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6" r:id="rId9"/>
    <p:sldId id="261" r:id="rId10"/>
    <p:sldId id="271" r:id="rId11"/>
    <p:sldId id="262" r:id="rId12"/>
    <p:sldId id="267" r:id="rId13"/>
    <p:sldId id="268" r:id="rId14"/>
    <p:sldId id="269" r:id="rId15"/>
    <p:sldId id="270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4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52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99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05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74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63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10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87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ADEA-4C34-4DDB-807C-D1F48EA0ACAD}" type="datetimeFigureOut">
              <a:rPr lang="it-IT" smtClean="0"/>
              <a:t>20/05/2015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1E0A-8FD6-444D-8DD5-D3624E3EFE6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4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u@caramelli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accent1"/>
                </a:solidFill>
              </a:rPr>
              <a:t>IL SILURO CHE SALVA LA VITA</a:t>
            </a:r>
            <a:endParaRPr lang="it-IT" sz="48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720080"/>
          </a:xfrm>
        </p:spPr>
        <p:txBody>
          <a:bodyPr>
            <a:normAutofit fontScale="77500" lnSpcReduction="20000"/>
          </a:bodyPr>
          <a:lstStyle/>
          <a:p>
            <a:r>
              <a:rPr lang="it-IT" sz="1800" dirty="0" smtClean="0">
                <a:solidFill>
                  <a:srgbClr val="0070C0"/>
                </a:solidFill>
              </a:rPr>
              <a:t>MEZZO DI SALVATAGGIO UTILIZZABILE SULLE SPIAGGE </a:t>
            </a:r>
          </a:p>
          <a:p>
            <a:endParaRPr lang="it-IT" sz="1800" dirty="0" smtClean="0">
              <a:solidFill>
                <a:srgbClr val="0070C0"/>
              </a:solidFill>
            </a:endParaRPr>
          </a:p>
          <a:p>
            <a:r>
              <a:rPr lang="it-IT" sz="1800" dirty="0" smtClean="0">
                <a:solidFill>
                  <a:srgbClr val="0070C0"/>
                </a:solidFill>
              </a:rPr>
              <a:t>O  A BORDO DI IMBARCAZIONI</a:t>
            </a:r>
            <a:endParaRPr lang="it-IT" sz="1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99695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Relatore:   </a:t>
            </a:r>
            <a:r>
              <a:rPr lang="it-IT" b="1" dirty="0" smtClean="0"/>
              <a:t>Dott. Guido CARAMELLI </a:t>
            </a:r>
            <a:endParaRPr lang="it-IT" b="1" dirty="0"/>
          </a:p>
          <a:p>
            <a:r>
              <a:rPr lang="it-IT" sz="1600" dirty="0" smtClean="0"/>
              <a:t>                       </a:t>
            </a:r>
            <a:r>
              <a:rPr lang="it-IT" sz="1600" b="1" dirty="0" smtClean="0"/>
              <a:t>Fisico Elettronico</a:t>
            </a:r>
            <a:endParaRPr lang="it-IT" sz="1600" dirty="0" smtClean="0"/>
          </a:p>
          <a:p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	            - Progettista Hardware</a:t>
            </a:r>
          </a:p>
          <a:p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dirty="0"/>
              <a:t> </a:t>
            </a:r>
            <a:r>
              <a:rPr lang="it-IT" dirty="0" smtClean="0"/>
              <a:t>           - Progettista di radiocomandi  e  servocomandi</a:t>
            </a:r>
          </a:p>
          <a:p>
            <a:r>
              <a:rPr lang="it-IT" dirty="0"/>
              <a:t>	</a:t>
            </a:r>
            <a:r>
              <a:rPr lang="it-IT" dirty="0" smtClean="0"/>
              <a:t>		            - Pilota di droni multirotori e ad ala fissa</a:t>
            </a:r>
          </a:p>
          <a:p>
            <a:r>
              <a:rPr lang="it-IT" dirty="0"/>
              <a:t>	</a:t>
            </a:r>
            <a:r>
              <a:rPr lang="it-IT" dirty="0" smtClean="0"/>
              <a:t>		            - Esperto di modellazione 3D</a:t>
            </a:r>
          </a:p>
          <a:p>
            <a:endParaRPr lang="it-IT" dirty="0"/>
          </a:p>
          <a:p>
            <a:r>
              <a:rPr lang="it-IT" dirty="0" smtClean="0"/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2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MEZZO DI SALVATAGGIO PER IMBARCAZIONI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3" y="1600200"/>
            <a:ext cx="6792553" cy="4525963"/>
          </a:xfrm>
        </p:spPr>
      </p:pic>
    </p:spTree>
    <p:extLst>
      <p:ext uri="{BB962C8B-B14F-4D97-AF65-F5344CB8AC3E}">
        <p14:creationId xmlns:p14="http://schemas.microsoft.com/office/powerpoint/2010/main" val="143617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13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LA VERSIONE CON PIU’ SENSORI PER IMBARCAZIONI</a:t>
            </a:r>
            <a:endParaRPr lang="it-IT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9144000" cy="5877272"/>
          </a:xfrm>
        </p:spPr>
      </p:pic>
    </p:spTree>
    <p:extLst>
      <p:ext uri="{BB962C8B-B14F-4D97-AF65-F5344CB8AC3E}">
        <p14:creationId xmlns:p14="http://schemas.microsoft.com/office/powerpoint/2010/main" val="31295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IL </a:t>
            </a:r>
            <a:r>
              <a:rPr lang="it-IT" dirty="0" smtClean="0">
                <a:solidFill>
                  <a:srgbClr val="0070C0"/>
                </a:solidFill>
              </a:rPr>
              <a:t>SISTEMA </a:t>
            </a:r>
            <a:r>
              <a:rPr lang="it-IT" dirty="0" smtClean="0">
                <a:solidFill>
                  <a:srgbClr val="0070C0"/>
                </a:solidFill>
              </a:rPr>
              <a:t>DI CONTROLLO 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87849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8729"/>
            <a:ext cx="4536504" cy="33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8728"/>
            <a:ext cx="4248472" cy="31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5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SENSORI E DISPOSITIVI INSTALLABILI A BORDO DEL MEZZO DI SALVATAGGIO</a:t>
            </a:r>
            <a:endParaRPr lang="it-IT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3937992"/>
          </a:xfrm>
        </p:spPr>
        <p:txBody>
          <a:bodyPr>
            <a:noAutofit/>
          </a:bodyPr>
          <a:lstStyle/>
          <a:p>
            <a:pPr algn="l"/>
            <a:endParaRPr lang="it-IT" sz="1400" dirty="0" smtClean="0"/>
          </a:p>
          <a:p>
            <a:pPr algn="l"/>
            <a:endParaRPr lang="it-IT" sz="1400" dirty="0" smtClean="0"/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Ricevente / trasmittente con telemetria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Microcontrollore con GPS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Telecamera nel visibile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Telecamera infrarosso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Dispositivo di comunicazione acustica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Sonar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Sensori infrarosso 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Luci 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Illuminatori infrarosso per visione notturna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Avvisatori acustici</a:t>
            </a:r>
          </a:p>
          <a:p>
            <a:pPr marL="285750" indent="-285750" algn="l">
              <a:buFontTx/>
              <a:buChar char="-"/>
            </a:pPr>
            <a:r>
              <a:rPr lang="it-IT" sz="2000" dirty="0" smtClean="0">
                <a:solidFill>
                  <a:schemeClr val="tx1"/>
                </a:solidFill>
              </a:rPr>
              <a:t>Repellente acustico e/o  chimico  per squali</a:t>
            </a:r>
            <a:endParaRPr lang="it-IT" sz="14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UNO SGUARDO VERSO IL FUTURO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Una telecamera brandeggiabile montata su di una piccola torre vicino al bagnino, collegata ad un computer con software di riconoscimento ed elaborazione di immagini.</a:t>
            </a:r>
          </a:p>
          <a:p>
            <a:r>
              <a:rPr lang="it-IT" dirty="0" smtClean="0"/>
              <a:t>I bagnanti in difficoltà vengono individuati ed il computer invia i mezzi di salvataggio.</a:t>
            </a:r>
          </a:p>
          <a:p>
            <a:r>
              <a:rPr lang="it-IT" dirty="0" smtClean="0"/>
              <a:t>I sistema può identificare anche eventuali pericoli per i bagnanti ( presenza di squali o natati troppo vicini ) e generare un allarme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3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CERCO IN WIRE 15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Collaboratori e Finanziatori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    per portare avanti la mia idea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838177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002060"/>
                </a:solidFill>
              </a:rPr>
              <a:t>SE QUESTO DISPOSITIVO UNA VOLTA REALIZZATO POTRA’ SALVARE ANCHE SOLO UNA VITA , SARA’ PER ME COMUNQUE UN GRANDE RISULTATO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496944" cy="936104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2060"/>
                </a:solidFill>
              </a:rPr>
              <a:t>GRAZIE PER L’ATTENZIONE</a:t>
            </a:r>
            <a:endParaRPr lang="it-IT" sz="5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43711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Dott. Guido Caramelli</a:t>
            </a:r>
          </a:p>
          <a:p>
            <a:pPr algn="ctr"/>
            <a:r>
              <a:rPr lang="it-IT" dirty="0" smtClean="0"/>
              <a:t>E-MAIL  </a:t>
            </a:r>
            <a:r>
              <a:rPr lang="it-IT" dirty="0" smtClean="0">
                <a:hlinkClick r:id="rId2"/>
              </a:rPr>
              <a:t>gu@caramelli.it</a:t>
            </a:r>
            <a:endParaRPr lang="it-IT" dirty="0" smtClean="0"/>
          </a:p>
          <a:p>
            <a:pPr algn="ctr"/>
            <a:r>
              <a:rPr lang="it-IT" dirty="0" smtClean="0"/>
              <a:t>Tel . 349 6796948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93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3267794"/>
          </a:xfrm>
        </p:spPr>
        <p:txBody>
          <a:bodyPr>
            <a:normAutofit fontScale="90000"/>
          </a:bodyPr>
          <a:lstStyle/>
          <a:p>
            <a:r>
              <a:rPr lang="it-IT" sz="4800" b="1" dirty="0" smtClean="0"/>
              <a:t>In Sardegna in agosto, in una spiaggia piena di gente ho visto morire affogata una persona che che si sarebbe potuta salvare </a:t>
            </a:r>
            <a:br>
              <a:rPr lang="it-IT" sz="4800" b="1" dirty="0" smtClean="0"/>
            </a:br>
            <a:r>
              <a:rPr lang="it-IT" sz="4800" b="1" dirty="0" smtClean="0"/>
              <a:t>con un intervento adeguato 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3758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it-IT" sz="6600" dirty="0" smtClean="0">
                <a:solidFill>
                  <a:srgbClr val="0070C0"/>
                </a:solidFill>
              </a:rPr>
              <a:t>MEZZI DI SALVATAGGIO</a:t>
            </a:r>
            <a:r>
              <a:rPr lang="it-IT" sz="4000" dirty="0">
                <a:solidFill>
                  <a:srgbClr val="0070C0"/>
                </a:solidFill>
              </a:rPr>
              <a:t/>
            </a:r>
            <a:br>
              <a:rPr lang="it-IT" sz="4000" dirty="0">
                <a:solidFill>
                  <a:srgbClr val="0070C0"/>
                </a:solidFill>
              </a:rPr>
            </a:br>
            <a:r>
              <a:rPr lang="it-IT" sz="4000" dirty="0" smtClean="0">
                <a:solidFill>
                  <a:srgbClr val="0070C0"/>
                </a:solidFill>
              </a:rPr>
              <a:t>ATTUALMENTE IN USO SULLE SPIAGGE </a:t>
            </a:r>
            <a:endParaRPr lang="it-IT" sz="4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8883"/>
            <a:ext cx="4038600" cy="22685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8883"/>
            <a:ext cx="4038600" cy="2268596"/>
          </a:xfrm>
        </p:spPr>
      </p:pic>
    </p:spTree>
    <p:extLst>
      <p:ext uri="{BB962C8B-B14F-4D97-AF65-F5344CB8AC3E}">
        <p14:creationId xmlns:p14="http://schemas.microsoft.com/office/powerpoint/2010/main" val="38697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C’è anche lui ......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>Ma... un terranova nero a pelo lungo in spiaggia  in agosto accanto ad un bagnino non avrà per caso un po’ di caldo  ... ?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51" y="1600200"/>
            <a:ext cx="6101898" cy="4525963"/>
          </a:xfrm>
        </p:spPr>
      </p:pic>
    </p:spTree>
    <p:extLst>
      <p:ext uri="{BB962C8B-B14F-4D97-AF65-F5344CB8AC3E}">
        <p14:creationId xmlns:p14="http://schemas.microsoft.com/office/powerpoint/2010/main" val="4100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it-IT" dirty="0" smtClean="0"/>
              <a:t>Dispositivi di salvataggio </a:t>
            </a:r>
            <a:br>
              <a:rPr lang="it-IT" dirty="0" smtClean="0"/>
            </a:br>
            <a:r>
              <a:rPr lang="it-IT" dirty="0" smtClean="0"/>
              <a:t>a bordo di imbarcazioni</a:t>
            </a:r>
            <a:endParaRPr lang="it-IT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flipV="1">
            <a:off x="2051720" y="5638800"/>
            <a:ext cx="5720680" cy="166464"/>
          </a:xfrm>
        </p:spPr>
        <p:txBody>
          <a:bodyPr>
            <a:normAutofit fontScale="25000" lnSpcReduction="20000"/>
          </a:bodyPr>
          <a:lstStyle/>
          <a:p>
            <a:endParaRPr lang="it-IT" sz="4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68" y="1663615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9040"/>
            <a:ext cx="1689147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25" y="4365104"/>
            <a:ext cx="2349010" cy="1437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84" y="3448038"/>
            <a:ext cx="1800200" cy="2448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690403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07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La mia idea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1500187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00B0F0"/>
                </a:solidFill>
              </a:rPr>
              <a:t>Quando una persona è in procinto di affogare è di vitale importanza farle giungere il più rapidamente possibile un salvagente.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Ma se non è più cosciente l’unica possibilità è «afferrarla»  portarla in superfice e quindi trainarla verso la </a:t>
            </a:r>
            <a:r>
              <a:rPr lang="it-IT" dirty="0" smtClean="0">
                <a:solidFill>
                  <a:srgbClr val="00B0F0"/>
                </a:solidFill>
              </a:rPr>
              <a:t>spiaggia o a bordo di un’imbarcazione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3717032"/>
            <a:ext cx="1917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1124744"/>
            <a:ext cx="9144000" cy="64087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21913"/>
            <a:ext cx="8229600" cy="1143000"/>
          </a:xfrm>
        </p:spPr>
        <p:txBody>
          <a:bodyPr/>
          <a:lstStyle/>
          <a:p>
            <a:r>
              <a:rPr lang="it-IT" dirty="0" smtClean="0"/>
              <a:t>La versione base da spiaggia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18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VISTO  DA SOPRA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1723"/>
            <a:ext cx="8229600" cy="3482916"/>
          </a:xfrm>
        </p:spPr>
      </p:pic>
    </p:spTree>
    <p:extLst>
      <p:ext uri="{BB962C8B-B14F-4D97-AF65-F5344CB8AC3E}">
        <p14:creationId xmlns:p14="http://schemas.microsoft.com/office/powerpoint/2010/main" val="17458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0070C0"/>
                </a:solidFill>
              </a:rPr>
              <a:t>SISTEMA MOTORIZZATO PER SVOLGERE E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3600" dirty="0" smtClean="0">
                <a:solidFill>
                  <a:srgbClr val="0070C0"/>
                </a:solidFill>
              </a:rPr>
              <a:t> RIAVVOLGERE FUNE DI RECUPERO</a:t>
            </a:r>
            <a:endParaRPr lang="it-IT" sz="36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832"/>
            <a:ext cx="9509875" cy="3456384"/>
          </a:xfrm>
        </p:spPr>
      </p:pic>
    </p:spTree>
    <p:extLst>
      <p:ext uri="{BB962C8B-B14F-4D97-AF65-F5344CB8AC3E}">
        <p14:creationId xmlns:p14="http://schemas.microsoft.com/office/powerpoint/2010/main" val="24258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302</Words>
  <Application>Microsoft Office PowerPoint</Application>
  <PresentationFormat>On-screen Show (4:3)</PresentationFormat>
  <Paragraphs>54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IL SILURO CHE SALVA LA VITA</vt:lpstr>
      <vt:lpstr>In Sardegna in agosto, in una spiaggia piena di gente ho visto morire affogata una persona che che si sarebbe potuta salvare  con un intervento adeguato </vt:lpstr>
      <vt:lpstr>MEZZI DI SALVATAGGIO ATTUALMENTE IN USO SULLE SPIAGGE </vt:lpstr>
      <vt:lpstr>C’è anche lui ...... Ma... un terranova nero a pelo lungo in spiaggia  in agosto accanto ad un bagnino non avrà per caso un po’ di caldo  ... ?</vt:lpstr>
      <vt:lpstr>Dispositivi di salvataggio  a bordo di imbarcazioni</vt:lpstr>
      <vt:lpstr>La mia idea</vt:lpstr>
      <vt:lpstr>La versione base da spiaggia</vt:lpstr>
      <vt:lpstr>VISTO  DA SOPRA</vt:lpstr>
      <vt:lpstr>SISTEMA MOTORIZZATO PER SVOLGERE E  RIAVVOLGERE FUNE DI RECUPERO</vt:lpstr>
      <vt:lpstr>MEZZO DI SALVATAGGIO PER IMBARCAZIONI</vt:lpstr>
      <vt:lpstr>LA VERSIONE CON PIU’ SENSORI PER IMBARCAZIONI</vt:lpstr>
      <vt:lpstr>IL SISTEMA DI CONTROLLO </vt:lpstr>
      <vt:lpstr>SENSORI E DISPOSITIVI INSTALLABILI A BORDO DEL MEZZO DI SALVATAGGIO</vt:lpstr>
      <vt:lpstr>UNO SGUARDO VERSO IL FUTURO</vt:lpstr>
      <vt:lpstr>COSA CERCO IN WIRE 15</vt:lpstr>
      <vt:lpstr>SE QUESTO DISPOSITIVO UNA VOLTA REALIZZATO POTRA’ SALVARE ANCHE SOLO UNA VITA , SARA’ PER ME COMUNQUE UN GRANDE RISULTATO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SILURO CHE SALVA LA VITA</dc:title>
  <dc:creator>utente</dc:creator>
  <cp:lastModifiedBy>utente</cp:lastModifiedBy>
  <cp:revision>44</cp:revision>
  <dcterms:created xsi:type="dcterms:W3CDTF">2015-05-17T17:17:54Z</dcterms:created>
  <dcterms:modified xsi:type="dcterms:W3CDTF">2015-05-20T02:27:02Z</dcterms:modified>
</cp:coreProperties>
</file>