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62" r:id="rId4"/>
    <p:sldId id="263" r:id="rId5"/>
    <p:sldId id="258"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71" autoAdjust="0"/>
  </p:normalViewPr>
  <p:slideViewPr>
    <p:cSldViewPr>
      <p:cViewPr varScale="1">
        <p:scale>
          <a:sx n="67" d="100"/>
          <a:sy n="67" d="100"/>
        </p:scale>
        <p:origin x="-1906"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H:\Domotica%20-%20Arduino\Sistema%20per%20controllo%20batterie\Misure\2014-11-1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H:\Domotica%20-%20Arduino\Sistema%20per%20controllo%20batterie\Misure\2014-11-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clrMapOvr bg1="lt1" tx1="dk1" bg2="lt2" tx2="dk2" accent1="accent1" accent2="accent2" accent3="accent3" accent4="accent4" accent5="accent5" accent6="accent6" hlink="hlink" folHlink="folHlink"/>
  <c:chart>
    <c:title>
      <c:tx>
        <c:rich>
          <a:bodyPr/>
          <a:lstStyle/>
          <a:p>
            <a:pPr>
              <a:defRPr sz="1200"/>
            </a:pPr>
            <a:r>
              <a:rPr lang="it-IT" sz="1200"/>
              <a:t>Coefficiente di efficienza delle batterie</a:t>
            </a:r>
          </a:p>
        </c:rich>
      </c:tx>
      <c:layout>
        <c:manualLayout>
          <c:xMode val="edge"/>
          <c:yMode val="edge"/>
          <c:x val="0.24227129629629726"/>
          <c:y val="0"/>
        </c:manualLayout>
      </c:layout>
    </c:title>
    <c:plotArea>
      <c:layout>
        <c:manualLayout>
          <c:layoutTarget val="inner"/>
          <c:xMode val="edge"/>
          <c:yMode val="edge"/>
          <c:x val="5.0250188270415767E-2"/>
          <c:y val="0.10252175368139259"/>
          <c:w val="0.93511543209876913"/>
          <c:h val="0.74355287817938465"/>
        </c:manualLayout>
      </c:layout>
      <c:lineChart>
        <c:grouping val="standard"/>
        <c:ser>
          <c:idx val="0"/>
          <c:order val="0"/>
          <c:tx>
            <c:strRef>
              <c:f>dati!$I$1</c:f>
              <c:strCache>
                <c:ptCount val="1"/>
                <c:pt idx="0">
                  <c:v>CdEf1</c:v>
                </c:pt>
              </c:strCache>
            </c:strRef>
          </c:tx>
          <c:spPr>
            <a:ln w="15875">
              <a:solidFill>
                <a:srgbClr val="C0000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dati!$I$2:$I$7516</c:f>
              <c:numCache>
                <c:formatCode>General</c:formatCode>
                <c:ptCount val="7515"/>
                <c:pt idx="0">
                  <c:v>64.8</c:v>
                </c:pt>
                <c:pt idx="1">
                  <c:v>64.900000000000006</c:v>
                </c:pt>
                <c:pt idx="2">
                  <c:v>64.900000000000006</c:v>
                </c:pt>
                <c:pt idx="3">
                  <c:v>64.900000000000006</c:v>
                </c:pt>
                <c:pt idx="4">
                  <c:v>64.900000000000006</c:v>
                </c:pt>
                <c:pt idx="5">
                  <c:v>64.900000000000006</c:v>
                </c:pt>
                <c:pt idx="6">
                  <c:v>64.900000000000006</c:v>
                </c:pt>
                <c:pt idx="7">
                  <c:v>64.900000000000006</c:v>
                </c:pt>
                <c:pt idx="8">
                  <c:v>64.900000000000006</c:v>
                </c:pt>
                <c:pt idx="9">
                  <c:v>64.900000000000006</c:v>
                </c:pt>
                <c:pt idx="10">
                  <c:v>65</c:v>
                </c:pt>
                <c:pt idx="11">
                  <c:v>65</c:v>
                </c:pt>
                <c:pt idx="12">
                  <c:v>65</c:v>
                </c:pt>
                <c:pt idx="13">
                  <c:v>65</c:v>
                </c:pt>
                <c:pt idx="14">
                  <c:v>65</c:v>
                </c:pt>
                <c:pt idx="15">
                  <c:v>65</c:v>
                </c:pt>
                <c:pt idx="16">
                  <c:v>65</c:v>
                </c:pt>
                <c:pt idx="17">
                  <c:v>65</c:v>
                </c:pt>
                <c:pt idx="18">
                  <c:v>65</c:v>
                </c:pt>
                <c:pt idx="19">
                  <c:v>65.099999999999994</c:v>
                </c:pt>
                <c:pt idx="20">
                  <c:v>65.099999999999994</c:v>
                </c:pt>
                <c:pt idx="21">
                  <c:v>65.099999999999994</c:v>
                </c:pt>
                <c:pt idx="22">
                  <c:v>65.099999999999994</c:v>
                </c:pt>
                <c:pt idx="23">
                  <c:v>65.099999999999994</c:v>
                </c:pt>
                <c:pt idx="24">
                  <c:v>65.099999999999994</c:v>
                </c:pt>
                <c:pt idx="25">
                  <c:v>65.099999999999994</c:v>
                </c:pt>
                <c:pt idx="26">
                  <c:v>65.099999999999994</c:v>
                </c:pt>
                <c:pt idx="27">
                  <c:v>65.099999999999994</c:v>
                </c:pt>
                <c:pt idx="28">
                  <c:v>65.2</c:v>
                </c:pt>
                <c:pt idx="29">
                  <c:v>65.2</c:v>
                </c:pt>
                <c:pt idx="30">
                  <c:v>65.2</c:v>
                </c:pt>
                <c:pt idx="31">
                  <c:v>65.2</c:v>
                </c:pt>
                <c:pt idx="32">
                  <c:v>65.2</c:v>
                </c:pt>
                <c:pt idx="33">
                  <c:v>65.2</c:v>
                </c:pt>
                <c:pt idx="34">
                  <c:v>65.2</c:v>
                </c:pt>
                <c:pt idx="35">
                  <c:v>65.2</c:v>
                </c:pt>
                <c:pt idx="36">
                  <c:v>65.3</c:v>
                </c:pt>
                <c:pt idx="37">
                  <c:v>65.3</c:v>
                </c:pt>
                <c:pt idx="38">
                  <c:v>65.3</c:v>
                </c:pt>
                <c:pt idx="39">
                  <c:v>65.3</c:v>
                </c:pt>
                <c:pt idx="40">
                  <c:v>65.3</c:v>
                </c:pt>
                <c:pt idx="41">
                  <c:v>65.3</c:v>
                </c:pt>
                <c:pt idx="42">
                  <c:v>65.3</c:v>
                </c:pt>
                <c:pt idx="43">
                  <c:v>65.3</c:v>
                </c:pt>
                <c:pt idx="44">
                  <c:v>65.3</c:v>
                </c:pt>
                <c:pt idx="45">
                  <c:v>65.400000000000006</c:v>
                </c:pt>
                <c:pt idx="46">
                  <c:v>65.400000000000006</c:v>
                </c:pt>
                <c:pt idx="47">
                  <c:v>65.400000000000006</c:v>
                </c:pt>
                <c:pt idx="48">
                  <c:v>65.400000000000006</c:v>
                </c:pt>
                <c:pt idx="49">
                  <c:v>65.400000000000006</c:v>
                </c:pt>
                <c:pt idx="50">
                  <c:v>65.400000000000006</c:v>
                </c:pt>
                <c:pt idx="51">
                  <c:v>65.400000000000006</c:v>
                </c:pt>
                <c:pt idx="52">
                  <c:v>65.400000000000006</c:v>
                </c:pt>
                <c:pt idx="53">
                  <c:v>65.400000000000006</c:v>
                </c:pt>
                <c:pt idx="54">
                  <c:v>65.5</c:v>
                </c:pt>
                <c:pt idx="55">
                  <c:v>65.5</c:v>
                </c:pt>
                <c:pt idx="56">
                  <c:v>65.5</c:v>
                </c:pt>
                <c:pt idx="57">
                  <c:v>65.5</c:v>
                </c:pt>
                <c:pt idx="58">
                  <c:v>65.5</c:v>
                </c:pt>
                <c:pt idx="59">
                  <c:v>65.5</c:v>
                </c:pt>
                <c:pt idx="60">
                  <c:v>65.5</c:v>
                </c:pt>
                <c:pt idx="61">
                  <c:v>65.5</c:v>
                </c:pt>
                <c:pt idx="62">
                  <c:v>65.599999999999994</c:v>
                </c:pt>
                <c:pt idx="63">
                  <c:v>65.599999999999994</c:v>
                </c:pt>
                <c:pt idx="64">
                  <c:v>65.599999999999994</c:v>
                </c:pt>
                <c:pt idx="65">
                  <c:v>65.599999999999994</c:v>
                </c:pt>
                <c:pt idx="66">
                  <c:v>65.599999999999994</c:v>
                </c:pt>
                <c:pt idx="67">
                  <c:v>65.599999999999994</c:v>
                </c:pt>
                <c:pt idx="68">
                  <c:v>65.599999999999994</c:v>
                </c:pt>
                <c:pt idx="69">
                  <c:v>65.599999999999994</c:v>
                </c:pt>
                <c:pt idx="70">
                  <c:v>65.599999999999994</c:v>
                </c:pt>
                <c:pt idx="71">
                  <c:v>65.599999999999994</c:v>
                </c:pt>
                <c:pt idx="72">
                  <c:v>65.599999999999994</c:v>
                </c:pt>
                <c:pt idx="73">
                  <c:v>65.599999999999994</c:v>
                </c:pt>
                <c:pt idx="74">
                  <c:v>65.599999999999994</c:v>
                </c:pt>
                <c:pt idx="75">
                  <c:v>65.599999999999994</c:v>
                </c:pt>
                <c:pt idx="76">
                  <c:v>65.599999999999994</c:v>
                </c:pt>
                <c:pt idx="77">
                  <c:v>65.599999999999994</c:v>
                </c:pt>
                <c:pt idx="78">
                  <c:v>65.7</c:v>
                </c:pt>
                <c:pt idx="79">
                  <c:v>65.7</c:v>
                </c:pt>
                <c:pt idx="80">
                  <c:v>65.599999999999994</c:v>
                </c:pt>
                <c:pt idx="81">
                  <c:v>65.7</c:v>
                </c:pt>
                <c:pt idx="82">
                  <c:v>65.7</c:v>
                </c:pt>
                <c:pt idx="83">
                  <c:v>65.7</c:v>
                </c:pt>
                <c:pt idx="84">
                  <c:v>65.7</c:v>
                </c:pt>
                <c:pt idx="85">
                  <c:v>65.7</c:v>
                </c:pt>
                <c:pt idx="86">
                  <c:v>65.7</c:v>
                </c:pt>
                <c:pt idx="87">
                  <c:v>65.7</c:v>
                </c:pt>
                <c:pt idx="88">
                  <c:v>65.7</c:v>
                </c:pt>
                <c:pt idx="89">
                  <c:v>65.7</c:v>
                </c:pt>
                <c:pt idx="90">
                  <c:v>65.7</c:v>
                </c:pt>
                <c:pt idx="91">
                  <c:v>65.7</c:v>
                </c:pt>
                <c:pt idx="92">
                  <c:v>65.7</c:v>
                </c:pt>
                <c:pt idx="93">
                  <c:v>65.7</c:v>
                </c:pt>
                <c:pt idx="94">
                  <c:v>65.7</c:v>
                </c:pt>
                <c:pt idx="95">
                  <c:v>65.7</c:v>
                </c:pt>
                <c:pt idx="96">
                  <c:v>65.7</c:v>
                </c:pt>
                <c:pt idx="97">
                  <c:v>65.7</c:v>
                </c:pt>
                <c:pt idx="98">
                  <c:v>65.7</c:v>
                </c:pt>
                <c:pt idx="99">
                  <c:v>65.7</c:v>
                </c:pt>
                <c:pt idx="100">
                  <c:v>65.7</c:v>
                </c:pt>
                <c:pt idx="101">
                  <c:v>65.7</c:v>
                </c:pt>
                <c:pt idx="102">
                  <c:v>65.7</c:v>
                </c:pt>
                <c:pt idx="103">
                  <c:v>65.7</c:v>
                </c:pt>
                <c:pt idx="104">
                  <c:v>65.7</c:v>
                </c:pt>
                <c:pt idx="105">
                  <c:v>65.7</c:v>
                </c:pt>
                <c:pt idx="106">
                  <c:v>65.7</c:v>
                </c:pt>
                <c:pt idx="107">
                  <c:v>65.7</c:v>
                </c:pt>
                <c:pt idx="108">
                  <c:v>65.7</c:v>
                </c:pt>
                <c:pt idx="109">
                  <c:v>65.7</c:v>
                </c:pt>
                <c:pt idx="110">
                  <c:v>65.7</c:v>
                </c:pt>
                <c:pt idx="111">
                  <c:v>65.7</c:v>
                </c:pt>
                <c:pt idx="112">
                  <c:v>65.7</c:v>
                </c:pt>
                <c:pt idx="113">
                  <c:v>65.7</c:v>
                </c:pt>
                <c:pt idx="114">
                  <c:v>65.7</c:v>
                </c:pt>
                <c:pt idx="115">
                  <c:v>65.7</c:v>
                </c:pt>
                <c:pt idx="116">
                  <c:v>65.7</c:v>
                </c:pt>
                <c:pt idx="117">
                  <c:v>65.7</c:v>
                </c:pt>
                <c:pt idx="118">
                  <c:v>65.7</c:v>
                </c:pt>
                <c:pt idx="119">
                  <c:v>65.7</c:v>
                </c:pt>
                <c:pt idx="120">
                  <c:v>65.7</c:v>
                </c:pt>
                <c:pt idx="121">
                  <c:v>65.7</c:v>
                </c:pt>
                <c:pt idx="122">
                  <c:v>65.7</c:v>
                </c:pt>
                <c:pt idx="123">
                  <c:v>65.7</c:v>
                </c:pt>
                <c:pt idx="124">
                  <c:v>65.7</c:v>
                </c:pt>
                <c:pt idx="125">
                  <c:v>65.599999999999994</c:v>
                </c:pt>
                <c:pt idx="126">
                  <c:v>65.599999999999994</c:v>
                </c:pt>
                <c:pt idx="127">
                  <c:v>65.599999999999994</c:v>
                </c:pt>
                <c:pt idx="128">
                  <c:v>65.599999999999994</c:v>
                </c:pt>
                <c:pt idx="129">
                  <c:v>65.599999999999994</c:v>
                </c:pt>
                <c:pt idx="130">
                  <c:v>65.599999999999994</c:v>
                </c:pt>
                <c:pt idx="131">
                  <c:v>65.599999999999994</c:v>
                </c:pt>
                <c:pt idx="132">
                  <c:v>65.599999999999994</c:v>
                </c:pt>
                <c:pt idx="133">
                  <c:v>65.599999999999994</c:v>
                </c:pt>
                <c:pt idx="134">
                  <c:v>65.599999999999994</c:v>
                </c:pt>
                <c:pt idx="135">
                  <c:v>65.599999999999994</c:v>
                </c:pt>
                <c:pt idx="136">
                  <c:v>65.599999999999994</c:v>
                </c:pt>
                <c:pt idx="137">
                  <c:v>65.599999999999994</c:v>
                </c:pt>
                <c:pt idx="138">
                  <c:v>65.599999999999994</c:v>
                </c:pt>
                <c:pt idx="139">
                  <c:v>65.599999999999994</c:v>
                </c:pt>
                <c:pt idx="140">
                  <c:v>65.599999999999994</c:v>
                </c:pt>
                <c:pt idx="141">
                  <c:v>65.599999999999994</c:v>
                </c:pt>
                <c:pt idx="142">
                  <c:v>65.599999999999994</c:v>
                </c:pt>
                <c:pt idx="143">
                  <c:v>65.599999999999994</c:v>
                </c:pt>
                <c:pt idx="144">
                  <c:v>65.599999999999994</c:v>
                </c:pt>
                <c:pt idx="145">
                  <c:v>65.599999999999994</c:v>
                </c:pt>
                <c:pt idx="146">
                  <c:v>65.599999999999994</c:v>
                </c:pt>
                <c:pt idx="147">
                  <c:v>65.599999999999994</c:v>
                </c:pt>
                <c:pt idx="148">
                  <c:v>65.599999999999994</c:v>
                </c:pt>
                <c:pt idx="149">
                  <c:v>65.599999999999994</c:v>
                </c:pt>
                <c:pt idx="150">
                  <c:v>65.599999999999994</c:v>
                </c:pt>
                <c:pt idx="151">
                  <c:v>65.599999999999994</c:v>
                </c:pt>
                <c:pt idx="152">
                  <c:v>65.599999999999994</c:v>
                </c:pt>
                <c:pt idx="153">
                  <c:v>65.599999999999994</c:v>
                </c:pt>
                <c:pt idx="154">
                  <c:v>65.599999999999994</c:v>
                </c:pt>
                <c:pt idx="155">
                  <c:v>65.599999999999994</c:v>
                </c:pt>
                <c:pt idx="156">
                  <c:v>65.599999999999994</c:v>
                </c:pt>
                <c:pt idx="157">
                  <c:v>65.599999999999994</c:v>
                </c:pt>
                <c:pt idx="158">
                  <c:v>65.599999999999994</c:v>
                </c:pt>
                <c:pt idx="159">
                  <c:v>65.599999999999994</c:v>
                </c:pt>
                <c:pt idx="160">
                  <c:v>65.599999999999994</c:v>
                </c:pt>
                <c:pt idx="161">
                  <c:v>65.599999999999994</c:v>
                </c:pt>
                <c:pt idx="162">
                  <c:v>65.599999999999994</c:v>
                </c:pt>
                <c:pt idx="163">
                  <c:v>65.599999999999994</c:v>
                </c:pt>
                <c:pt idx="164">
                  <c:v>65.5</c:v>
                </c:pt>
                <c:pt idx="165">
                  <c:v>65.599999999999994</c:v>
                </c:pt>
                <c:pt idx="166">
                  <c:v>65.599999999999994</c:v>
                </c:pt>
                <c:pt idx="167">
                  <c:v>65.5</c:v>
                </c:pt>
                <c:pt idx="168">
                  <c:v>65.5</c:v>
                </c:pt>
                <c:pt idx="169">
                  <c:v>65.5</c:v>
                </c:pt>
                <c:pt idx="170">
                  <c:v>65.5</c:v>
                </c:pt>
                <c:pt idx="171">
                  <c:v>65.5</c:v>
                </c:pt>
                <c:pt idx="172">
                  <c:v>65.5</c:v>
                </c:pt>
                <c:pt idx="173">
                  <c:v>65.5</c:v>
                </c:pt>
                <c:pt idx="174">
                  <c:v>65.5</c:v>
                </c:pt>
                <c:pt idx="175">
                  <c:v>65.5</c:v>
                </c:pt>
                <c:pt idx="176">
                  <c:v>65.5</c:v>
                </c:pt>
                <c:pt idx="177">
                  <c:v>65.5</c:v>
                </c:pt>
                <c:pt idx="178">
                  <c:v>65.5</c:v>
                </c:pt>
                <c:pt idx="179">
                  <c:v>65.5</c:v>
                </c:pt>
                <c:pt idx="180">
                  <c:v>65.5</c:v>
                </c:pt>
                <c:pt idx="181">
                  <c:v>65.5</c:v>
                </c:pt>
                <c:pt idx="182">
                  <c:v>65.5</c:v>
                </c:pt>
                <c:pt idx="183">
                  <c:v>65.5</c:v>
                </c:pt>
                <c:pt idx="184">
                  <c:v>65.5</c:v>
                </c:pt>
                <c:pt idx="185">
                  <c:v>65.5</c:v>
                </c:pt>
                <c:pt idx="186">
                  <c:v>65.5</c:v>
                </c:pt>
                <c:pt idx="187">
                  <c:v>65.5</c:v>
                </c:pt>
                <c:pt idx="188">
                  <c:v>65.5</c:v>
                </c:pt>
                <c:pt idx="189">
                  <c:v>65.5</c:v>
                </c:pt>
                <c:pt idx="190">
                  <c:v>65.5</c:v>
                </c:pt>
                <c:pt idx="191">
                  <c:v>65.5</c:v>
                </c:pt>
                <c:pt idx="192">
                  <c:v>65.5</c:v>
                </c:pt>
                <c:pt idx="193">
                  <c:v>65.5</c:v>
                </c:pt>
                <c:pt idx="194">
                  <c:v>65.5</c:v>
                </c:pt>
                <c:pt idx="195">
                  <c:v>65.5</c:v>
                </c:pt>
                <c:pt idx="196">
                  <c:v>65.5</c:v>
                </c:pt>
                <c:pt idx="197">
                  <c:v>65.400000000000006</c:v>
                </c:pt>
                <c:pt idx="198">
                  <c:v>65.400000000000006</c:v>
                </c:pt>
                <c:pt idx="199">
                  <c:v>65.400000000000006</c:v>
                </c:pt>
                <c:pt idx="200">
                  <c:v>65.400000000000006</c:v>
                </c:pt>
                <c:pt idx="201">
                  <c:v>65.400000000000006</c:v>
                </c:pt>
                <c:pt idx="202">
                  <c:v>65.400000000000006</c:v>
                </c:pt>
                <c:pt idx="203">
                  <c:v>65.3</c:v>
                </c:pt>
                <c:pt idx="204">
                  <c:v>65.3</c:v>
                </c:pt>
                <c:pt idx="205">
                  <c:v>65.3</c:v>
                </c:pt>
                <c:pt idx="206">
                  <c:v>65.3</c:v>
                </c:pt>
                <c:pt idx="207">
                  <c:v>65.3</c:v>
                </c:pt>
                <c:pt idx="208">
                  <c:v>65.3</c:v>
                </c:pt>
                <c:pt idx="209">
                  <c:v>65.3</c:v>
                </c:pt>
                <c:pt idx="210">
                  <c:v>65.3</c:v>
                </c:pt>
                <c:pt idx="211">
                  <c:v>65.3</c:v>
                </c:pt>
                <c:pt idx="212">
                  <c:v>65.3</c:v>
                </c:pt>
                <c:pt idx="213">
                  <c:v>65.3</c:v>
                </c:pt>
                <c:pt idx="214">
                  <c:v>65.3</c:v>
                </c:pt>
                <c:pt idx="215">
                  <c:v>65.3</c:v>
                </c:pt>
                <c:pt idx="216">
                  <c:v>65.3</c:v>
                </c:pt>
                <c:pt idx="217">
                  <c:v>65.3</c:v>
                </c:pt>
                <c:pt idx="218">
                  <c:v>65.3</c:v>
                </c:pt>
                <c:pt idx="219">
                  <c:v>65.400000000000006</c:v>
                </c:pt>
                <c:pt idx="220">
                  <c:v>65.400000000000006</c:v>
                </c:pt>
                <c:pt idx="221">
                  <c:v>65.400000000000006</c:v>
                </c:pt>
                <c:pt idx="222">
                  <c:v>65.3</c:v>
                </c:pt>
                <c:pt idx="223">
                  <c:v>65.3</c:v>
                </c:pt>
                <c:pt idx="224">
                  <c:v>65.3</c:v>
                </c:pt>
                <c:pt idx="225">
                  <c:v>65.3</c:v>
                </c:pt>
                <c:pt idx="226">
                  <c:v>65.3</c:v>
                </c:pt>
                <c:pt idx="227">
                  <c:v>65.3</c:v>
                </c:pt>
                <c:pt idx="228">
                  <c:v>65.3</c:v>
                </c:pt>
                <c:pt idx="229">
                  <c:v>65.3</c:v>
                </c:pt>
                <c:pt idx="230">
                  <c:v>65.3</c:v>
                </c:pt>
                <c:pt idx="231">
                  <c:v>65.3</c:v>
                </c:pt>
                <c:pt idx="232">
                  <c:v>65.3</c:v>
                </c:pt>
                <c:pt idx="233">
                  <c:v>65.400000000000006</c:v>
                </c:pt>
                <c:pt idx="234">
                  <c:v>65.400000000000006</c:v>
                </c:pt>
                <c:pt idx="235">
                  <c:v>65.400000000000006</c:v>
                </c:pt>
                <c:pt idx="236">
                  <c:v>65.400000000000006</c:v>
                </c:pt>
                <c:pt idx="237">
                  <c:v>65.400000000000006</c:v>
                </c:pt>
                <c:pt idx="238">
                  <c:v>65.400000000000006</c:v>
                </c:pt>
                <c:pt idx="239">
                  <c:v>65.400000000000006</c:v>
                </c:pt>
                <c:pt idx="240">
                  <c:v>65.400000000000006</c:v>
                </c:pt>
                <c:pt idx="241">
                  <c:v>65.400000000000006</c:v>
                </c:pt>
                <c:pt idx="242">
                  <c:v>65.400000000000006</c:v>
                </c:pt>
                <c:pt idx="243">
                  <c:v>65.400000000000006</c:v>
                </c:pt>
                <c:pt idx="244">
                  <c:v>65.3</c:v>
                </c:pt>
                <c:pt idx="245">
                  <c:v>65.3</c:v>
                </c:pt>
                <c:pt idx="246">
                  <c:v>65.3</c:v>
                </c:pt>
                <c:pt idx="247">
                  <c:v>65.3</c:v>
                </c:pt>
                <c:pt idx="248">
                  <c:v>65.3</c:v>
                </c:pt>
                <c:pt idx="249">
                  <c:v>65.3</c:v>
                </c:pt>
                <c:pt idx="250">
                  <c:v>65.3</c:v>
                </c:pt>
                <c:pt idx="251">
                  <c:v>65.3</c:v>
                </c:pt>
                <c:pt idx="252">
                  <c:v>65.3</c:v>
                </c:pt>
                <c:pt idx="253">
                  <c:v>65.3</c:v>
                </c:pt>
                <c:pt idx="254">
                  <c:v>65.3</c:v>
                </c:pt>
                <c:pt idx="255">
                  <c:v>65.3</c:v>
                </c:pt>
                <c:pt idx="256">
                  <c:v>65.3</c:v>
                </c:pt>
                <c:pt idx="257">
                  <c:v>65.3</c:v>
                </c:pt>
                <c:pt idx="258">
                  <c:v>65.3</c:v>
                </c:pt>
                <c:pt idx="259">
                  <c:v>65.3</c:v>
                </c:pt>
                <c:pt idx="260">
                  <c:v>65.3</c:v>
                </c:pt>
                <c:pt idx="261">
                  <c:v>65.3</c:v>
                </c:pt>
                <c:pt idx="262">
                  <c:v>65.3</c:v>
                </c:pt>
                <c:pt idx="263">
                  <c:v>65.3</c:v>
                </c:pt>
                <c:pt idx="264">
                  <c:v>65.3</c:v>
                </c:pt>
                <c:pt idx="265">
                  <c:v>65.3</c:v>
                </c:pt>
                <c:pt idx="266">
                  <c:v>65.3</c:v>
                </c:pt>
                <c:pt idx="267">
                  <c:v>65.3</c:v>
                </c:pt>
                <c:pt idx="268">
                  <c:v>65.3</c:v>
                </c:pt>
                <c:pt idx="269">
                  <c:v>65.3</c:v>
                </c:pt>
                <c:pt idx="270">
                  <c:v>65.3</c:v>
                </c:pt>
                <c:pt idx="271">
                  <c:v>65.3</c:v>
                </c:pt>
                <c:pt idx="272">
                  <c:v>65.3</c:v>
                </c:pt>
                <c:pt idx="273">
                  <c:v>65.3</c:v>
                </c:pt>
                <c:pt idx="274">
                  <c:v>65.3</c:v>
                </c:pt>
                <c:pt idx="275">
                  <c:v>65.3</c:v>
                </c:pt>
                <c:pt idx="276">
                  <c:v>65.3</c:v>
                </c:pt>
                <c:pt idx="277">
                  <c:v>65.3</c:v>
                </c:pt>
                <c:pt idx="278">
                  <c:v>65.3</c:v>
                </c:pt>
                <c:pt idx="279">
                  <c:v>65.3</c:v>
                </c:pt>
                <c:pt idx="280">
                  <c:v>65.3</c:v>
                </c:pt>
                <c:pt idx="281">
                  <c:v>65.3</c:v>
                </c:pt>
                <c:pt idx="282">
                  <c:v>65.3</c:v>
                </c:pt>
                <c:pt idx="283">
                  <c:v>65.3</c:v>
                </c:pt>
                <c:pt idx="284">
                  <c:v>65.2</c:v>
                </c:pt>
                <c:pt idx="285">
                  <c:v>65.2</c:v>
                </c:pt>
                <c:pt idx="286">
                  <c:v>65.2</c:v>
                </c:pt>
                <c:pt idx="287">
                  <c:v>65.2</c:v>
                </c:pt>
                <c:pt idx="288">
                  <c:v>65.2</c:v>
                </c:pt>
                <c:pt idx="289">
                  <c:v>65.2</c:v>
                </c:pt>
                <c:pt idx="290">
                  <c:v>65.2</c:v>
                </c:pt>
                <c:pt idx="291">
                  <c:v>65.2</c:v>
                </c:pt>
                <c:pt idx="292">
                  <c:v>65.2</c:v>
                </c:pt>
                <c:pt idx="293">
                  <c:v>65.2</c:v>
                </c:pt>
                <c:pt idx="294">
                  <c:v>65.2</c:v>
                </c:pt>
                <c:pt idx="295">
                  <c:v>65.2</c:v>
                </c:pt>
                <c:pt idx="296">
                  <c:v>65.2</c:v>
                </c:pt>
                <c:pt idx="297">
                  <c:v>65.2</c:v>
                </c:pt>
                <c:pt idx="298">
                  <c:v>65.2</c:v>
                </c:pt>
                <c:pt idx="299">
                  <c:v>65.2</c:v>
                </c:pt>
                <c:pt idx="300">
                  <c:v>65.2</c:v>
                </c:pt>
                <c:pt idx="301">
                  <c:v>65.2</c:v>
                </c:pt>
                <c:pt idx="302">
                  <c:v>65.2</c:v>
                </c:pt>
                <c:pt idx="303">
                  <c:v>65.2</c:v>
                </c:pt>
                <c:pt idx="304">
                  <c:v>65.2</c:v>
                </c:pt>
                <c:pt idx="305">
                  <c:v>65.2</c:v>
                </c:pt>
                <c:pt idx="306">
                  <c:v>65.2</c:v>
                </c:pt>
                <c:pt idx="307">
                  <c:v>65.2</c:v>
                </c:pt>
                <c:pt idx="308">
                  <c:v>65.2</c:v>
                </c:pt>
                <c:pt idx="309">
                  <c:v>65.2</c:v>
                </c:pt>
                <c:pt idx="310">
                  <c:v>65.2</c:v>
                </c:pt>
                <c:pt idx="311">
                  <c:v>65.2</c:v>
                </c:pt>
                <c:pt idx="312">
                  <c:v>65.2</c:v>
                </c:pt>
                <c:pt idx="313">
                  <c:v>65.2</c:v>
                </c:pt>
                <c:pt idx="314">
                  <c:v>65.2</c:v>
                </c:pt>
                <c:pt idx="315">
                  <c:v>65.2</c:v>
                </c:pt>
                <c:pt idx="316">
                  <c:v>65.2</c:v>
                </c:pt>
                <c:pt idx="317">
                  <c:v>65.099999999999994</c:v>
                </c:pt>
                <c:pt idx="318">
                  <c:v>65.099999999999994</c:v>
                </c:pt>
                <c:pt idx="319">
                  <c:v>65.2</c:v>
                </c:pt>
                <c:pt idx="320">
                  <c:v>65.2</c:v>
                </c:pt>
                <c:pt idx="321">
                  <c:v>65.2</c:v>
                </c:pt>
                <c:pt idx="322">
                  <c:v>65.2</c:v>
                </c:pt>
                <c:pt idx="323">
                  <c:v>65.2</c:v>
                </c:pt>
                <c:pt idx="324">
                  <c:v>65.2</c:v>
                </c:pt>
                <c:pt idx="325">
                  <c:v>65.099999999999994</c:v>
                </c:pt>
                <c:pt idx="326">
                  <c:v>65.099999999999994</c:v>
                </c:pt>
                <c:pt idx="327">
                  <c:v>65.099999999999994</c:v>
                </c:pt>
                <c:pt idx="328">
                  <c:v>65.099999999999994</c:v>
                </c:pt>
                <c:pt idx="329">
                  <c:v>65.099999999999994</c:v>
                </c:pt>
                <c:pt idx="330">
                  <c:v>65.099999999999994</c:v>
                </c:pt>
                <c:pt idx="331">
                  <c:v>65.099999999999994</c:v>
                </c:pt>
                <c:pt idx="332">
                  <c:v>65.099999999999994</c:v>
                </c:pt>
                <c:pt idx="333">
                  <c:v>65.099999999999994</c:v>
                </c:pt>
                <c:pt idx="334">
                  <c:v>65.099999999999994</c:v>
                </c:pt>
                <c:pt idx="335">
                  <c:v>65.099999999999994</c:v>
                </c:pt>
                <c:pt idx="336">
                  <c:v>65.099999999999994</c:v>
                </c:pt>
                <c:pt idx="337">
                  <c:v>65.099999999999994</c:v>
                </c:pt>
                <c:pt idx="338">
                  <c:v>65</c:v>
                </c:pt>
                <c:pt idx="339">
                  <c:v>65</c:v>
                </c:pt>
                <c:pt idx="340">
                  <c:v>65.099999999999994</c:v>
                </c:pt>
                <c:pt idx="341">
                  <c:v>65.099999999999994</c:v>
                </c:pt>
                <c:pt idx="342">
                  <c:v>65.099999999999994</c:v>
                </c:pt>
                <c:pt idx="343">
                  <c:v>65.099999999999994</c:v>
                </c:pt>
                <c:pt idx="344">
                  <c:v>65.099999999999994</c:v>
                </c:pt>
                <c:pt idx="345">
                  <c:v>65.099999999999994</c:v>
                </c:pt>
                <c:pt idx="346">
                  <c:v>65.099999999999994</c:v>
                </c:pt>
                <c:pt idx="347">
                  <c:v>65.099999999999994</c:v>
                </c:pt>
                <c:pt idx="348">
                  <c:v>65.099999999999994</c:v>
                </c:pt>
                <c:pt idx="349">
                  <c:v>65.099999999999994</c:v>
                </c:pt>
                <c:pt idx="350">
                  <c:v>65.099999999999994</c:v>
                </c:pt>
                <c:pt idx="351">
                  <c:v>65.099999999999994</c:v>
                </c:pt>
                <c:pt idx="352">
                  <c:v>65</c:v>
                </c:pt>
                <c:pt idx="353">
                  <c:v>65</c:v>
                </c:pt>
                <c:pt idx="354">
                  <c:v>65</c:v>
                </c:pt>
                <c:pt idx="355">
                  <c:v>65.099999999999994</c:v>
                </c:pt>
                <c:pt idx="356">
                  <c:v>65.099999999999994</c:v>
                </c:pt>
                <c:pt idx="357">
                  <c:v>65.099999999999994</c:v>
                </c:pt>
                <c:pt idx="358">
                  <c:v>65.099999999999994</c:v>
                </c:pt>
                <c:pt idx="359">
                  <c:v>65.099999999999994</c:v>
                </c:pt>
                <c:pt idx="360">
                  <c:v>65.099999999999994</c:v>
                </c:pt>
                <c:pt idx="361">
                  <c:v>65.099999999999994</c:v>
                </c:pt>
                <c:pt idx="362">
                  <c:v>65.099999999999994</c:v>
                </c:pt>
                <c:pt idx="363">
                  <c:v>65</c:v>
                </c:pt>
                <c:pt idx="364">
                  <c:v>65</c:v>
                </c:pt>
                <c:pt idx="365">
                  <c:v>65</c:v>
                </c:pt>
                <c:pt idx="366">
                  <c:v>65</c:v>
                </c:pt>
                <c:pt idx="367">
                  <c:v>65</c:v>
                </c:pt>
                <c:pt idx="368">
                  <c:v>65</c:v>
                </c:pt>
                <c:pt idx="369">
                  <c:v>65</c:v>
                </c:pt>
                <c:pt idx="370">
                  <c:v>65</c:v>
                </c:pt>
                <c:pt idx="371">
                  <c:v>65</c:v>
                </c:pt>
                <c:pt idx="372">
                  <c:v>65</c:v>
                </c:pt>
                <c:pt idx="373">
                  <c:v>65</c:v>
                </c:pt>
                <c:pt idx="374">
                  <c:v>65</c:v>
                </c:pt>
                <c:pt idx="375">
                  <c:v>65</c:v>
                </c:pt>
                <c:pt idx="376">
                  <c:v>65</c:v>
                </c:pt>
                <c:pt idx="377">
                  <c:v>65</c:v>
                </c:pt>
                <c:pt idx="378">
                  <c:v>65</c:v>
                </c:pt>
                <c:pt idx="379">
                  <c:v>65</c:v>
                </c:pt>
                <c:pt idx="380">
                  <c:v>65</c:v>
                </c:pt>
                <c:pt idx="381">
                  <c:v>65</c:v>
                </c:pt>
                <c:pt idx="382">
                  <c:v>65</c:v>
                </c:pt>
                <c:pt idx="383">
                  <c:v>65</c:v>
                </c:pt>
                <c:pt idx="384">
                  <c:v>65</c:v>
                </c:pt>
                <c:pt idx="385">
                  <c:v>65</c:v>
                </c:pt>
                <c:pt idx="386">
                  <c:v>65</c:v>
                </c:pt>
                <c:pt idx="387">
                  <c:v>65</c:v>
                </c:pt>
                <c:pt idx="388">
                  <c:v>64.900000000000006</c:v>
                </c:pt>
                <c:pt idx="389">
                  <c:v>65</c:v>
                </c:pt>
                <c:pt idx="390">
                  <c:v>65</c:v>
                </c:pt>
                <c:pt idx="391">
                  <c:v>65</c:v>
                </c:pt>
                <c:pt idx="392">
                  <c:v>65</c:v>
                </c:pt>
                <c:pt idx="393">
                  <c:v>65</c:v>
                </c:pt>
                <c:pt idx="394">
                  <c:v>65</c:v>
                </c:pt>
                <c:pt idx="395">
                  <c:v>65</c:v>
                </c:pt>
                <c:pt idx="396">
                  <c:v>65</c:v>
                </c:pt>
                <c:pt idx="397">
                  <c:v>65</c:v>
                </c:pt>
                <c:pt idx="398">
                  <c:v>65</c:v>
                </c:pt>
                <c:pt idx="399">
                  <c:v>64.900000000000006</c:v>
                </c:pt>
                <c:pt idx="400">
                  <c:v>64.900000000000006</c:v>
                </c:pt>
                <c:pt idx="401">
                  <c:v>64.900000000000006</c:v>
                </c:pt>
                <c:pt idx="402">
                  <c:v>65</c:v>
                </c:pt>
                <c:pt idx="403">
                  <c:v>65</c:v>
                </c:pt>
                <c:pt idx="404">
                  <c:v>64.900000000000006</c:v>
                </c:pt>
                <c:pt idx="405">
                  <c:v>64.900000000000006</c:v>
                </c:pt>
                <c:pt idx="406">
                  <c:v>64.900000000000006</c:v>
                </c:pt>
                <c:pt idx="407">
                  <c:v>64.900000000000006</c:v>
                </c:pt>
                <c:pt idx="408">
                  <c:v>64.900000000000006</c:v>
                </c:pt>
                <c:pt idx="409">
                  <c:v>64.900000000000006</c:v>
                </c:pt>
                <c:pt idx="410">
                  <c:v>64.900000000000006</c:v>
                </c:pt>
                <c:pt idx="411">
                  <c:v>64.900000000000006</c:v>
                </c:pt>
                <c:pt idx="412">
                  <c:v>64.900000000000006</c:v>
                </c:pt>
                <c:pt idx="413">
                  <c:v>64.900000000000006</c:v>
                </c:pt>
                <c:pt idx="414">
                  <c:v>64.900000000000006</c:v>
                </c:pt>
                <c:pt idx="415">
                  <c:v>64.900000000000006</c:v>
                </c:pt>
                <c:pt idx="416">
                  <c:v>64.900000000000006</c:v>
                </c:pt>
                <c:pt idx="417">
                  <c:v>64.900000000000006</c:v>
                </c:pt>
                <c:pt idx="418">
                  <c:v>64.900000000000006</c:v>
                </c:pt>
                <c:pt idx="419">
                  <c:v>64.900000000000006</c:v>
                </c:pt>
                <c:pt idx="420">
                  <c:v>64.900000000000006</c:v>
                </c:pt>
                <c:pt idx="421">
                  <c:v>64.900000000000006</c:v>
                </c:pt>
                <c:pt idx="422">
                  <c:v>64.900000000000006</c:v>
                </c:pt>
                <c:pt idx="423">
                  <c:v>64.900000000000006</c:v>
                </c:pt>
                <c:pt idx="424">
                  <c:v>64.900000000000006</c:v>
                </c:pt>
                <c:pt idx="425">
                  <c:v>64.900000000000006</c:v>
                </c:pt>
                <c:pt idx="426">
                  <c:v>64.900000000000006</c:v>
                </c:pt>
                <c:pt idx="427">
                  <c:v>64.900000000000006</c:v>
                </c:pt>
                <c:pt idx="428">
                  <c:v>64.900000000000006</c:v>
                </c:pt>
                <c:pt idx="429">
                  <c:v>64.900000000000006</c:v>
                </c:pt>
                <c:pt idx="430">
                  <c:v>64.900000000000006</c:v>
                </c:pt>
                <c:pt idx="431">
                  <c:v>64.900000000000006</c:v>
                </c:pt>
                <c:pt idx="432">
                  <c:v>64.900000000000006</c:v>
                </c:pt>
                <c:pt idx="433">
                  <c:v>64.900000000000006</c:v>
                </c:pt>
                <c:pt idx="434">
                  <c:v>64.900000000000006</c:v>
                </c:pt>
                <c:pt idx="435">
                  <c:v>64.900000000000006</c:v>
                </c:pt>
                <c:pt idx="436">
                  <c:v>64.900000000000006</c:v>
                </c:pt>
                <c:pt idx="437">
                  <c:v>64.900000000000006</c:v>
                </c:pt>
                <c:pt idx="438">
                  <c:v>64.900000000000006</c:v>
                </c:pt>
                <c:pt idx="439">
                  <c:v>64.900000000000006</c:v>
                </c:pt>
                <c:pt idx="440">
                  <c:v>64.900000000000006</c:v>
                </c:pt>
                <c:pt idx="441">
                  <c:v>64.8</c:v>
                </c:pt>
                <c:pt idx="442">
                  <c:v>64.8</c:v>
                </c:pt>
                <c:pt idx="443">
                  <c:v>64.8</c:v>
                </c:pt>
                <c:pt idx="444">
                  <c:v>64.8</c:v>
                </c:pt>
                <c:pt idx="445">
                  <c:v>64.8</c:v>
                </c:pt>
                <c:pt idx="446">
                  <c:v>64.8</c:v>
                </c:pt>
                <c:pt idx="447">
                  <c:v>64.8</c:v>
                </c:pt>
                <c:pt idx="448">
                  <c:v>64.8</c:v>
                </c:pt>
                <c:pt idx="449">
                  <c:v>64.8</c:v>
                </c:pt>
                <c:pt idx="450">
                  <c:v>64.8</c:v>
                </c:pt>
                <c:pt idx="451">
                  <c:v>64.8</c:v>
                </c:pt>
                <c:pt idx="452">
                  <c:v>64.8</c:v>
                </c:pt>
                <c:pt idx="453">
                  <c:v>64.8</c:v>
                </c:pt>
                <c:pt idx="454">
                  <c:v>64.8</c:v>
                </c:pt>
                <c:pt idx="455">
                  <c:v>64.8</c:v>
                </c:pt>
                <c:pt idx="456">
                  <c:v>64.8</c:v>
                </c:pt>
                <c:pt idx="457">
                  <c:v>64.8</c:v>
                </c:pt>
                <c:pt idx="458">
                  <c:v>64.8</c:v>
                </c:pt>
                <c:pt idx="459">
                  <c:v>64.8</c:v>
                </c:pt>
                <c:pt idx="460">
                  <c:v>64.8</c:v>
                </c:pt>
                <c:pt idx="461">
                  <c:v>64.8</c:v>
                </c:pt>
                <c:pt idx="462">
                  <c:v>64.8</c:v>
                </c:pt>
                <c:pt idx="463">
                  <c:v>64.8</c:v>
                </c:pt>
                <c:pt idx="464">
                  <c:v>64.8</c:v>
                </c:pt>
                <c:pt idx="465">
                  <c:v>64.8</c:v>
                </c:pt>
                <c:pt idx="466">
                  <c:v>64.8</c:v>
                </c:pt>
                <c:pt idx="467">
                  <c:v>64.8</c:v>
                </c:pt>
                <c:pt idx="468">
                  <c:v>64.8</c:v>
                </c:pt>
                <c:pt idx="469">
                  <c:v>64.8</c:v>
                </c:pt>
                <c:pt idx="470">
                  <c:v>64.8</c:v>
                </c:pt>
                <c:pt idx="471">
                  <c:v>64.8</c:v>
                </c:pt>
                <c:pt idx="472">
                  <c:v>64.8</c:v>
                </c:pt>
                <c:pt idx="473">
                  <c:v>64.8</c:v>
                </c:pt>
                <c:pt idx="474">
                  <c:v>64.7</c:v>
                </c:pt>
                <c:pt idx="475">
                  <c:v>64.8</c:v>
                </c:pt>
                <c:pt idx="476">
                  <c:v>64.8</c:v>
                </c:pt>
                <c:pt idx="477">
                  <c:v>64.8</c:v>
                </c:pt>
                <c:pt idx="478">
                  <c:v>64.7</c:v>
                </c:pt>
                <c:pt idx="479">
                  <c:v>64.7</c:v>
                </c:pt>
                <c:pt idx="480">
                  <c:v>64.7</c:v>
                </c:pt>
                <c:pt idx="481">
                  <c:v>64.7</c:v>
                </c:pt>
                <c:pt idx="482">
                  <c:v>64.7</c:v>
                </c:pt>
                <c:pt idx="483">
                  <c:v>64.7</c:v>
                </c:pt>
                <c:pt idx="484">
                  <c:v>64.7</c:v>
                </c:pt>
                <c:pt idx="485">
                  <c:v>64.7</c:v>
                </c:pt>
                <c:pt idx="486">
                  <c:v>64.7</c:v>
                </c:pt>
                <c:pt idx="487">
                  <c:v>64.7</c:v>
                </c:pt>
                <c:pt idx="488">
                  <c:v>64.7</c:v>
                </c:pt>
                <c:pt idx="489">
                  <c:v>64.7</c:v>
                </c:pt>
                <c:pt idx="490">
                  <c:v>64.7</c:v>
                </c:pt>
                <c:pt idx="491">
                  <c:v>64.7</c:v>
                </c:pt>
                <c:pt idx="492">
                  <c:v>64.7</c:v>
                </c:pt>
                <c:pt idx="493">
                  <c:v>64.7</c:v>
                </c:pt>
                <c:pt idx="494">
                  <c:v>64.7</c:v>
                </c:pt>
                <c:pt idx="495">
                  <c:v>64.7</c:v>
                </c:pt>
                <c:pt idx="496">
                  <c:v>64.7</c:v>
                </c:pt>
                <c:pt idx="497">
                  <c:v>64.7</c:v>
                </c:pt>
                <c:pt idx="498">
                  <c:v>64.7</c:v>
                </c:pt>
                <c:pt idx="499">
                  <c:v>64.7</c:v>
                </c:pt>
                <c:pt idx="500">
                  <c:v>64.7</c:v>
                </c:pt>
                <c:pt idx="501">
                  <c:v>64.7</c:v>
                </c:pt>
                <c:pt idx="502">
                  <c:v>64.7</c:v>
                </c:pt>
                <c:pt idx="503">
                  <c:v>64.7</c:v>
                </c:pt>
                <c:pt idx="504">
                  <c:v>64.7</c:v>
                </c:pt>
                <c:pt idx="505">
                  <c:v>64.7</c:v>
                </c:pt>
                <c:pt idx="506">
                  <c:v>64.7</c:v>
                </c:pt>
                <c:pt idx="507">
                  <c:v>64.7</c:v>
                </c:pt>
                <c:pt idx="508">
                  <c:v>64.7</c:v>
                </c:pt>
                <c:pt idx="509">
                  <c:v>64.7</c:v>
                </c:pt>
                <c:pt idx="510">
                  <c:v>64.599999999999994</c:v>
                </c:pt>
                <c:pt idx="511">
                  <c:v>64.599999999999994</c:v>
                </c:pt>
                <c:pt idx="512">
                  <c:v>64.599999999999994</c:v>
                </c:pt>
                <c:pt idx="513">
                  <c:v>64.599999999999994</c:v>
                </c:pt>
                <c:pt idx="514">
                  <c:v>64.599999999999994</c:v>
                </c:pt>
                <c:pt idx="515">
                  <c:v>64.599999999999994</c:v>
                </c:pt>
                <c:pt idx="516">
                  <c:v>64.599999999999994</c:v>
                </c:pt>
                <c:pt idx="517">
                  <c:v>64.599999999999994</c:v>
                </c:pt>
                <c:pt idx="518">
                  <c:v>64.599999999999994</c:v>
                </c:pt>
                <c:pt idx="519">
                  <c:v>64.599999999999994</c:v>
                </c:pt>
                <c:pt idx="520">
                  <c:v>64.599999999999994</c:v>
                </c:pt>
                <c:pt idx="521">
                  <c:v>64.599999999999994</c:v>
                </c:pt>
                <c:pt idx="522">
                  <c:v>64.599999999999994</c:v>
                </c:pt>
                <c:pt idx="523">
                  <c:v>64.599999999999994</c:v>
                </c:pt>
                <c:pt idx="524">
                  <c:v>64.599999999999994</c:v>
                </c:pt>
                <c:pt idx="525">
                  <c:v>64.599999999999994</c:v>
                </c:pt>
                <c:pt idx="526">
                  <c:v>64.599999999999994</c:v>
                </c:pt>
                <c:pt idx="527">
                  <c:v>64.599999999999994</c:v>
                </c:pt>
                <c:pt idx="528">
                  <c:v>64.599999999999994</c:v>
                </c:pt>
                <c:pt idx="529">
                  <c:v>64.599999999999994</c:v>
                </c:pt>
                <c:pt idx="530">
                  <c:v>64.599999999999994</c:v>
                </c:pt>
                <c:pt idx="531">
                  <c:v>64.599999999999994</c:v>
                </c:pt>
                <c:pt idx="532">
                  <c:v>64.599999999999994</c:v>
                </c:pt>
                <c:pt idx="533">
                  <c:v>64.599999999999994</c:v>
                </c:pt>
                <c:pt idx="534">
                  <c:v>64.599999999999994</c:v>
                </c:pt>
                <c:pt idx="535">
                  <c:v>64.599999999999994</c:v>
                </c:pt>
                <c:pt idx="536">
                  <c:v>64.599999999999994</c:v>
                </c:pt>
                <c:pt idx="537">
                  <c:v>64.599999999999994</c:v>
                </c:pt>
                <c:pt idx="538">
                  <c:v>64.599999999999994</c:v>
                </c:pt>
                <c:pt idx="539">
                  <c:v>64.599999999999994</c:v>
                </c:pt>
                <c:pt idx="540">
                  <c:v>64.599999999999994</c:v>
                </c:pt>
                <c:pt idx="541">
                  <c:v>64.599999999999994</c:v>
                </c:pt>
                <c:pt idx="542">
                  <c:v>64.599999999999994</c:v>
                </c:pt>
                <c:pt idx="543">
                  <c:v>64.599999999999994</c:v>
                </c:pt>
                <c:pt idx="544">
                  <c:v>64.599999999999994</c:v>
                </c:pt>
                <c:pt idx="545">
                  <c:v>64.599999999999994</c:v>
                </c:pt>
                <c:pt idx="546">
                  <c:v>64.599999999999994</c:v>
                </c:pt>
                <c:pt idx="547">
                  <c:v>64.599999999999994</c:v>
                </c:pt>
                <c:pt idx="548">
                  <c:v>64.599999999999994</c:v>
                </c:pt>
                <c:pt idx="549">
                  <c:v>64.599999999999994</c:v>
                </c:pt>
                <c:pt idx="550">
                  <c:v>64.599999999999994</c:v>
                </c:pt>
                <c:pt idx="551">
                  <c:v>64.5</c:v>
                </c:pt>
                <c:pt idx="552">
                  <c:v>64.5</c:v>
                </c:pt>
                <c:pt idx="553">
                  <c:v>64.5</c:v>
                </c:pt>
                <c:pt idx="554">
                  <c:v>64.5</c:v>
                </c:pt>
                <c:pt idx="555">
                  <c:v>64.5</c:v>
                </c:pt>
                <c:pt idx="556">
                  <c:v>64.5</c:v>
                </c:pt>
                <c:pt idx="557">
                  <c:v>64.5</c:v>
                </c:pt>
                <c:pt idx="558">
                  <c:v>64.5</c:v>
                </c:pt>
                <c:pt idx="559">
                  <c:v>64.5</c:v>
                </c:pt>
                <c:pt idx="560">
                  <c:v>64.5</c:v>
                </c:pt>
                <c:pt idx="561">
                  <c:v>64.5</c:v>
                </c:pt>
                <c:pt idx="562">
                  <c:v>64.5</c:v>
                </c:pt>
                <c:pt idx="563">
                  <c:v>64.5</c:v>
                </c:pt>
                <c:pt idx="564">
                  <c:v>64.5</c:v>
                </c:pt>
                <c:pt idx="565">
                  <c:v>64.5</c:v>
                </c:pt>
                <c:pt idx="566">
                  <c:v>64.5</c:v>
                </c:pt>
                <c:pt idx="567">
                  <c:v>64.5</c:v>
                </c:pt>
                <c:pt idx="568">
                  <c:v>64.5</c:v>
                </c:pt>
                <c:pt idx="569">
                  <c:v>64.5</c:v>
                </c:pt>
                <c:pt idx="570">
                  <c:v>64.5</c:v>
                </c:pt>
                <c:pt idx="571">
                  <c:v>64.5</c:v>
                </c:pt>
                <c:pt idx="572">
                  <c:v>64.5</c:v>
                </c:pt>
                <c:pt idx="573">
                  <c:v>64.5</c:v>
                </c:pt>
                <c:pt idx="574">
                  <c:v>64.5</c:v>
                </c:pt>
                <c:pt idx="575">
                  <c:v>64.5</c:v>
                </c:pt>
                <c:pt idx="576">
                  <c:v>64.5</c:v>
                </c:pt>
                <c:pt idx="577">
                  <c:v>64.5</c:v>
                </c:pt>
                <c:pt idx="578">
                  <c:v>64.5</c:v>
                </c:pt>
                <c:pt idx="579">
                  <c:v>64.5</c:v>
                </c:pt>
                <c:pt idx="580">
                  <c:v>64.5</c:v>
                </c:pt>
                <c:pt idx="581">
                  <c:v>64.5</c:v>
                </c:pt>
                <c:pt idx="582">
                  <c:v>64.5</c:v>
                </c:pt>
                <c:pt idx="583">
                  <c:v>64.400000000000006</c:v>
                </c:pt>
                <c:pt idx="584">
                  <c:v>64.400000000000006</c:v>
                </c:pt>
                <c:pt idx="585">
                  <c:v>64.400000000000006</c:v>
                </c:pt>
                <c:pt idx="586">
                  <c:v>64.400000000000006</c:v>
                </c:pt>
                <c:pt idx="587">
                  <c:v>64.400000000000006</c:v>
                </c:pt>
                <c:pt idx="588">
                  <c:v>64.400000000000006</c:v>
                </c:pt>
                <c:pt idx="589">
                  <c:v>64.400000000000006</c:v>
                </c:pt>
                <c:pt idx="590">
                  <c:v>64.400000000000006</c:v>
                </c:pt>
                <c:pt idx="591">
                  <c:v>64.400000000000006</c:v>
                </c:pt>
                <c:pt idx="592">
                  <c:v>64.400000000000006</c:v>
                </c:pt>
                <c:pt idx="593">
                  <c:v>64.400000000000006</c:v>
                </c:pt>
                <c:pt idx="594">
                  <c:v>64.400000000000006</c:v>
                </c:pt>
                <c:pt idx="595">
                  <c:v>64.400000000000006</c:v>
                </c:pt>
                <c:pt idx="596">
                  <c:v>64.400000000000006</c:v>
                </c:pt>
                <c:pt idx="597">
                  <c:v>64.400000000000006</c:v>
                </c:pt>
                <c:pt idx="598">
                  <c:v>64.400000000000006</c:v>
                </c:pt>
                <c:pt idx="599">
                  <c:v>64.400000000000006</c:v>
                </c:pt>
                <c:pt idx="600">
                  <c:v>64.400000000000006</c:v>
                </c:pt>
                <c:pt idx="601">
                  <c:v>64.400000000000006</c:v>
                </c:pt>
                <c:pt idx="602">
                  <c:v>64.400000000000006</c:v>
                </c:pt>
                <c:pt idx="603">
                  <c:v>64.400000000000006</c:v>
                </c:pt>
                <c:pt idx="604">
                  <c:v>64.400000000000006</c:v>
                </c:pt>
                <c:pt idx="605">
                  <c:v>64.400000000000006</c:v>
                </c:pt>
                <c:pt idx="606">
                  <c:v>64.400000000000006</c:v>
                </c:pt>
                <c:pt idx="607">
                  <c:v>64.400000000000006</c:v>
                </c:pt>
                <c:pt idx="608">
                  <c:v>64.400000000000006</c:v>
                </c:pt>
                <c:pt idx="609">
                  <c:v>64.400000000000006</c:v>
                </c:pt>
                <c:pt idx="610">
                  <c:v>64.400000000000006</c:v>
                </c:pt>
                <c:pt idx="611">
                  <c:v>64.400000000000006</c:v>
                </c:pt>
                <c:pt idx="612">
                  <c:v>64.400000000000006</c:v>
                </c:pt>
                <c:pt idx="613">
                  <c:v>64.400000000000006</c:v>
                </c:pt>
                <c:pt idx="614">
                  <c:v>64.400000000000006</c:v>
                </c:pt>
                <c:pt idx="615">
                  <c:v>64.400000000000006</c:v>
                </c:pt>
                <c:pt idx="616">
                  <c:v>64.400000000000006</c:v>
                </c:pt>
                <c:pt idx="617">
                  <c:v>64.400000000000006</c:v>
                </c:pt>
                <c:pt idx="618">
                  <c:v>64.400000000000006</c:v>
                </c:pt>
                <c:pt idx="619">
                  <c:v>64.400000000000006</c:v>
                </c:pt>
                <c:pt idx="620">
                  <c:v>64.400000000000006</c:v>
                </c:pt>
                <c:pt idx="621">
                  <c:v>64.3</c:v>
                </c:pt>
                <c:pt idx="622">
                  <c:v>64.3</c:v>
                </c:pt>
                <c:pt idx="623">
                  <c:v>64.3</c:v>
                </c:pt>
                <c:pt idx="624">
                  <c:v>64.3</c:v>
                </c:pt>
                <c:pt idx="625">
                  <c:v>64.3</c:v>
                </c:pt>
                <c:pt idx="626">
                  <c:v>64.3</c:v>
                </c:pt>
                <c:pt idx="627">
                  <c:v>64.3</c:v>
                </c:pt>
                <c:pt idx="628">
                  <c:v>64.3</c:v>
                </c:pt>
                <c:pt idx="629">
                  <c:v>64.3</c:v>
                </c:pt>
                <c:pt idx="630">
                  <c:v>64.3</c:v>
                </c:pt>
                <c:pt idx="631">
                  <c:v>64.3</c:v>
                </c:pt>
                <c:pt idx="632">
                  <c:v>64.3</c:v>
                </c:pt>
                <c:pt idx="633">
                  <c:v>64.3</c:v>
                </c:pt>
                <c:pt idx="634">
                  <c:v>64.3</c:v>
                </c:pt>
                <c:pt idx="635">
                  <c:v>64.3</c:v>
                </c:pt>
                <c:pt idx="636">
                  <c:v>64.3</c:v>
                </c:pt>
                <c:pt idx="637">
                  <c:v>64.3</c:v>
                </c:pt>
                <c:pt idx="638">
                  <c:v>64.2</c:v>
                </c:pt>
                <c:pt idx="639">
                  <c:v>64.2</c:v>
                </c:pt>
                <c:pt idx="640">
                  <c:v>64.2</c:v>
                </c:pt>
                <c:pt idx="641">
                  <c:v>64.2</c:v>
                </c:pt>
                <c:pt idx="642">
                  <c:v>64.2</c:v>
                </c:pt>
                <c:pt idx="643">
                  <c:v>64.2</c:v>
                </c:pt>
                <c:pt idx="644">
                  <c:v>64.3</c:v>
                </c:pt>
                <c:pt idx="645">
                  <c:v>64.3</c:v>
                </c:pt>
                <c:pt idx="646">
                  <c:v>64.3</c:v>
                </c:pt>
                <c:pt idx="647">
                  <c:v>64.2</c:v>
                </c:pt>
                <c:pt idx="648">
                  <c:v>64.3</c:v>
                </c:pt>
                <c:pt idx="649">
                  <c:v>64.3</c:v>
                </c:pt>
                <c:pt idx="650">
                  <c:v>64.3</c:v>
                </c:pt>
                <c:pt idx="651">
                  <c:v>64.3</c:v>
                </c:pt>
                <c:pt idx="652">
                  <c:v>64.3</c:v>
                </c:pt>
                <c:pt idx="653">
                  <c:v>64.2</c:v>
                </c:pt>
                <c:pt idx="654">
                  <c:v>64.2</c:v>
                </c:pt>
                <c:pt idx="655">
                  <c:v>64.2</c:v>
                </c:pt>
                <c:pt idx="656">
                  <c:v>64.2</c:v>
                </c:pt>
                <c:pt idx="657">
                  <c:v>64.2</c:v>
                </c:pt>
                <c:pt idx="658">
                  <c:v>64.2</c:v>
                </c:pt>
                <c:pt idx="659">
                  <c:v>64.2</c:v>
                </c:pt>
                <c:pt idx="660">
                  <c:v>64.2</c:v>
                </c:pt>
                <c:pt idx="661">
                  <c:v>64.2</c:v>
                </c:pt>
                <c:pt idx="662">
                  <c:v>64.2</c:v>
                </c:pt>
                <c:pt idx="663">
                  <c:v>64.2</c:v>
                </c:pt>
                <c:pt idx="664">
                  <c:v>64.2</c:v>
                </c:pt>
                <c:pt idx="665">
                  <c:v>64.2</c:v>
                </c:pt>
                <c:pt idx="666">
                  <c:v>64.2</c:v>
                </c:pt>
                <c:pt idx="667">
                  <c:v>64.2</c:v>
                </c:pt>
                <c:pt idx="668">
                  <c:v>64.2</c:v>
                </c:pt>
                <c:pt idx="669">
                  <c:v>64.2</c:v>
                </c:pt>
                <c:pt idx="670">
                  <c:v>64.2</c:v>
                </c:pt>
                <c:pt idx="671">
                  <c:v>64.2</c:v>
                </c:pt>
                <c:pt idx="672">
                  <c:v>64.2</c:v>
                </c:pt>
                <c:pt idx="673">
                  <c:v>64.2</c:v>
                </c:pt>
                <c:pt idx="674">
                  <c:v>64.2</c:v>
                </c:pt>
                <c:pt idx="675">
                  <c:v>64.2</c:v>
                </c:pt>
                <c:pt idx="676">
                  <c:v>64.099999999999994</c:v>
                </c:pt>
                <c:pt idx="677">
                  <c:v>64.099999999999994</c:v>
                </c:pt>
                <c:pt idx="678">
                  <c:v>64.2</c:v>
                </c:pt>
                <c:pt idx="679">
                  <c:v>64.099999999999994</c:v>
                </c:pt>
                <c:pt idx="680">
                  <c:v>64.099999999999994</c:v>
                </c:pt>
                <c:pt idx="681">
                  <c:v>64.099999999999994</c:v>
                </c:pt>
                <c:pt idx="682">
                  <c:v>64.099999999999994</c:v>
                </c:pt>
                <c:pt idx="683">
                  <c:v>64.099999999999994</c:v>
                </c:pt>
                <c:pt idx="684">
                  <c:v>64.099999999999994</c:v>
                </c:pt>
                <c:pt idx="685">
                  <c:v>64.099999999999994</c:v>
                </c:pt>
                <c:pt idx="686">
                  <c:v>64.099999999999994</c:v>
                </c:pt>
                <c:pt idx="687">
                  <c:v>64.099999999999994</c:v>
                </c:pt>
                <c:pt idx="688">
                  <c:v>64.099999999999994</c:v>
                </c:pt>
                <c:pt idx="689">
                  <c:v>64.099999999999994</c:v>
                </c:pt>
                <c:pt idx="690">
                  <c:v>64.099999999999994</c:v>
                </c:pt>
                <c:pt idx="691">
                  <c:v>64.099999999999994</c:v>
                </c:pt>
                <c:pt idx="692">
                  <c:v>64.099999999999994</c:v>
                </c:pt>
                <c:pt idx="693">
                  <c:v>64.099999999999994</c:v>
                </c:pt>
                <c:pt idx="694">
                  <c:v>64.099999999999994</c:v>
                </c:pt>
                <c:pt idx="695">
                  <c:v>64.099999999999994</c:v>
                </c:pt>
                <c:pt idx="696">
                  <c:v>64.099999999999994</c:v>
                </c:pt>
                <c:pt idx="697">
                  <c:v>64.099999999999994</c:v>
                </c:pt>
                <c:pt idx="698">
                  <c:v>64.099999999999994</c:v>
                </c:pt>
                <c:pt idx="699">
                  <c:v>64.099999999999994</c:v>
                </c:pt>
                <c:pt idx="700">
                  <c:v>64.099999999999994</c:v>
                </c:pt>
                <c:pt idx="701">
                  <c:v>64.099999999999994</c:v>
                </c:pt>
                <c:pt idx="702">
                  <c:v>64.099999999999994</c:v>
                </c:pt>
                <c:pt idx="703">
                  <c:v>64.099999999999994</c:v>
                </c:pt>
                <c:pt idx="704">
                  <c:v>64.099999999999994</c:v>
                </c:pt>
                <c:pt idx="705">
                  <c:v>64.099999999999994</c:v>
                </c:pt>
                <c:pt idx="706">
                  <c:v>64.099999999999994</c:v>
                </c:pt>
                <c:pt idx="707">
                  <c:v>64.099999999999994</c:v>
                </c:pt>
                <c:pt idx="708">
                  <c:v>64.099999999999994</c:v>
                </c:pt>
                <c:pt idx="709">
                  <c:v>64.099999999999994</c:v>
                </c:pt>
                <c:pt idx="710">
                  <c:v>64.099999999999994</c:v>
                </c:pt>
                <c:pt idx="711">
                  <c:v>64.099999999999994</c:v>
                </c:pt>
                <c:pt idx="712">
                  <c:v>64.099999999999994</c:v>
                </c:pt>
                <c:pt idx="713">
                  <c:v>64.099999999999994</c:v>
                </c:pt>
                <c:pt idx="714">
                  <c:v>64.099999999999994</c:v>
                </c:pt>
                <c:pt idx="715">
                  <c:v>64.099999999999994</c:v>
                </c:pt>
                <c:pt idx="716">
                  <c:v>64.099999999999994</c:v>
                </c:pt>
                <c:pt idx="717">
                  <c:v>64.099999999999994</c:v>
                </c:pt>
                <c:pt idx="718">
                  <c:v>64.099999999999994</c:v>
                </c:pt>
                <c:pt idx="719">
                  <c:v>64.099999999999994</c:v>
                </c:pt>
                <c:pt idx="720">
                  <c:v>64.099999999999994</c:v>
                </c:pt>
                <c:pt idx="721">
                  <c:v>64.099999999999994</c:v>
                </c:pt>
                <c:pt idx="722">
                  <c:v>64.099999999999994</c:v>
                </c:pt>
                <c:pt idx="723">
                  <c:v>64.099999999999994</c:v>
                </c:pt>
                <c:pt idx="724">
                  <c:v>64</c:v>
                </c:pt>
                <c:pt idx="725">
                  <c:v>64</c:v>
                </c:pt>
                <c:pt idx="726">
                  <c:v>64</c:v>
                </c:pt>
                <c:pt idx="727">
                  <c:v>64</c:v>
                </c:pt>
                <c:pt idx="728">
                  <c:v>64</c:v>
                </c:pt>
                <c:pt idx="729">
                  <c:v>64</c:v>
                </c:pt>
                <c:pt idx="730">
                  <c:v>64</c:v>
                </c:pt>
                <c:pt idx="731">
                  <c:v>64</c:v>
                </c:pt>
                <c:pt idx="732">
                  <c:v>64</c:v>
                </c:pt>
                <c:pt idx="733">
                  <c:v>64</c:v>
                </c:pt>
                <c:pt idx="734">
                  <c:v>64</c:v>
                </c:pt>
                <c:pt idx="735">
                  <c:v>64</c:v>
                </c:pt>
                <c:pt idx="736">
                  <c:v>64</c:v>
                </c:pt>
                <c:pt idx="737">
                  <c:v>64</c:v>
                </c:pt>
                <c:pt idx="738">
                  <c:v>64</c:v>
                </c:pt>
                <c:pt idx="739">
                  <c:v>64</c:v>
                </c:pt>
                <c:pt idx="740">
                  <c:v>64</c:v>
                </c:pt>
                <c:pt idx="741">
                  <c:v>64</c:v>
                </c:pt>
                <c:pt idx="742">
                  <c:v>64</c:v>
                </c:pt>
                <c:pt idx="743">
                  <c:v>63.9</c:v>
                </c:pt>
                <c:pt idx="744">
                  <c:v>63.9</c:v>
                </c:pt>
                <c:pt idx="745">
                  <c:v>63.9</c:v>
                </c:pt>
                <c:pt idx="746">
                  <c:v>63.9</c:v>
                </c:pt>
                <c:pt idx="747">
                  <c:v>63.9</c:v>
                </c:pt>
                <c:pt idx="748">
                  <c:v>63.9</c:v>
                </c:pt>
                <c:pt idx="749">
                  <c:v>63.9</c:v>
                </c:pt>
                <c:pt idx="750">
                  <c:v>63.9</c:v>
                </c:pt>
                <c:pt idx="751">
                  <c:v>63.9</c:v>
                </c:pt>
                <c:pt idx="752">
                  <c:v>63.9</c:v>
                </c:pt>
                <c:pt idx="753">
                  <c:v>63.9</c:v>
                </c:pt>
                <c:pt idx="754">
                  <c:v>63.9</c:v>
                </c:pt>
                <c:pt idx="755">
                  <c:v>63.9</c:v>
                </c:pt>
                <c:pt idx="756">
                  <c:v>63.9</c:v>
                </c:pt>
                <c:pt idx="757">
                  <c:v>63.9</c:v>
                </c:pt>
                <c:pt idx="758">
                  <c:v>63.9</c:v>
                </c:pt>
                <c:pt idx="759">
                  <c:v>63.9</c:v>
                </c:pt>
                <c:pt idx="760">
                  <c:v>63.9</c:v>
                </c:pt>
                <c:pt idx="761">
                  <c:v>63.9</c:v>
                </c:pt>
                <c:pt idx="762">
                  <c:v>63.9</c:v>
                </c:pt>
                <c:pt idx="763">
                  <c:v>63.9</c:v>
                </c:pt>
                <c:pt idx="764">
                  <c:v>63.9</c:v>
                </c:pt>
                <c:pt idx="765">
                  <c:v>63.9</c:v>
                </c:pt>
                <c:pt idx="766">
                  <c:v>63.9</c:v>
                </c:pt>
                <c:pt idx="767">
                  <c:v>63.9</c:v>
                </c:pt>
                <c:pt idx="768">
                  <c:v>63.9</c:v>
                </c:pt>
                <c:pt idx="769">
                  <c:v>63.9</c:v>
                </c:pt>
                <c:pt idx="770">
                  <c:v>63.9</c:v>
                </c:pt>
                <c:pt idx="771">
                  <c:v>63.9</c:v>
                </c:pt>
                <c:pt idx="772">
                  <c:v>63.9</c:v>
                </c:pt>
                <c:pt idx="773">
                  <c:v>63.9</c:v>
                </c:pt>
                <c:pt idx="774">
                  <c:v>63.9</c:v>
                </c:pt>
                <c:pt idx="775">
                  <c:v>63.9</c:v>
                </c:pt>
                <c:pt idx="776">
                  <c:v>63.9</c:v>
                </c:pt>
                <c:pt idx="777">
                  <c:v>63.9</c:v>
                </c:pt>
                <c:pt idx="778">
                  <c:v>63.9</c:v>
                </c:pt>
                <c:pt idx="779">
                  <c:v>63.9</c:v>
                </c:pt>
                <c:pt idx="780">
                  <c:v>63.9</c:v>
                </c:pt>
                <c:pt idx="781">
                  <c:v>63.9</c:v>
                </c:pt>
                <c:pt idx="782">
                  <c:v>63.9</c:v>
                </c:pt>
                <c:pt idx="783">
                  <c:v>63.9</c:v>
                </c:pt>
                <c:pt idx="784">
                  <c:v>63.9</c:v>
                </c:pt>
                <c:pt idx="785">
                  <c:v>63.9</c:v>
                </c:pt>
                <c:pt idx="786">
                  <c:v>63.9</c:v>
                </c:pt>
                <c:pt idx="787">
                  <c:v>63.9</c:v>
                </c:pt>
                <c:pt idx="788">
                  <c:v>63.9</c:v>
                </c:pt>
                <c:pt idx="789">
                  <c:v>63.9</c:v>
                </c:pt>
                <c:pt idx="790">
                  <c:v>63.9</c:v>
                </c:pt>
                <c:pt idx="791">
                  <c:v>63.8</c:v>
                </c:pt>
                <c:pt idx="792">
                  <c:v>63.8</c:v>
                </c:pt>
                <c:pt idx="793">
                  <c:v>63.8</c:v>
                </c:pt>
                <c:pt idx="794">
                  <c:v>63.8</c:v>
                </c:pt>
                <c:pt idx="795">
                  <c:v>63.8</c:v>
                </c:pt>
                <c:pt idx="796">
                  <c:v>63.8</c:v>
                </c:pt>
                <c:pt idx="797">
                  <c:v>63.8</c:v>
                </c:pt>
                <c:pt idx="798">
                  <c:v>63.8</c:v>
                </c:pt>
                <c:pt idx="799">
                  <c:v>63.8</c:v>
                </c:pt>
                <c:pt idx="800">
                  <c:v>63.8</c:v>
                </c:pt>
                <c:pt idx="801">
                  <c:v>63.8</c:v>
                </c:pt>
                <c:pt idx="802">
                  <c:v>63.8</c:v>
                </c:pt>
                <c:pt idx="803">
                  <c:v>63.8</c:v>
                </c:pt>
                <c:pt idx="804">
                  <c:v>63.8</c:v>
                </c:pt>
                <c:pt idx="805">
                  <c:v>63.8</c:v>
                </c:pt>
                <c:pt idx="806">
                  <c:v>63.8</c:v>
                </c:pt>
                <c:pt idx="807">
                  <c:v>63.8</c:v>
                </c:pt>
                <c:pt idx="808">
                  <c:v>63.8</c:v>
                </c:pt>
                <c:pt idx="809">
                  <c:v>63.8</c:v>
                </c:pt>
                <c:pt idx="810">
                  <c:v>63.8</c:v>
                </c:pt>
                <c:pt idx="811">
                  <c:v>63.8</c:v>
                </c:pt>
                <c:pt idx="812">
                  <c:v>63.8</c:v>
                </c:pt>
                <c:pt idx="813">
                  <c:v>63.8</c:v>
                </c:pt>
                <c:pt idx="814">
                  <c:v>63.8</c:v>
                </c:pt>
                <c:pt idx="815">
                  <c:v>63.8</c:v>
                </c:pt>
                <c:pt idx="816">
                  <c:v>63.8</c:v>
                </c:pt>
                <c:pt idx="817">
                  <c:v>63.8</c:v>
                </c:pt>
                <c:pt idx="818">
                  <c:v>63.8</c:v>
                </c:pt>
                <c:pt idx="819">
                  <c:v>63.8</c:v>
                </c:pt>
                <c:pt idx="820">
                  <c:v>63.8</c:v>
                </c:pt>
                <c:pt idx="821">
                  <c:v>63.8</c:v>
                </c:pt>
                <c:pt idx="822">
                  <c:v>63.8</c:v>
                </c:pt>
                <c:pt idx="823">
                  <c:v>63.8</c:v>
                </c:pt>
                <c:pt idx="824">
                  <c:v>63.7</c:v>
                </c:pt>
                <c:pt idx="825">
                  <c:v>63.7</c:v>
                </c:pt>
                <c:pt idx="826">
                  <c:v>63.7</c:v>
                </c:pt>
                <c:pt idx="827">
                  <c:v>63.7</c:v>
                </c:pt>
                <c:pt idx="828">
                  <c:v>63.7</c:v>
                </c:pt>
                <c:pt idx="829">
                  <c:v>63.7</c:v>
                </c:pt>
                <c:pt idx="830">
                  <c:v>63.7</c:v>
                </c:pt>
                <c:pt idx="831">
                  <c:v>63.7</c:v>
                </c:pt>
                <c:pt idx="832">
                  <c:v>63.7</c:v>
                </c:pt>
                <c:pt idx="833">
                  <c:v>63.7</c:v>
                </c:pt>
                <c:pt idx="834">
                  <c:v>63.7</c:v>
                </c:pt>
                <c:pt idx="835">
                  <c:v>63.7</c:v>
                </c:pt>
                <c:pt idx="836">
                  <c:v>63.7</c:v>
                </c:pt>
                <c:pt idx="837">
                  <c:v>63.7</c:v>
                </c:pt>
                <c:pt idx="838">
                  <c:v>63.7</c:v>
                </c:pt>
                <c:pt idx="839">
                  <c:v>63.7</c:v>
                </c:pt>
                <c:pt idx="840">
                  <c:v>63.7</c:v>
                </c:pt>
                <c:pt idx="841">
                  <c:v>63.7</c:v>
                </c:pt>
                <c:pt idx="842">
                  <c:v>63.7</c:v>
                </c:pt>
                <c:pt idx="843">
                  <c:v>63.7</c:v>
                </c:pt>
                <c:pt idx="844">
                  <c:v>63.7</c:v>
                </c:pt>
                <c:pt idx="845">
                  <c:v>63.7</c:v>
                </c:pt>
                <c:pt idx="846">
                  <c:v>63.7</c:v>
                </c:pt>
                <c:pt idx="847">
                  <c:v>63.7</c:v>
                </c:pt>
                <c:pt idx="848">
                  <c:v>63.7</c:v>
                </c:pt>
                <c:pt idx="849">
                  <c:v>63.7</c:v>
                </c:pt>
                <c:pt idx="850">
                  <c:v>63.6</c:v>
                </c:pt>
                <c:pt idx="851">
                  <c:v>63.6</c:v>
                </c:pt>
                <c:pt idx="852">
                  <c:v>63.6</c:v>
                </c:pt>
                <c:pt idx="853">
                  <c:v>63.7</c:v>
                </c:pt>
                <c:pt idx="854">
                  <c:v>63.6</c:v>
                </c:pt>
                <c:pt idx="855">
                  <c:v>63.6</c:v>
                </c:pt>
                <c:pt idx="856">
                  <c:v>63.6</c:v>
                </c:pt>
                <c:pt idx="857">
                  <c:v>63.6</c:v>
                </c:pt>
                <c:pt idx="858">
                  <c:v>63.6</c:v>
                </c:pt>
                <c:pt idx="859">
                  <c:v>63.6</c:v>
                </c:pt>
                <c:pt idx="860">
                  <c:v>63.6</c:v>
                </c:pt>
                <c:pt idx="861">
                  <c:v>63.6</c:v>
                </c:pt>
                <c:pt idx="862">
                  <c:v>63.6</c:v>
                </c:pt>
                <c:pt idx="863">
                  <c:v>63.6</c:v>
                </c:pt>
                <c:pt idx="864">
                  <c:v>63.6</c:v>
                </c:pt>
                <c:pt idx="865">
                  <c:v>63.6</c:v>
                </c:pt>
                <c:pt idx="866">
                  <c:v>63.6</c:v>
                </c:pt>
                <c:pt idx="867">
                  <c:v>63.6</c:v>
                </c:pt>
                <c:pt idx="868">
                  <c:v>63.6</c:v>
                </c:pt>
                <c:pt idx="869">
                  <c:v>63.6</c:v>
                </c:pt>
                <c:pt idx="870">
                  <c:v>63.6</c:v>
                </c:pt>
                <c:pt idx="871">
                  <c:v>63.6</c:v>
                </c:pt>
                <c:pt idx="872">
                  <c:v>63.6</c:v>
                </c:pt>
                <c:pt idx="873">
                  <c:v>63.6</c:v>
                </c:pt>
                <c:pt idx="874">
                  <c:v>63.6</c:v>
                </c:pt>
                <c:pt idx="875">
                  <c:v>63.6</c:v>
                </c:pt>
                <c:pt idx="876">
                  <c:v>63.6</c:v>
                </c:pt>
                <c:pt idx="877">
                  <c:v>63.6</c:v>
                </c:pt>
                <c:pt idx="878">
                  <c:v>63.6</c:v>
                </c:pt>
                <c:pt idx="879">
                  <c:v>63.6</c:v>
                </c:pt>
                <c:pt idx="880">
                  <c:v>63.6</c:v>
                </c:pt>
                <c:pt idx="881">
                  <c:v>63.6</c:v>
                </c:pt>
                <c:pt idx="882">
                  <c:v>63.6</c:v>
                </c:pt>
                <c:pt idx="883">
                  <c:v>63.6</c:v>
                </c:pt>
                <c:pt idx="884">
                  <c:v>63.6</c:v>
                </c:pt>
                <c:pt idx="885">
                  <c:v>63.6</c:v>
                </c:pt>
                <c:pt idx="886">
                  <c:v>63.6</c:v>
                </c:pt>
                <c:pt idx="887">
                  <c:v>63.6</c:v>
                </c:pt>
                <c:pt idx="888">
                  <c:v>63.6</c:v>
                </c:pt>
                <c:pt idx="889">
                  <c:v>63.6</c:v>
                </c:pt>
                <c:pt idx="890">
                  <c:v>63.6</c:v>
                </c:pt>
                <c:pt idx="891">
                  <c:v>63.6</c:v>
                </c:pt>
                <c:pt idx="892">
                  <c:v>63.5</c:v>
                </c:pt>
                <c:pt idx="893">
                  <c:v>63.5</c:v>
                </c:pt>
                <c:pt idx="894">
                  <c:v>63.5</c:v>
                </c:pt>
                <c:pt idx="895">
                  <c:v>63.5</c:v>
                </c:pt>
                <c:pt idx="896">
                  <c:v>63.5</c:v>
                </c:pt>
                <c:pt idx="897">
                  <c:v>63.5</c:v>
                </c:pt>
                <c:pt idx="898">
                  <c:v>63.5</c:v>
                </c:pt>
                <c:pt idx="899">
                  <c:v>63.5</c:v>
                </c:pt>
                <c:pt idx="900">
                  <c:v>63.5</c:v>
                </c:pt>
                <c:pt idx="901">
                  <c:v>63.5</c:v>
                </c:pt>
                <c:pt idx="902">
                  <c:v>63.5</c:v>
                </c:pt>
                <c:pt idx="903">
                  <c:v>63.5</c:v>
                </c:pt>
                <c:pt idx="904">
                  <c:v>63.5</c:v>
                </c:pt>
                <c:pt idx="905">
                  <c:v>63.5</c:v>
                </c:pt>
                <c:pt idx="906">
                  <c:v>63.5</c:v>
                </c:pt>
                <c:pt idx="907">
                  <c:v>63.5</c:v>
                </c:pt>
                <c:pt idx="908">
                  <c:v>63.5</c:v>
                </c:pt>
                <c:pt idx="909">
                  <c:v>63.5</c:v>
                </c:pt>
                <c:pt idx="910">
                  <c:v>63.5</c:v>
                </c:pt>
                <c:pt idx="911">
                  <c:v>63.5</c:v>
                </c:pt>
                <c:pt idx="912">
                  <c:v>63.5</c:v>
                </c:pt>
                <c:pt idx="913">
                  <c:v>63.5</c:v>
                </c:pt>
                <c:pt idx="914">
                  <c:v>63.5</c:v>
                </c:pt>
                <c:pt idx="915">
                  <c:v>63.5</c:v>
                </c:pt>
                <c:pt idx="916">
                  <c:v>63.5</c:v>
                </c:pt>
                <c:pt idx="917">
                  <c:v>63.5</c:v>
                </c:pt>
                <c:pt idx="918">
                  <c:v>63.5</c:v>
                </c:pt>
                <c:pt idx="919">
                  <c:v>63.5</c:v>
                </c:pt>
                <c:pt idx="920">
                  <c:v>63.5</c:v>
                </c:pt>
                <c:pt idx="921">
                  <c:v>63.5</c:v>
                </c:pt>
                <c:pt idx="922">
                  <c:v>63.4</c:v>
                </c:pt>
                <c:pt idx="923">
                  <c:v>63.4</c:v>
                </c:pt>
                <c:pt idx="924">
                  <c:v>63.4</c:v>
                </c:pt>
                <c:pt idx="925">
                  <c:v>63.4</c:v>
                </c:pt>
                <c:pt idx="926">
                  <c:v>63.4</c:v>
                </c:pt>
                <c:pt idx="927">
                  <c:v>63.4</c:v>
                </c:pt>
                <c:pt idx="928">
                  <c:v>63.4</c:v>
                </c:pt>
                <c:pt idx="929">
                  <c:v>63.4</c:v>
                </c:pt>
                <c:pt idx="930">
                  <c:v>63.4</c:v>
                </c:pt>
                <c:pt idx="931">
                  <c:v>63.4</c:v>
                </c:pt>
                <c:pt idx="932">
                  <c:v>63.4</c:v>
                </c:pt>
                <c:pt idx="933">
                  <c:v>63.4</c:v>
                </c:pt>
                <c:pt idx="934">
                  <c:v>63.4</c:v>
                </c:pt>
                <c:pt idx="935">
                  <c:v>63.4</c:v>
                </c:pt>
                <c:pt idx="936">
                  <c:v>63.4</c:v>
                </c:pt>
                <c:pt idx="937">
                  <c:v>63.4</c:v>
                </c:pt>
                <c:pt idx="938">
                  <c:v>63.4</c:v>
                </c:pt>
                <c:pt idx="939">
                  <c:v>63.4</c:v>
                </c:pt>
                <c:pt idx="940">
                  <c:v>63.4</c:v>
                </c:pt>
                <c:pt idx="941">
                  <c:v>63.4</c:v>
                </c:pt>
                <c:pt idx="942">
                  <c:v>63.4</c:v>
                </c:pt>
                <c:pt idx="943">
                  <c:v>63.4</c:v>
                </c:pt>
                <c:pt idx="944">
                  <c:v>63.4</c:v>
                </c:pt>
                <c:pt idx="945">
                  <c:v>63.4</c:v>
                </c:pt>
                <c:pt idx="946">
                  <c:v>63.4</c:v>
                </c:pt>
                <c:pt idx="947">
                  <c:v>63.4</c:v>
                </c:pt>
                <c:pt idx="948">
                  <c:v>63.4</c:v>
                </c:pt>
                <c:pt idx="949">
                  <c:v>63.4</c:v>
                </c:pt>
                <c:pt idx="950">
                  <c:v>63.4</c:v>
                </c:pt>
                <c:pt idx="951">
                  <c:v>63.4</c:v>
                </c:pt>
                <c:pt idx="952">
                  <c:v>63.4</c:v>
                </c:pt>
                <c:pt idx="953">
                  <c:v>63.4</c:v>
                </c:pt>
                <c:pt idx="954">
                  <c:v>63.4</c:v>
                </c:pt>
                <c:pt idx="955">
                  <c:v>63.3</c:v>
                </c:pt>
                <c:pt idx="956">
                  <c:v>63.3</c:v>
                </c:pt>
                <c:pt idx="957">
                  <c:v>63.3</c:v>
                </c:pt>
                <c:pt idx="958">
                  <c:v>63.3</c:v>
                </c:pt>
                <c:pt idx="959">
                  <c:v>63.3</c:v>
                </c:pt>
                <c:pt idx="960">
                  <c:v>63.3</c:v>
                </c:pt>
                <c:pt idx="961">
                  <c:v>63.3</c:v>
                </c:pt>
                <c:pt idx="962">
                  <c:v>63.3</c:v>
                </c:pt>
                <c:pt idx="963">
                  <c:v>63.3</c:v>
                </c:pt>
                <c:pt idx="964">
                  <c:v>63.3</c:v>
                </c:pt>
                <c:pt idx="965">
                  <c:v>63.3</c:v>
                </c:pt>
                <c:pt idx="966">
                  <c:v>63.3</c:v>
                </c:pt>
                <c:pt idx="967">
                  <c:v>63.3</c:v>
                </c:pt>
                <c:pt idx="968">
                  <c:v>63.3</c:v>
                </c:pt>
                <c:pt idx="969">
                  <c:v>63.3</c:v>
                </c:pt>
                <c:pt idx="970">
                  <c:v>63.3</c:v>
                </c:pt>
                <c:pt idx="971">
                  <c:v>63.3</c:v>
                </c:pt>
                <c:pt idx="972">
                  <c:v>63.3</c:v>
                </c:pt>
                <c:pt idx="973">
                  <c:v>63.3</c:v>
                </c:pt>
                <c:pt idx="974">
                  <c:v>63.3</c:v>
                </c:pt>
                <c:pt idx="975">
                  <c:v>63.3</c:v>
                </c:pt>
                <c:pt idx="976">
                  <c:v>63.3</c:v>
                </c:pt>
                <c:pt idx="977">
                  <c:v>63.3</c:v>
                </c:pt>
                <c:pt idx="978">
                  <c:v>63.3</c:v>
                </c:pt>
                <c:pt idx="979">
                  <c:v>63.3</c:v>
                </c:pt>
                <c:pt idx="980">
                  <c:v>63.3</c:v>
                </c:pt>
                <c:pt idx="981">
                  <c:v>63.3</c:v>
                </c:pt>
                <c:pt idx="982">
                  <c:v>63.3</c:v>
                </c:pt>
                <c:pt idx="983">
                  <c:v>63.3</c:v>
                </c:pt>
                <c:pt idx="984">
                  <c:v>63.3</c:v>
                </c:pt>
                <c:pt idx="985">
                  <c:v>63.3</c:v>
                </c:pt>
                <c:pt idx="986">
                  <c:v>63.3</c:v>
                </c:pt>
                <c:pt idx="987">
                  <c:v>63.3</c:v>
                </c:pt>
                <c:pt idx="988">
                  <c:v>63.3</c:v>
                </c:pt>
                <c:pt idx="989">
                  <c:v>63.3</c:v>
                </c:pt>
                <c:pt idx="990">
                  <c:v>63.3</c:v>
                </c:pt>
                <c:pt idx="991">
                  <c:v>63.3</c:v>
                </c:pt>
                <c:pt idx="992">
                  <c:v>63.3</c:v>
                </c:pt>
                <c:pt idx="993">
                  <c:v>63.2</c:v>
                </c:pt>
                <c:pt idx="994">
                  <c:v>63.2</c:v>
                </c:pt>
                <c:pt idx="995">
                  <c:v>63.2</c:v>
                </c:pt>
                <c:pt idx="996">
                  <c:v>63.2</c:v>
                </c:pt>
                <c:pt idx="997">
                  <c:v>63.2</c:v>
                </c:pt>
                <c:pt idx="998">
                  <c:v>63.2</c:v>
                </c:pt>
                <c:pt idx="999">
                  <c:v>63.2</c:v>
                </c:pt>
                <c:pt idx="1000">
                  <c:v>63.2</c:v>
                </c:pt>
                <c:pt idx="1001">
                  <c:v>63.2</c:v>
                </c:pt>
                <c:pt idx="1002">
                  <c:v>63.2</c:v>
                </c:pt>
                <c:pt idx="1003">
                  <c:v>63.2</c:v>
                </c:pt>
                <c:pt idx="1004">
                  <c:v>63.2</c:v>
                </c:pt>
                <c:pt idx="1005">
                  <c:v>63.2</c:v>
                </c:pt>
                <c:pt idx="1006">
                  <c:v>63.2</c:v>
                </c:pt>
                <c:pt idx="1007">
                  <c:v>63.2</c:v>
                </c:pt>
                <c:pt idx="1008">
                  <c:v>63.2</c:v>
                </c:pt>
                <c:pt idx="1009">
                  <c:v>63.2</c:v>
                </c:pt>
                <c:pt idx="1010">
                  <c:v>63.2</c:v>
                </c:pt>
                <c:pt idx="1011">
                  <c:v>63.2</c:v>
                </c:pt>
                <c:pt idx="1012">
                  <c:v>63.2</c:v>
                </c:pt>
                <c:pt idx="1013">
                  <c:v>63.2</c:v>
                </c:pt>
                <c:pt idx="1014">
                  <c:v>63.2</c:v>
                </c:pt>
                <c:pt idx="1015">
                  <c:v>63.2</c:v>
                </c:pt>
                <c:pt idx="1016">
                  <c:v>63.2</c:v>
                </c:pt>
                <c:pt idx="1017">
                  <c:v>63.2</c:v>
                </c:pt>
                <c:pt idx="1018">
                  <c:v>63.2</c:v>
                </c:pt>
                <c:pt idx="1019">
                  <c:v>63.2</c:v>
                </c:pt>
                <c:pt idx="1020">
                  <c:v>63.2</c:v>
                </c:pt>
                <c:pt idx="1021">
                  <c:v>63.2</c:v>
                </c:pt>
                <c:pt idx="1022">
                  <c:v>63.2</c:v>
                </c:pt>
                <c:pt idx="1023">
                  <c:v>63.2</c:v>
                </c:pt>
                <c:pt idx="1024">
                  <c:v>63.2</c:v>
                </c:pt>
                <c:pt idx="1025">
                  <c:v>63.1</c:v>
                </c:pt>
                <c:pt idx="1026">
                  <c:v>63.1</c:v>
                </c:pt>
                <c:pt idx="1027">
                  <c:v>63.1</c:v>
                </c:pt>
                <c:pt idx="1028">
                  <c:v>63.1</c:v>
                </c:pt>
                <c:pt idx="1029">
                  <c:v>63.1</c:v>
                </c:pt>
                <c:pt idx="1030">
                  <c:v>63.1</c:v>
                </c:pt>
                <c:pt idx="1031">
                  <c:v>63.1</c:v>
                </c:pt>
                <c:pt idx="1032">
                  <c:v>63.1</c:v>
                </c:pt>
                <c:pt idx="1033">
                  <c:v>63.1</c:v>
                </c:pt>
                <c:pt idx="1034">
                  <c:v>63.1</c:v>
                </c:pt>
                <c:pt idx="1035">
                  <c:v>63.1</c:v>
                </c:pt>
                <c:pt idx="1036">
                  <c:v>63.1</c:v>
                </c:pt>
                <c:pt idx="1037">
                  <c:v>63.1</c:v>
                </c:pt>
                <c:pt idx="1038">
                  <c:v>63.1</c:v>
                </c:pt>
                <c:pt idx="1039">
                  <c:v>63.1</c:v>
                </c:pt>
                <c:pt idx="1040">
                  <c:v>63.1</c:v>
                </c:pt>
                <c:pt idx="1041">
                  <c:v>63.1</c:v>
                </c:pt>
                <c:pt idx="1042">
                  <c:v>63.1</c:v>
                </c:pt>
                <c:pt idx="1043">
                  <c:v>63.1</c:v>
                </c:pt>
                <c:pt idx="1044">
                  <c:v>63.1</c:v>
                </c:pt>
                <c:pt idx="1045">
                  <c:v>63.1</c:v>
                </c:pt>
                <c:pt idx="1046">
                  <c:v>63.1</c:v>
                </c:pt>
                <c:pt idx="1047">
                  <c:v>63.1</c:v>
                </c:pt>
                <c:pt idx="1048">
                  <c:v>63.1</c:v>
                </c:pt>
                <c:pt idx="1049">
                  <c:v>63.1</c:v>
                </c:pt>
                <c:pt idx="1050">
                  <c:v>63.1</c:v>
                </c:pt>
                <c:pt idx="1051">
                  <c:v>63.1</c:v>
                </c:pt>
                <c:pt idx="1052">
                  <c:v>63.1</c:v>
                </c:pt>
                <c:pt idx="1053">
                  <c:v>63.1</c:v>
                </c:pt>
                <c:pt idx="1054">
                  <c:v>63.1</c:v>
                </c:pt>
                <c:pt idx="1055">
                  <c:v>63.1</c:v>
                </c:pt>
                <c:pt idx="1056">
                  <c:v>63.1</c:v>
                </c:pt>
                <c:pt idx="1057">
                  <c:v>63.1</c:v>
                </c:pt>
                <c:pt idx="1058">
                  <c:v>63.1</c:v>
                </c:pt>
                <c:pt idx="1059">
                  <c:v>63</c:v>
                </c:pt>
                <c:pt idx="1060">
                  <c:v>63</c:v>
                </c:pt>
                <c:pt idx="1061">
                  <c:v>63</c:v>
                </c:pt>
                <c:pt idx="1062">
                  <c:v>63</c:v>
                </c:pt>
                <c:pt idx="1063">
                  <c:v>63</c:v>
                </c:pt>
                <c:pt idx="1064">
                  <c:v>63</c:v>
                </c:pt>
                <c:pt idx="1065">
                  <c:v>63</c:v>
                </c:pt>
                <c:pt idx="1066">
                  <c:v>63</c:v>
                </c:pt>
                <c:pt idx="1067">
                  <c:v>63</c:v>
                </c:pt>
                <c:pt idx="1068">
                  <c:v>63</c:v>
                </c:pt>
                <c:pt idx="1069">
                  <c:v>63</c:v>
                </c:pt>
                <c:pt idx="1070">
                  <c:v>63</c:v>
                </c:pt>
                <c:pt idx="1071">
                  <c:v>63</c:v>
                </c:pt>
                <c:pt idx="1072">
                  <c:v>63</c:v>
                </c:pt>
                <c:pt idx="1073">
                  <c:v>63</c:v>
                </c:pt>
                <c:pt idx="1074">
                  <c:v>63</c:v>
                </c:pt>
                <c:pt idx="1075">
                  <c:v>63</c:v>
                </c:pt>
                <c:pt idx="1076">
                  <c:v>63</c:v>
                </c:pt>
                <c:pt idx="1077">
                  <c:v>63</c:v>
                </c:pt>
                <c:pt idx="1078">
                  <c:v>63</c:v>
                </c:pt>
                <c:pt idx="1079">
                  <c:v>63</c:v>
                </c:pt>
                <c:pt idx="1080">
                  <c:v>63</c:v>
                </c:pt>
                <c:pt idx="1081">
                  <c:v>63</c:v>
                </c:pt>
                <c:pt idx="1082">
                  <c:v>63</c:v>
                </c:pt>
                <c:pt idx="1083">
                  <c:v>63</c:v>
                </c:pt>
                <c:pt idx="1084">
                  <c:v>63</c:v>
                </c:pt>
                <c:pt idx="1085">
                  <c:v>63</c:v>
                </c:pt>
                <c:pt idx="1086">
                  <c:v>63</c:v>
                </c:pt>
                <c:pt idx="1087">
                  <c:v>63</c:v>
                </c:pt>
                <c:pt idx="1088">
                  <c:v>63</c:v>
                </c:pt>
                <c:pt idx="1089">
                  <c:v>63</c:v>
                </c:pt>
                <c:pt idx="1090">
                  <c:v>62.9</c:v>
                </c:pt>
                <c:pt idx="1091">
                  <c:v>62.9</c:v>
                </c:pt>
                <c:pt idx="1092">
                  <c:v>62.9</c:v>
                </c:pt>
                <c:pt idx="1093">
                  <c:v>62.9</c:v>
                </c:pt>
                <c:pt idx="1094">
                  <c:v>62.9</c:v>
                </c:pt>
                <c:pt idx="1095">
                  <c:v>62.9</c:v>
                </c:pt>
                <c:pt idx="1096">
                  <c:v>62.9</c:v>
                </c:pt>
                <c:pt idx="1097">
                  <c:v>62.9</c:v>
                </c:pt>
                <c:pt idx="1098">
                  <c:v>62.9</c:v>
                </c:pt>
                <c:pt idx="1099">
                  <c:v>62.9</c:v>
                </c:pt>
                <c:pt idx="1100">
                  <c:v>62.9</c:v>
                </c:pt>
                <c:pt idx="1101">
                  <c:v>62.9</c:v>
                </c:pt>
                <c:pt idx="1102">
                  <c:v>62.9</c:v>
                </c:pt>
                <c:pt idx="1103">
                  <c:v>62.9</c:v>
                </c:pt>
                <c:pt idx="1104">
                  <c:v>62.9</c:v>
                </c:pt>
                <c:pt idx="1105">
                  <c:v>62.9</c:v>
                </c:pt>
                <c:pt idx="1106">
                  <c:v>62.9</c:v>
                </c:pt>
                <c:pt idx="1107">
                  <c:v>62.9</c:v>
                </c:pt>
                <c:pt idx="1108">
                  <c:v>62.9</c:v>
                </c:pt>
                <c:pt idx="1109">
                  <c:v>62.9</c:v>
                </c:pt>
                <c:pt idx="1110">
                  <c:v>62.9</c:v>
                </c:pt>
                <c:pt idx="1111">
                  <c:v>62.9</c:v>
                </c:pt>
                <c:pt idx="1112">
                  <c:v>62.9</c:v>
                </c:pt>
                <c:pt idx="1113">
                  <c:v>62.9</c:v>
                </c:pt>
                <c:pt idx="1114">
                  <c:v>62.9</c:v>
                </c:pt>
                <c:pt idx="1115">
                  <c:v>62.9</c:v>
                </c:pt>
                <c:pt idx="1116">
                  <c:v>62.9</c:v>
                </c:pt>
                <c:pt idx="1117">
                  <c:v>62.9</c:v>
                </c:pt>
                <c:pt idx="1118">
                  <c:v>62.9</c:v>
                </c:pt>
                <c:pt idx="1119">
                  <c:v>62.9</c:v>
                </c:pt>
                <c:pt idx="1120">
                  <c:v>62.9</c:v>
                </c:pt>
                <c:pt idx="1121">
                  <c:v>62.9</c:v>
                </c:pt>
                <c:pt idx="1122">
                  <c:v>62.9</c:v>
                </c:pt>
                <c:pt idx="1123">
                  <c:v>62.9</c:v>
                </c:pt>
                <c:pt idx="1124">
                  <c:v>62.9</c:v>
                </c:pt>
                <c:pt idx="1125">
                  <c:v>62.8</c:v>
                </c:pt>
                <c:pt idx="1126">
                  <c:v>62.8</c:v>
                </c:pt>
                <c:pt idx="1127">
                  <c:v>62.8</c:v>
                </c:pt>
                <c:pt idx="1128">
                  <c:v>62.8</c:v>
                </c:pt>
                <c:pt idx="1129">
                  <c:v>62.8</c:v>
                </c:pt>
                <c:pt idx="1130">
                  <c:v>62.8</c:v>
                </c:pt>
                <c:pt idx="1131">
                  <c:v>62.8</c:v>
                </c:pt>
                <c:pt idx="1132">
                  <c:v>62.8</c:v>
                </c:pt>
                <c:pt idx="1133">
                  <c:v>62.8</c:v>
                </c:pt>
                <c:pt idx="1134">
                  <c:v>62.8</c:v>
                </c:pt>
                <c:pt idx="1135">
                  <c:v>62.8</c:v>
                </c:pt>
                <c:pt idx="1136">
                  <c:v>62.8</c:v>
                </c:pt>
                <c:pt idx="1137">
                  <c:v>62.8</c:v>
                </c:pt>
                <c:pt idx="1138">
                  <c:v>62.8</c:v>
                </c:pt>
                <c:pt idx="1139">
                  <c:v>62.8</c:v>
                </c:pt>
                <c:pt idx="1140">
                  <c:v>62.8</c:v>
                </c:pt>
                <c:pt idx="1141">
                  <c:v>62.8</c:v>
                </c:pt>
                <c:pt idx="1142">
                  <c:v>62.8</c:v>
                </c:pt>
                <c:pt idx="1143">
                  <c:v>62.8</c:v>
                </c:pt>
                <c:pt idx="1144">
                  <c:v>62.8</c:v>
                </c:pt>
                <c:pt idx="1145">
                  <c:v>62.8</c:v>
                </c:pt>
                <c:pt idx="1146">
                  <c:v>62.8</c:v>
                </c:pt>
                <c:pt idx="1147">
                  <c:v>62.8</c:v>
                </c:pt>
                <c:pt idx="1148">
                  <c:v>62.8</c:v>
                </c:pt>
                <c:pt idx="1149">
                  <c:v>62.8</c:v>
                </c:pt>
                <c:pt idx="1150">
                  <c:v>62.8</c:v>
                </c:pt>
                <c:pt idx="1151">
                  <c:v>62.8</c:v>
                </c:pt>
                <c:pt idx="1152">
                  <c:v>62.8</c:v>
                </c:pt>
                <c:pt idx="1153">
                  <c:v>62.8</c:v>
                </c:pt>
                <c:pt idx="1154">
                  <c:v>62.8</c:v>
                </c:pt>
                <c:pt idx="1155">
                  <c:v>62.8</c:v>
                </c:pt>
                <c:pt idx="1156">
                  <c:v>62.8</c:v>
                </c:pt>
                <c:pt idx="1157">
                  <c:v>62.7</c:v>
                </c:pt>
                <c:pt idx="1158">
                  <c:v>62.7</c:v>
                </c:pt>
                <c:pt idx="1159">
                  <c:v>62.7</c:v>
                </c:pt>
                <c:pt idx="1160">
                  <c:v>62.7</c:v>
                </c:pt>
                <c:pt idx="1161">
                  <c:v>62.7</c:v>
                </c:pt>
                <c:pt idx="1162">
                  <c:v>62.7</c:v>
                </c:pt>
                <c:pt idx="1163">
                  <c:v>62.7</c:v>
                </c:pt>
                <c:pt idx="1164">
                  <c:v>62.7</c:v>
                </c:pt>
                <c:pt idx="1165">
                  <c:v>62.7</c:v>
                </c:pt>
                <c:pt idx="1166">
                  <c:v>62.7</c:v>
                </c:pt>
                <c:pt idx="1167">
                  <c:v>62.7</c:v>
                </c:pt>
                <c:pt idx="1168">
                  <c:v>62.7</c:v>
                </c:pt>
                <c:pt idx="1169">
                  <c:v>62.7</c:v>
                </c:pt>
                <c:pt idx="1170">
                  <c:v>62.7</c:v>
                </c:pt>
                <c:pt idx="1171">
                  <c:v>62.7</c:v>
                </c:pt>
                <c:pt idx="1172">
                  <c:v>62.7</c:v>
                </c:pt>
                <c:pt idx="1173">
                  <c:v>62.7</c:v>
                </c:pt>
                <c:pt idx="1174">
                  <c:v>62.7</c:v>
                </c:pt>
                <c:pt idx="1175">
                  <c:v>62.7</c:v>
                </c:pt>
                <c:pt idx="1176">
                  <c:v>62.7</c:v>
                </c:pt>
                <c:pt idx="1177">
                  <c:v>62.7</c:v>
                </c:pt>
                <c:pt idx="1178">
                  <c:v>62.7</c:v>
                </c:pt>
                <c:pt idx="1179">
                  <c:v>62.7</c:v>
                </c:pt>
                <c:pt idx="1180">
                  <c:v>62.7</c:v>
                </c:pt>
                <c:pt idx="1181">
                  <c:v>62.7</c:v>
                </c:pt>
                <c:pt idx="1182">
                  <c:v>62.7</c:v>
                </c:pt>
                <c:pt idx="1183">
                  <c:v>62.7</c:v>
                </c:pt>
                <c:pt idx="1184">
                  <c:v>62.7</c:v>
                </c:pt>
                <c:pt idx="1185">
                  <c:v>62.7</c:v>
                </c:pt>
                <c:pt idx="1186">
                  <c:v>62.7</c:v>
                </c:pt>
                <c:pt idx="1187">
                  <c:v>62.7</c:v>
                </c:pt>
                <c:pt idx="1188">
                  <c:v>62.7</c:v>
                </c:pt>
                <c:pt idx="1189">
                  <c:v>62.6</c:v>
                </c:pt>
                <c:pt idx="1190">
                  <c:v>62.6</c:v>
                </c:pt>
                <c:pt idx="1191">
                  <c:v>62.6</c:v>
                </c:pt>
                <c:pt idx="1192">
                  <c:v>62.6</c:v>
                </c:pt>
                <c:pt idx="1193">
                  <c:v>62.6</c:v>
                </c:pt>
                <c:pt idx="1194">
                  <c:v>62.6</c:v>
                </c:pt>
                <c:pt idx="1195">
                  <c:v>62.6</c:v>
                </c:pt>
                <c:pt idx="1196">
                  <c:v>62.6</c:v>
                </c:pt>
                <c:pt idx="1197">
                  <c:v>62.6</c:v>
                </c:pt>
                <c:pt idx="1198">
                  <c:v>62.6</c:v>
                </c:pt>
                <c:pt idx="1199">
                  <c:v>62.6</c:v>
                </c:pt>
                <c:pt idx="1200">
                  <c:v>62.6</c:v>
                </c:pt>
                <c:pt idx="1201">
                  <c:v>62.6</c:v>
                </c:pt>
                <c:pt idx="1202">
                  <c:v>62.6</c:v>
                </c:pt>
                <c:pt idx="1203">
                  <c:v>62.6</c:v>
                </c:pt>
                <c:pt idx="1204">
                  <c:v>62.6</c:v>
                </c:pt>
                <c:pt idx="1205">
                  <c:v>62.6</c:v>
                </c:pt>
                <c:pt idx="1206">
                  <c:v>62.6</c:v>
                </c:pt>
                <c:pt idx="1207">
                  <c:v>62.6</c:v>
                </c:pt>
                <c:pt idx="1208">
                  <c:v>62.6</c:v>
                </c:pt>
                <c:pt idx="1209">
                  <c:v>62.6</c:v>
                </c:pt>
                <c:pt idx="1210">
                  <c:v>62.6</c:v>
                </c:pt>
                <c:pt idx="1211">
                  <c:v>62.6</c:v>
                </c:pt>
                <c:pt idx="1212">
                  <c:v>62.6</c:v>
                </c:pt>
                <c:pt idx="1213">
                  <c:v>62.6</c:v>
                </c:pt>
                <c:pt idx="1214">
                  <c:v>62.6</c:v>
                </c:pt>
                <c:pt idx="1215">
                  <c:v>62.6</c:v>
                </c:pt>
                <c:pt idx="1216">
                  <c:v>62.6</c:v>
                </c:pt>
                <c:pt idx="1217">
                  <c:v>62.6</c:v>
                </c:pt>
                <c:pt idx="1218">
                  <c:v>62.6</c:v>
                </c:pt>
                <c:pt idx="1219">
                  <c:v>62.6</c:v>
                </c:pt>
                <c:pt idx="1220">
                  <c:v>62.6</c:v>
                </c:pt>
                <c:pt idx="1221">
                  <c:v>62.5</c:v>
                </c:pt>
                <c:pt idx="1222">
                  <c:v>62.5</c:v>
                </c:pt>
                <c:pt idx="1223">
                  <c:v>62.5</c:v>
                </c:pt>
                <c:pt idx="1224">
                  <c:v>62.5</c:v>
                </c:pt>
                <c:pt idx="1225">
                  <c:v>62.5</c:v>
                </c:pt>
                <c:pt idx="1226">
                  <c:v>62.5</c:v>
                </c:pt>
                <c:pt idx="1227">
                  <c:v>62.5</c:v>
                </c:pt>
                <c:pt idx="1228">
                  <c:v>62.5</c:v>
                </c:pt>
                <c:pt idx="1229">
                  <c:v>62.5</c:v>
                </c:pt>
                <c:pt idx="1230">
                  <c:v>62.5</c:v>
                </c:pt>
                <c:pt idx="1231">
                  <c:v>62.5</c:v>
                </c:pt>
                <c:pt idx="1232">
                  <c:v>62.5</c:v>
                </c:pt>
                <c:pt idx="1233">
                  <c:v>62.5</c:v>
                </c:pt>
                <c:pt idx="1234">
                  <c:v>62.5</c:v>
                </c:pt>
                <c:pt idx="1235">
                  <c:v>62.5</c:v>
                </c:pt>
                <c:pt idx="1236">
                  <c:v>62.5</c:v>
                </c:pt>
                <c:pt idx="1237">
                  <c:v>62.5</c:v>
                </c:pt>
                <c:pt idx="1238">
                  <c:v>62.5</c:v>
                </c:pt>
                <c:pt idx="1239">
                  <c:v>62.5</c:v>
                </c:pt>
                <c:pt idx="1240">
                  <c:v>62.5</c:v>
                </c:pt>
                <c:pt idx="1241">
                  <c:v>62.5</c:v>
                </c:pt>
                <c:pt idx="1242">
                  <c:v>62.5</c:v>
                </c:pt>
                <c:pt idx="1243">
                  <c:v>62.5</c:v>
                </c:pt>
                <c:pt idx="1244">
                  <c:v>62.5</c:v>
                </c:pt>
                <c:pt idx="1245">
                  <c:v>62.5</c:v>
                </c:pt>
                <c:pt idx="1246">
                  <c:v>62.5</c:v>
                </c:pt>
                <c:pt idx="1247">
                  <c:v>62.5</c:v>
                </c:pt>
                <c:pt idx="1248">
                  <c:v>62.5</c:v>
                </c:pt>
                <c:pt idx="1249">
                  <c:v>62.5</c:v>
                </c:pt>
                <c:pt idx="1250">
                  <c:v>62.5</c:v>
                </c:pt>
                <c:pt idx="1251">
                  <c:v>62.5</c:v>
                </c:pt>
                <c:pt idx="1252">
                  <c:v>62.5</c:v>
                </c:pt>
                <c:pt idx="1253">
                  <c:v>62.5</c:v>
                </c:pt>
                <c:pt idx="1254">
                  <c:v>62.4</c:v>
                </c:pt>
                <c:pt idx="1255">
                  <c:v>62.4</c:v>
                </c:pt>
                <c:pt idx="1256">
                  <c:v>62.4</c:v>
                </c:pt>
                <c:pt idx="1257">
                  <c:v>62.4</c:v>
                </c:pt>
                <c:pt idx="1258">
                  <c:v>62.4</c:v>
                </c:pt>
                <c:pt idx="1259">
                  <c:v>62.4</c:v>
                </c:pt>
                <c:pt idx="1260">
                  <c:v>62.4</c:v>
                </c:pt>
                <c:pt idx="1261">
                  <c:v>62.4</c:v>
                </c:pt>
                <c:pt idx="1262">
                  <c:v>62.4</c:v>
                </c:pt>
                <c:pt idx="1263">
                  <c:v>62.4</c:v>
                </c:pt>
                <c:pt idx="1264">
                  <c:v>62.4</c:v>
                </c:pt>
                <c:pt idx="1265">
                  <c:v>62.4</c:v>
                </c:pt>
                <c:pt idx="1266">
                  <c:v>62.4</c:v>
                </c:pt>
                <c:pt idx="1267">
                  <c:v>62.4</c:v>
                </c:pt>
                <c:pt idx="1268">
                  <c:v>62.4</c:v>
                </c:pt>
                <c:pt idx="1269">
                  <c:v>62.4</c:v>
                </c:pt>
                <c:pt idx="1270">
                  <c:v>62.4</c:v>
                </c:pt>
                <c:pt idx="1271">
                  <c:v>62.4</c:v>
                </c:pt>
                <c:pt idx="1272">
                  <c:v>62.4</c:v>
                </c:pt>
                <c:pt idx="1273">
                  <c:v>62.4</c:v>
                </c:pt>
                <c:pt idx="1274">
                  <c:v>62.4</c:v>
                </c:pt>
                <c:pt idx="1275">
                  <c:v>62.4</c:v>
                </c:pt>
                <c:pt idx="1276">
                  <c:v>62.4</c:v>
                </c:pt>
                <c:pt idx="1277">
                  <c:v>62.4</c:v>
                </c:pt>
                <c:pt idx="1278">
                  <c:v>62.4</c:v>
                </c:pt>
                <c:pt idx="1279">
                  <c:v>62.4</c:v>
                </c:pt>
                <c:pt idx="1280">
                  <c:v>62.3</c:v>
                </c:pt>
                <c:pt idx="1281">
                  <c:v>62.3</c:v>
                </c:pt>
                <c:pt idx="1282">
                  <c:v>62.3</c:v>
                </c:pt>
                <c:pt idx="1283">
                  <c:v>62.3</c:v>
                </c:pt>
                <c:pt idx="1284">
                  <c:v>62.3</c:v>
                </c:pt>
                <c:pt idx="1285">
                  <c:v>62.3</c:v>
                </c:pt>
                <c:pt idx="1286">
                  <c:v>62.3</c:v>
                </c:pt>
                <c:pt idx="1287">
                  <c:v>62.3</c:v>
                </c:pt>
                <c:pt idx="1288">
                  <c:v>62.3</c:v>
                </c:pt>
                <c:pt idx="1289">
                  <c:v>62.3</c:v>
                </c:pt>
                <c:pt idx="1290">
                  <c:v>62.3</c:v>
                </c:pt>
                <c:pt idx="1291">
                  <c:v>62.3</c:v>
                </c:pt>
                <c:pt idx="1292">
                  <c:v>62.3</c:v>
                </c:pt>
                <c:pt idx="1293">
                  <c:v>62.3</c:v>
                </c:pt>
                <c:pt idx="1294">
                  <c:v>62.3</c:v>
                </c:pt>
                <c:pt idx="1295">
                  <c:v>62.3</c:v>
                </c:pt>
                <c:pt idx="1296">
                  <c:v>62.3</c:v>
                </c:pt>
                <c:pt idx="1297">
                  <c:v>62.3</c:v>
                </c:pt>
                <c:pt idx="1298">
                  <c:v>62.3</c:v>
                </c:pt>
                <c:pt idx="1299">
                  <c:v>62.3</c:v>
                </c:pt>
                <c:pt idx="1300">
                  <c:v>62.3</c:v>
                </c:pt>
                <c:pt idx="1301">
                  <c:v>62.3</c:v>
                </c:pt>
                <c:pt idx="1302">
                  <c:v>62.3</c:v>
                </c:pt>
                <c:pt idx="1303">
                  <c:v>62.3</c:v>
                </c:pt>
                <c:pt idx="1304">
                  <c:v>62.3</c:v>
                </c:pt>
                <c:pt idx="1305">
                  <c:v>62.3</c:v>
                </c:pt>
                <c:pt idx="1306">
                  <c:v>62.3</c:v>
                </c:pt>
                <c:pt idx="1307">
                  <c:v>62.3</c:v>
                </c:pt>
                <c:pt idx="1308">
                  <c:v>62.3</c:v>
                </c:pt>
                <c:pt idx="1309">
                  <c:v>62.3</c:v>
                </c:pt>
                <c:pt idx="1310">
                  <c:v>62.3</c:v>
                </c:pt>
                <c:pt idx="1311">
                  <c:v>62.3</c:v>
                </c:pt>
                <c:pt idx="1312">
                  <c:v>62.3</c:v>
                </c:pt>
                <c:pt idx="1313">
                  <c:v>62.3</c:v>
                </c:pt>
                <c:pt idx="1314">
                  <c:v>62.3</c:v>
                </c:pt>
                <c:pt idx="1315">
                  <c:v>62.3</c:v>
                </c:pt>
                <c:pt idx="1316">
                  <c:v>62.2</c:v>
                </c:pt>
                <c:pt idx="1317">
                  <c:v>62.2</c:v>
                </c:pt>
                <c:pt idx="1318">
                  <c:v>62.2</c:v>
                </c:pt>
                <c:pt idx="1319">
                  <c:v>62.2</c:v>
                </c:pt>
                <c:pt idx="1320">
                  <c:v>62.2</c:v>
                </c:pt>
                <c:pt idx="1321">
                  <c:v>62.2</c:v>
                </c:pt>
                <c:pt idx="1322">
                  <c:v>62.2</c:v>
                </c:pt>
                <c:pt idx="1323">
                  <c:v>62.2</c:v>
                </c:pt>
                <c:pt idx="1324">
                  <c:v>62.2</c:v>
                </c:pt>
                <c:pt idx="1325">
                  <c:v>62.2</c:v>
                </c:pt>
                <c:pt idx="1326">
                  <c:v>62.2</c:v>
                </c:pt>
                <c:pt idx="1327">
                  <c:v>62.2</c:v>
                </c:pt>
                <c:pt idx="1328">
                  <c:v>62.2</c:v>
                </c:pt>
                <c:pt idx="1329">
                  <c:v>62.2</c:v>
                </c:pt>
                <c:pt idx="1330">
                  <c:v>62.2</c:v>
                </c:pt>
                <c:pt idx="1331">
                  <c:v>62.2</c:v>
                </c:pt>
                <c:pt idx="1332">
                  <c:v>62.2</c:v>
                </c:pt>
                <c:pt idx="1333">
                  <c:v>62.2</c:v>
                </c:pt>
                <c:pt idx="1334">
                  <c:v>62.2</c:v>
                </c:pt>
                <c:pt idx="1335">
                  <c:v>62.2</c:v>
                </c:pt>
                <c:pt idx="1336">
                  <c:v>62.2</c:v>
                </c:pt>
                <c:pt idx="1337">
                  <c:v>62.2</c:v>
                </c:pt>
                <c:pt idx="1338">
                  <c:v>62.2</c:v>
                </c:pt>
                <c:pt idx="1339">
                  <c:v>62.2</c:v>
                </c:pt>
                <c:pt idx="1340">
                  <c:v>62.2</c:v>
                </c:pt>
                <c:pt idx="1341">
                  <c:v>62.2</c:v>
                </c:pt>
                <c:pt idx="1342">
                  <c:v>62.2</c:v>
                </c:pt>
                <c:pt idx="1343">
                  <c:v>62.2</c:v>
                </c:pt>
                <c:pt idx="1344">
                  <c:v>62.2</c:v>
                </c:pt>
                <c:pt idx="1345">
                  <c:v>62.2</c:v>
                </c:pt>
                <c:pt idx="1346">
                  <c:v>62.2</c:v>
                </c:pt>
                <c:pt idx="1347">
                  <c:v>62.1</c:v>
                </c:pt>
                <c:pt idx="1348">
                  <c:v>62.1</c:v>
                </c:pt>
                <c:pt idx="1349">
                  <c:v>62.1</c:v>
                </c:pt>
                <c:pt idx="1350">
                  <c:v>62.1</c:v>
                </c:pt>
                <c:pt idx="1351">
                  <c:v>62.1</c:v>
                </c:pt>
                <c:pt idx="1352">
                  <c:v>62.1</c:v>
                </c:pt>
                <c:pt idx="1353">
                  <c:v>62.1</c:v>
                </c:pt>
                <c:pt idx="1354">
                  <c:v>62.1</c:v>
                </c:pt>
                <c:pt idx="1355">
                  <c:v>62.1</c:v>
                </c:pt>
                <c:pt idx="1356">
                  <c:v>62.1</c:v>
                </c:pt>
                <c:pt idx="1357">
                  <c:v>62.1</c:v>
                </c:pt>
                <c:pt idx="1358">
                  <c:v>62.1</c:v>
                </c:pt>
                <c:pt idx="1359">
                  <c:v>62.1</c:v>
                </c:pt>
                <c:pt idx="1360">
                  <c:v>62.1</c:v>
                </c:pt>
                <c:pt idx="1361">
                  <c:v>62.1</c:v>
                </c:pt>
                <c:pt idx="1362">
                  <c:v>62.1</c:v>
                </c:pt>
                <c:pt idx="1363">
                  <c:v>62.1</c:v>
                </c:pt>
                <c:pt idx="1364">
                  <c:v>62.1</c:v>
                </c:pt>
                <c:pt idx="1365">
                  <c:v>62.1</c:v>
                </c:pt>
                <c:pt idx="1366">
                  <c:v>62.1</c:v>
                </c:pt>
                <c:pt idx="1367">
                  <c:v>62.1</c:v>
                </c:pt>
                <c:pt idx="1368">
                  <c:v>62.1</c:v>
                </c:pt>
                <c:pt idx="1369">
                  <c:v>62.1</c:v>
                </c:pt>
                <c:pt idx="1370">
                  <c:v>62.1</c:v>
                </c:pt>
                <c:pt idx="1371">
                  <c:v>62.1</c:v>
                </c:pt>
                <c:pt idx="1372">
                  <c:v>62.1</c:v>
                </c:pt>
                <c:pt idx="1373">
                  <c:v>62.1</c:v>
                </c:pt>
                <c:pt idx="1374">
                  <c:v>62.1</c:v>
                </c:pt>
                <c:pt idx="1375">
                  <c:v>62.1</c:v>
                </c:pt>
                <c:pt idx="1376">
                  <c:v>62</c:v>
                </c:pt>
                <c:pt idx="1377">
                  <c:v>62.1</c:v>
                </c:pt>
                <c:pt idx="1378">
                  <c:v>62.1</c:v>
                </c:pt>
                <c:pt idx="1379">
                  <c:v>62</c:v>
                </c:pt>
                <c:pt idx="1380">
                  <c:v>62</c:v>
                </c:pt>
                <c:pt idx="1381">
                  <c:v>62</c:v>
                </c:pt>
                <c:pt idx="1382">
                  <c:v>62</c:v>
                </c:pt>
                <c:pt idx="1383">
                  <c:v>62</c:v>
                </c:pt>
                <c:pt idx="1384">
                  <c:v>62</c:v>
                </c:pt>
                <c:pt idx="1385">
                  <c:v>62</c:v>
                </c:pt>
                <c:pt idx="1386">
                  <c:v>62</c:v>
                </c:pt>
                <c:pt idx="1387">
                  <c:v>62</c:v>
                </c:pt>
                <c:pt idx="1388">
                  <c:v>62</c:v>
                </c:pt>
                <c:pt idx="1389">
                  <c:v>62</c:v>
                </c:pt>
                <c:pt idx="1390">
                  <c:v>62</c:v>
                </c:pt>
                <c:pt idx="1391">
                  <c:v>62</c:v>
                </c:pt>
                <c:pt idx="1392">
                  <c:v>62</c:v>
                </c:pt>
                <c:pt idx="1393">
                  <c:v>62</c:v>
                </c:pt>
                <c:pt idx="1394">
                  <c:v>62</c:v>
                </c:pt>
                <c:pt idx="1395">
                  <c:v>62</c:v>
                </c:pt>
                <c:pt idx="1396">
                  <c:v>62</c:v>
                </c:pt>
                <c:pt idx="1397">
                  <c:v>62</c:v>
                </c:pt>
                <c:pt idx="1398">
                  <c:v>62</c:v>
                </c:pt>
                <c:pt idx="1399">
                  <c:v>62</c:v>
                </c:pt>
                <c:pt idx="1400">
                  <c:v>62</c:v>
                </c:pt>
                <c:pt idx="1401">
                  <c:v>62</c:v>
                </c:pt>
                <c:pt idx="1402">
                  <c:v>62</c:v>
                </c:pt>
                <c:pt idx="1403">
                  <c:v>62</c:v>
                </c:pt>
                <c:pt idx="1404">
                  <c:v>62</c:v>
                </c:pt>
                <c:pt idx="1405">
                  <c:v>62</c:v>
                </c:pt>
                <c:pt idx="1406">
                  <c:v>62</c:v>
                </c:pt>
                <c:pt idx="1407">
                  <c:v>62</c:v>
                </c:pt>
                <c:pt idx="1408">
                  <c:v>62</c:v>
                </c:pt>
                <c:pt idx="1409">
                  <c:v>61.9</c:v>
                </c:pt>
                <c:pt idx="1410">
                  <c:v>61.9</c:v>
                </c:pt>
                <c:pt idx="1411">
                  <c:v>61.9</c:v>
                </c:pt>
                <c:pt idx="1412">
                  <c:v>61.9</c:v>
                </c:pt>
                <c:pt idx="1413">
                  <c:v>61.9</c:v>
                </c:pt>
                <c:pt idx="1414">
                  <c:v>61.9</c:v>
                </c:pt>
                <c:pt idx="1415">
                  <c:v>61.9</c:v>
                </c:pt>
                <c:pt idx="1416">
                  <c:v>61.9</c:v>
                </c:pt>
                <c:pt idx="1417">
                  <c:v>61.9</c:v>
                </c:pt>
                <c:pt idx="1418">
                  <c:v>61.9</c:v>
                </c:pt>
                <c:pt idx="1419">
                  <c:v>61.9</c:v>
                </c:pt>
                <c:pt idx="1420">
                  <c:v>61.9</c:v>
                </c:pt>
                <c:pt idx="1421">
                  <c:v>61.9</c:v>
                </c:pt>
                <c:pt idx="1422">
                  <c:v>61.9</c:v>
                </c:pt>
                <c:pt idx="1423">
                  <c:v>61.9</c:v>
                </c:pt>
                <c:pt idx="1424">
                  <c:v>61.9</c:v>
                </c:pt>
                <c:pt idx="1425">
                  <c:v>61.9</c:v>
                </c:pt>
                <c:pt idx="1426">
                  <c:v>61.9</c:v>
                </c:pt>
                <c:pt idx="1427">
                  <c:v>61.9</c:v>
                </c:pt>
                <c:pt idx="1428">
                  <c:v>61.9</c:v>
                </c:pt>
                <c:pt idx="1429">
                  <c:v>61.9</c:v>
                </c:pt>
                <c:pt idx="1430">
                  <c:v>61.9</c:v>
                </c:pt>
                <c:pt idx="1431">
                  <c:v>61.9</c:v>
                </c:pt>
                <c:pt idx="1432">
                  <c:v>61.9</c:v>
                </c:pt>
                <c:pt idx="1433">
                  <c:v>61.9</c:v>
                </c:pt>
                <c:pt idx="1434">
                  <c:v>61.9</c:v>
                </c:pt>
                <c:pt idx="1435">
                  <c:v>61.9</c:v>
                </c:pt>
                <c:pt idx="1436">
                  <c:v>61.9</c:v>
                </c:pt>
                <c:pt idx="1437">
                  <c:v>61.9</c:v>
                </c:pt>
                <c:pt idx="1438">
                  <c:v>61.9</c:v>
                </c:pt>
                <c:pt idx="1439">
                  <c:v>61.9</c:v>
                </c:pt>
                <c:pt idx="1440">
                  <c:v>61.8</c:v>
                </c:pt>
                <c:pt idx="1441">
                  <c:v>61.8</c:v>
                </c:pt>
                <c:pt idx="1442">
                  <c:v>61.8</c:v>
                </c:pt>
                <c:pt idx="1443">
                  <c:v>61.8</c:v>
                </c:pt>
                <c:pt idx="1444">
                  <c:v>61.8</c:v>
                </c:pt>
                <c:pt idx="1445">
                  <c:v>61.8</c:v>
                </c:pt>
                <c:pt idx="1446">
                  <c:v>61.8</c:v>
                </c:pt>
                <c:pt idx="1447">
                  <c:v>61.8</c:v>
                </c:pt>
                <c:pt idx="1448">
                  <c:v>61.8</c:v>
                </c:pt>
                <c:pt idx="1449">
                  <c:v>61.8</c:v>
                </c:pt>
                <c:pt idx="1450">
                  <c:v>61.8</c:v>
                </c:pt>
                <c:pt idx="1451">
                  <c:v>61.8</c:v>
                </c:pt>
                <c:pt idx="1452">
                  <c:v>61.8</c:v>
                </c:pt>
                <c:pt idx="1453">
                  <c:v>61.8</c:v>
                </c:pt>
                <c:pt idx="1454">
                  <c:v>61.8</c:v>
                </c:pt>
                <c:pt idx="1455">
                  <c:v>61.8</c:v>
                </c:pt>
                <c:pt idx="1456">
                  <c:v>61.8</c:v>
                </c:pt>
                <c:pt idx="1457">
                  <c:v>61.8</c:v>
                </c:pt>
                <c:pt idx="1458">
                  <c:v>61.8</c:v>
                </c:pt>
                <c:pt idx="1459">
                  <c:v>61.8</c:v>
                </c:pt>
                <c:pt idx="1460">
                  <c:v>61.8</c:v>
                </c:pt>
                <c:pt idx="1461">
                  <c:v>61.8</c:v>
                </c:pt>
                <c:pt idx="1462">
                  <c:v>61.8</c:v>
                </c:pt>
                <c:pt idx="1463">
                  <c:v>61.8</c:v>
                </c:pt>
                <c:pt idx="1464">
                  <c:v>61.8</c:v>
                </c:pt>
                <c:pt idx="1465">
                  <c:v>61.8</c:v>
                </c:pt>
                <c:pt idx="1466">
                  <c:v>61.8</c:v>
                </c:pt>
                <c:pt idx="1467">
                  <c:v>61.8</c:v>
                </c:pt>
                <c:pt idx="1468">
                  <c:v>61.8</c:v>
                </c:pt>
                <c:pt idx="1469">
                  <c:v>61.8</c:v>
                </c:pt>
                <c:pt idx="1470">
                  <c:v>61.8</c:v>
                </c:pt>
                <c:pt idx="1471">
                  <c:v>61.8</c:v>
                </c:pt>
                <c:pt idx="1472">
                  <c:v>61.7</c:v>
                </c:pt>
                <c:pt idx="1473">
                  <c:v>61.7</c:v>
                </c:pt>
                <c:pt idx="1474">
                  <c:v>61.7</c:v>
                </c:pt>
                <c:pt idx="1475">
                  <c:v>61.7</c:v>
                </c:pt>
                <c:pt idx="1476">
                  <c:v>61.7</c:v>
                </c:pt>
                <c:pt idx="1477">
                  <c:v>61.7</c:v>
                </c:pt>
                <c:pt idx="1478">
                  <c:v>61.7</c:v>
                </c:pt>
                <c:pt idx="1479">
                  <c:v>61.7</c:v>
                </c:pt>
                <c:pt idx="1480">
                  <c:v>61.7</c:v>
                </c:pt>
                <c:pt idx="1481">
                  <c:v>61.7</c:v>
                </c:pt>
                <c:pt idx="1482">
                  <c:v>61.7</c:v>
                </c:pt>
                <c:pt idx="1483">
                  <c:v>61.7</c:v>
                </c:pt>
                <c:pt idx="1484">
                  <c:v>61.7</c:v>
                </c:pt>
                <c:pt idx="1485">
                  <c:v>61.7</c:v>
                </c:pt>
                <c:pt idx="1486">
                  <c:v>61.7</c:v>
                </c:pt>
                <c:pt idx="1487">
                  <c:v>61.7</c:v>
                </c:pt>
                <c:pt idx="1488">
                  <c:v>61.7</c:v>
                </c:pt>
                <c:pt idx="1489">
                  <c:v>61.7</c:v>
                </c:pt>
                <c:pt idx="1490">
                  <c:v>61.7</c:v>
                </c:pt>
                <c:pt idx="1491">
                  <c:v>61.7</c:v>
                </c:pt>
                <c:pt idx="1492">
                  <c:v>61.7</c:v>
                </c:pt>
                <c:pt idx="1493">
                  <c:v>61.7</c:v>
                </c:pt>
                <c:pt idx="1494">
                  <c:v>61.7</c:v>
                </c:pt>
                <c:pt idx="1495">
                  <c:v>61.7</c:v>
                </c:pt>
                <c:pt idx="1496">
                  <c:v>61.7</c:v>
                </c:pt>
                <c:pt idx="1497">
                  <c:v>61.7</c:v>
                </c:pt>
                <c:pt idx="1498">
                  <c:v>61.7</c:v>
                </c:pt>
                <c:pt idx="1499">
                  <c:v>61.7</c:v>
                </c:pt>
                <c:pt idx="1500">
                  <c:v>61.7</c:v>
                </c:pt>
                <c:pt idx="1501">
                  <c:v>61.7</c:v>
                </c:pt>
                <c:pt idx="1502">
                  <c:v>61.7</c:v>
                </c:pt>
                <c:pt idx="1503">
                  <c:v>61.7</c:v>
                </c:pt>
                <c:pt idx="1504">
                  <c:v>61.6</c:v>
                </c:pt>
                <c:pt idx="1505">
                  <c:v>61.6</c:v>
                </c:pt>
                <c:pt idx="1506">
                  <c:v>61.6</c:v>
                </c:pt>
                <c:pt idx="1507">
                  <c:v>61.6</c:v>
                </c:pt>
                <c:pt idx="1508">
                  <c:v>61.6</c:v>
                </c:pt>
                <c:pt idx="1509">
                  <c:v>61.6</c:v>
                </c:pt>
                <c:pt idx="1510">
                  <c:v>61.6</c:v>
                </c:pt>
                <c:pt idx="1511">
                  <c:v>61.6</c:v>
                </c:pt>
                <c:pt idx="1512">
                  <c:v>61.6</c:v>
                </c:pt>
                <c:pt idx="1513">
                  <c:v>61.6</c:v>
                </c:pt>
                <c:pt idx="1514">
                  <c:v>61.6</c:v>
                </c:pt>
                <c:pt idx="1515">
                  <c:v>61.6</c:v>
                </c:pt>
                <c:pt idx="1516">
                  <c:v>61.6</c:v>
                </c:pt>
                <c:pt idx="1517">
                  <c:v>61.6</c:v>
                </c:pt>
                <c:pt idx="1518">
                  <c:v>61.6</c:v>
                </c:pt>
                <c:pt idx="1519">
                  <c:v>61.6</c:v>
                </c:pt>
                <c:pt idx="1520">
                  <c:v>61.6</c:v>
                </c:pt>
                <c:pt idx="1521">
                  <c:v>61.6</c:v>
                </c:pt>
                <c:pt idx="1522">
                  <c:v>61.6</c:v>
                </c:pt>
                <c:pt idx="1523">
                  <c:v>61.5</c:v>
                </c:pt>
                <c:pt idx="1524">
                  <c:v>61.6</c:v>
                </c:pt>
                <c:pt idx="1525">
                  <c:v>61.6</c:v>
                </c:pt>
                <c:pt idx="1526">
                  <c:v>61.6</c:v>
                </c:pt>
                <c:pt idx="1527">
                  <c:v>61.6</c:v>
                </c:pt>
                <c:pt idx="1528">
                  <c:v>61.6</c:v>
                </c:pt>
                <c:pt idx="1529">
                  <c:v>61.6</c:v>
                </c:pt>
                <c:pt idx="1530">
                  <c:v>61.6</c:v>
                </c:pt>
                <c:pt idx="1531">
                  <c:v>61.6</c:v>
                </c:pt>
                <c:pt idx="1532">
                  <c:v>61.6</c:v>
                </c:pt>
                <c:pt idx="1533">
                  <c:v>61.6</c:v>
                </c:pt>
                <c:pt idx="1534">
                  <c:v>61.6</c:v>
                </c:pt>
                <c:pt idx="1535">
                  <c:v>61.5</c:v>
                </c:pt>
                <c:pt idx="1536">
                  <c:v>61.5</c:v>
                </c:pt>
                <c:pt idx="1537">
                  <c:v>61.5</c:v>
                </c:pt>
                <c:pt idx="1538">
                  <c:v>61.5</c:v>
                </c:pt>
                <c:pt idx="1539">
                  <c:v>61.5</c:v>
                </c:pt>
                <c:pt idx="1540">
                  <c:v>61.5</c:v>
                </c:pt>
                <c:pt idx="1541">
                  <c:v>61.5</c:v>
                </c:pt>
                <c:pt idx="1542">
                  <c:v>61.5</c:v>
                </c:pt>
                <c:pt idx="1543">
                  <c:v>61.5</c:v>
                </c:pt>
                <c:pt idx="1544">
                  <c:v>61.5</c:v>
                </c:pt>
                <c:pt idx="1545">
                  <c:v>61.5</c:v>
                </c:pt>
                <c:pt idx="1546">
                  <c:v>61.5</c:v>
                </c:pt>
                <c:pt idx="1547">
                  <c:v>61.5</c:v>
                </c:pt>
                <c:pt idx="1548">
                  <c:v>61.5</c:v>
                </c:pt>
                <c:pt idx="1549">
                  <c:v>61.5</c:v>
                </c:pt>
                <c:pt idx="1550">
                  <c:v>61.5</c:v>
                </c:pt>
                <c:pt idx="1551">
                  <c:v>61.5</c:v>
                </c:pt>
                <c:pt idx="1552">
                  <c:v>61.5</c:v>
                </c:pt>
                <c:pt idx="1553">
                  <c:v>61.5</c:v>
                </c:pt>
                <c:pt idx="1554">
                  <c:v>61.5</c:v>
                </c:pt>
                <c:pt idx="1555">
                  <c:v>61.5</c:v>
                </c:pt>
                <c:pt idx="1556">
                  <c:v>61.5</c:v>
                </c:pt>
                <c:pt idx="1557">
                  <c:v>61.5</c:v>
                </c:pt>
                <c:pt idx="1558">
                  <c:v>61.5</c:v>
                </c:pt>
                <c:pt idx="1559">
                  <c:v>61.5</c:v>
                </c:pt>
                <c:pt idx="1560">
                  <c:v>61.5</c:v>
                </c:pt>
                <c:pt idx="1561">
                  <c:v>61.5</c:v>
                </c:pt>
                <c:pt idx="1562">
                  <c:v>61.5</c:v>
                </c:pt>
                <c:pt idx="1563">
                  <c:v>61.5</c:v>
                </c:pt>
                <c:pt idx="1564">
                  <c:v>61.5</c:v>
                </c:pt>
                <c:pt idx="1565">
                  <c:v>61.5</c:v>
                </c:pt>
                <c:pt idx="1566">
                  <c:v>61.5</c:v>
                </c:pt>
                <c:pt idx="1567">
                  <c:v>61.5</c:v>
                </c:pt>
                <c:pt idx="1568">
                  <c:v>61.5</c:v>
                </c:pt>
                <c:pt idx="1569">
                  <c:v>61.5</c:v>
                </c:pt>
                <c:pt idx="1570">
                  <c:v>61.5</c:v>
                </c:pt>
                <c:pt idx="1571">
                  <c:v>61.5</c:v>
                </c:pt>
                <c:pt idx="1572">
                  <c:v>61.5</c:v>
                </c:pt>
                <c:pt idx="1573">
                  <c:v>61.5</c:v>
                </c:pt>
                <c:pt idx="1574">
                  <c:v>61.5</c:v>
                </c:pt>
                <c:pt idx="1575">
                  <c:v>61.5</c:v>
                </c:pt>
                <c:pt idx="1576">
                  <c:v>61.5</c:v>
                </c:pt>
                <c:pt idx="1577">
                  <c:v>61.5</c:v>
                </c:pt>
                <c:pt idx="1578">
                  <c:v>61.5</c:v>
                </c:pt>
                <c:pt idx="1579">
                  <c:v>61.5</c:v>
                </c:pt>
                <c:pt idx="1580">
                  <c:v>61.5</c:v>
                </c:pt>
                <c:pt idx="1581">
                  <c:v>61.5</c:v>
                </c:pt>
                <c:pt idx="1582">
                  <c:v>61.5</c:v>
                </c:pt>
                <c:pt idx="1583">
                  <c:v>61.5</c:v>
                </c:pt>
                <c:pt idx="1584">
                  <c:v>61.5</c:v>
                </c:pt>
                <c:pt idx="1585">
                  <c:v>61.5</c:v>
                </c:pt>
                <c:pt idx="1586">
                  <c:v>61.5</c:v>
                </c:pt>
                <c:pt idx="1587">
                  <c:v>61.5</c:v>
                </c:pt>
                <c:pt idx="1588">
                  <c:v>61.5</c:v>
                </c:pt>
                <c:pt idx="1589">
                  <c:v>61.5</c:v>
                </c:pt>
                <c:pt idx="1590">
                  <c:v>61.5</c:v>
                </c:pt>
                <c:pt idx="1591">
                  <c:v>61.5</c:v>
                </c:pt>
                <c:pt idx="1592">
                  <c:v>61.5</c:v>
                </c:pt>
                <c:pt idx="1593">
                  <c:v>61.5</c:v>
                </c:pt>
                <c:pt idx="1594">
                  <c:v>61.5</c:v>
                </c:pt>
                <c:pt idx="1595">
                  <c:v>61.5</c:v>
                </c:pt>
                <c:pt idx="1596">
                  <c:v>61.5</c:v>
                </c:pt>
                <c:pt idx="1597">
                  <c:v>61.5</c:v>
                </c:pt>
                <c:pt idx="1598">
                  <c:v>61.5</c:v>
                </c:pt>
                <c:pt idx="1599">
                  <c:v>61.5</c:v>
                </c:pt>
                <c:pt idx="1600">
                  <c:v>61.5</c:v>
                </c:pt>
                <c:pt idx="1601">
                  <c:v>61.5</c:v>
                </c:pt>
                <c:pt idx="1602">
                  <c:v>61.5</c:v>
                </c:pt>
                <c:pt idx="1603">
                  <c:v>61.5</c:v>
                </c:pt>
                <c:pt idx="1604">
                  <c:v>61.5</c:v>
                </c:pt>
                <c:pt idx="1605">
                  <c:v>61.5</c:v>
                </c:pt>
                <c:pt idx="1606">
                  <c:v>61.5</c:v>
                </c:pt>
                <c:pt idx="1607">
                  <c:v>61.5</c:v>
                </c:pt>
                <c:pt idx="1608">
                  <c:v>61.5</c:v>
                </c:pt>
                <c:pt idx="1609">
                  <c:v>61.5</c:v>
                </c:pt>
                <c:pt idx="1610">
                  <c:v>61.5</c:v>
                </c:pt>
                <c:pt idx="1611">
                  <c:v>61.5</c:v>
                </c:pt>
                <c:pt idx="1612">
                  <c:v>61.5</c:v>
                </c:pt>
                <c:pt idx="1613">
                  <c:v>61.5</c:v>
                </c:pt>
                <c:pt idx="1614">
                  <c:v>61.5</c:v>
                </c:pt>
                <c:pt idx="1615">
                  <c:v>61.5</c:v>
                </c:pt>
                <c:pt idx="1616">
                  <c:v>61.5</c:v>
                </c:pt>
                <c:pt idx="1617">
                  <c:v>61.5</c:v>
                </c:pt>
                <c:pt idx="1618">
                  <c:v>61.5</c:v>
                </c:pt>
                <c:pt idx="1619">
                  <c:v>61.5</c:v>
                </c:pt>
                <c:pt idx="1620">
                  <c:v>61.5</c:v>
                </c:pt>
                <c:pt idx="1621">
                  <c:v>61.5</c:v>
                </c:pt>
                <c:pt idx="1622">
                  <c:v>61.5</c:v>
                </c:pt>
                <c:pt idx="1623">
                  <c:v>61.5</c:v>
                </c:pt>
                <c:pt idx="1624">
                  <c:v>61.5</c:v>
                </c:pt>
                <c:pt idx="1625">
                  <c:v>61.5</c:v>
                </c:pt>
                <c:pt idx="1626">
                  <c:v>61.5</c:v>
                </c:pt>
                <c:pt idx="1627">
                  <c:v>61.5</c:v>
                </c:pt>
                <c:pt idx="1628">
                  <c:v>61.5</c:v>
                </c:pt>
                <c:pt idx="1629">
                  <c:v>61.5</c:v>
                </c:pt>
                <c:pt idx="1630">
                  <c:v>61.5</c:v>
                </c:pt>
                <c:pt idx="1631">
                  <c:v>61.5</c:v>
                </c:pt>
                <c:pt idx="1632">
                  <c:v>61.5</c:v>
                </c:pt>
                <c:pt idx="1633">
                  <c:v>61.5</c:v>
                </c:pt>
                <c:pt idx="1634">
                  <c:v>61.5</c:v>
                </c:pt>
                <c:pt idx="1635">
                  <c:v>61.5</c:v>
                </c:pt>
                <c:pt idx="1636">
                  <c:v>61.5</c:v>
                </c:pt>
                <c:pt idx="1637">
                  <c:v>61.5</c:v>
                </c:pt>
                <c:pt idx="1638">
                  <c:v>61.5</c:v>
                </c:pt>
                <c:pt idx="1639">
                  <c:v>61.5</c:v>
                </c:pt>
                <c:pt idx="1640">
                  <c:v>61.5</c:v>
                </c:pt>
                <c:pt idx="1641">
                  <c:v>61.5</c:v>
                </c:pt>
                <c:pt idx="1642">
                  <c:v>61.5</c:v>
                </c:pt>
                <c:pt idx="1643">
                  <c:v>61.5</c:v>
                </c:pt>
                <c:pt idx="1644">
                  <c:v>61.5</c:v>
                </c:pt>
                <c:pt idx="1645">
                  <c:v>61.5</c:v>
                </c:pt>
                <c:pt idx="1646">
                  <c:v>61.5</c:v>
                </c:pt>
                <c:pt idx="1647">
                  <c:v>61.5</c:v>
                </c:pt>
                <c:pt idx="1648">
                  <c:v>61.5</c:v>
                </c:pt>
                <c:pt idx="1649">
                  <c:v>61.5</c:v>
                </c:pt>
                <c:pt idx="1650">
                  <c:v>61.5</c:v>
                </c:pt>
                <c:pt idx="1651">
                  <c:v>61.5</c:v>
                </c:pt>
                <c:pt idx="1652">
                  <c:v>61.5</c:v>
                </c:pt>
                <c:pt idx="1653">
                  <c:v>61.5</c:v>
                </c:pt>
                <c:pt idx="1654">
                  <c:v>61.5</c:v>
                </c:pt>
                <c:pt idx="1655">
                  <c:v>61.5</c:v>
                </c:pt>
                <c:pt idx="1656">
                  <c:v>61.5</c:v>
                </c:pt>
                <c:pt idx="1657">
                  <c:v>61.5</c:v>
                </c:pt>
                <c:pt idx="1658">
                  <c:v>61.5</c:v>
                </c:pt>
                <c:pt idx="1659">
                  <c:v>61.5</c:v>
                </c:pt>
                <c:pt idx="1660">
                  <c:v>61.5</c:v>
                </c:pt>
                <c:pt idx="1661">
                  <c:v>61.5</c:v>
                </c:pt>
                <c:pt idx="1662">
                  <c:v>61.5</c:v>
                </c:pt>
                <c:pt idx="1663">
                  <c:v>61.5</c:v>
                </c:pt>
                <c:pt idx="1664">
                  <c:v>61.5</c:v>
                </c:pt>
                <c:pt idx="1665">
                  <c:v>61.5</c:v>
                </c:pt>
                <c:pt idx="1666">
                  <c:v>61.5</c:v>
                </c:pt>
                <c:pt idx="1667">
                  <c:v>61.5</c:v>
                </c:pt>
                <c:pt idx="1668">
                  <c:v>61.5</c:v>
                </c:pt>
                <c:pt idx="1669">
                  <c:v>61.5</c:v>
                </c:pt>
                <c:pt idx="1670">
                  <c:v>61.5</c:v>
                </c:pt>
                <c:pt idx="1671">
                  <c:v>61.5</c:v>
                </c:pt>
                <c:pt idx="1672">
                  <c:v>61.5</c:v>
                </c:pt>
                <c:pt idx="1673">
                  <c:v>61.5</c:v>
                </c:pt>
                <c:pt idx="1674">
                  <c:v>61.5</c:v>
                </c:pt>
                <c:pt idx="1675">
                  <c:v>61.5</c:v>
                </c:pt>
                <c:pt idx="1676">
                  <c:v>61.5</c:v>
                </c:pt>
                <c:pt idx="1677">
                  <c:v>61.5</c:v>
                </c:pt>
                <c:pt idx="1678">
                  <c:v>61.5</c:v>
                </c:pt>
                <c:pt idx="1679">
                  <c:v>61.5</c:v>
                </c:pt>
                <c:pt idx="1680">
                  <c:v>61.5</c:v>
                </c:pt>
                <c:pt idx="1681">
                  <c:v>61.5</c:v>
                </c:pt>
                <c:pt idx="1682">
                  <c:v>61.5</c:v>
                </c:pt>
                <c:pt idx="1683">
                  <c:v>61.5</c:v>
                </c:pt>
                <c:pt idx="1684">
                  <c:v>61.5</c:v>
                </c:pt>
                <c:pt idx="1685">
                  <c:v>61.5</c:v>
                </c:pt>
                <c:pt idx="1686">
                  <c:v>61.5</c:v>
                </c:pt>
                <c:pt idx="1687">
                  <c:v>61.5</c:v>
                </c:pt>
                <c:pt idx="1688">
                  <c:v>61.5</c:v>
                </c:pt>
                <c:pt idx="1689">
                  <c:v>61.5</c:v>
                </c:pt>
                <c:pt idx="1690">
                  <c:v>61.5</c:v>
                </c:pt>
                <c:pt idx="1691">
                  <c:v>61.5</c:v>
                </c:pt>
                <c:pt idx="1692">
                  <c:v>61.5</c:v>
                </c:pt>
                <c:pt idx="1693">
                  <c:v>61.5</c:v>
                </c:pt>
                <c:pt idx="1694">
                  <c:v>61.5</c:v>
                </c:pt>
                <c:pt idx="1695">
                  <c:v>61.5</c:v>
                </c:pt>
                <c:pt idx="1696">
                  <c:v>61.5</c:v>
                </c:pt>
                <c:pt idx="1697">
                  <c:v>61.5</c:v>
                </c:pt>
                <c:pt idx="1698">
                  <c:v>61.5</c:v>
                </c:pt>
                <c:pt idx="1699">
                  <c:v>61.5</c:v>
                </c:pt>
                <c:pt idx="1700">
                  <c:v>61.5</c:v>
                </c:pt>
                <c:pt idx="1701">
                  <c:v>61.5</c:v>
                </c:pt>
                <c:pt idx="1702">
                  <c:v>61.5</c:v>
                </c:pt>
                <c:pt idx="1703">
                  <c:v>61.5</c:v>
                </c:pt>
                <c:pt idx="1704">
                  <c:v>61.5</c:v>
                </c:pt>
                <c:pt idx="1705">
                  <c:v>61.5</c:v>
                </c:pt>
                <c:pt idx="1706">
                  <c:v>61.5</c:v>
                </c:pt>
                <c:pt idx="1707">
                  <c:v>61.5</c:v>
                </c:pt>
                <c:pt idx="1708">
                  <c:v>61.5</c:v>
                </c:pt>
                <c:pt idx="1709">
                  <c:v>61.5</c:v>
                </c:pt>
                <c:pt idx="1710">
                  <c:v>61.5</c:v>
                </c:pt>
                <c:pt idx="1711">
                  <c:v>61.5</c:v>
                </c:pt>
                <c:pt idx="1712">
                  <c:v>61.5</c:v>
                </c:pt>
                <c:pt idx="1713">
                  <c:v>61.5</c:v>
                </c:pt>
                <c:pt idx="1714">
                  <c:v>61.5</c:v>
                </c:pt>
                <c:pt idx="1715">
                  <c:v>61.5</c:v>
                </c:pt>
                <c:pt idx="1716">
                  <c:v>61.5</c:v>
                </c:pt>
                <c:pt idx="1717">
                  <c:v>61.5</c:v>
                </c:pt>
                <c:pt idx="1718">
                  <c:v>61.5</c:v>
                </c:pt>
                <c:pt idx="1719">
                  <c:v>61.5</c:v>
                </c:pt>
                <c:pt idx="1720">
                  <c:v>61.5</c:v>
                </c:pt>
                <c:pt idx="1721">
                  <c:v>61.5</c:v>
                </c:pt>
                <c:pt idx="1722">
                  <c:v>61.5</c:v>
                </c:pt>
                <c:pt idx="1723">
                  <c:v>61.5</c:v>
                </c:pt>
                <c:pt idx="1724">
                  <c:v>61.5</c:v>
                </c:pt>
                <c:pt idx="1725">
                  <c:v>61.5</c:v>
                </c:pt>
                <c:pt idx="1726">
                  <c:v>61.5</c:v>
                </c:pt>
                <c:pt idx="1727">
                  <c:v>61.5</c:v>
                </c:pt>
                <c:pt idx="1728">
                  <c:v>61.5</c:v>
                </c:pt>
                <c:pt idx="1729">
                  <c:v>61.5</c:v>
                </c:pt>
                <c:pt idx="1730">
                  <c:v>61.5</c:v>
                </c:pt>
                <c:pt idx="1731">
                  <c:v>61.5</c:v>
                </c:pt>
                <c:pt idx="1732">
                  <c:v>61.5</c:v>
                </c:pt>
                <c:pt idx="1733">
                  <c:v>61.5</c:v>
                </c:pt>
                <c:pt idx="1734">
                  <c:v>61.5</c:v>
                </c:pt>
                <c:pt idx="1735">
                  <c:v>61.5</c:v>
                </c:pt>
                <c:pt idx="1736">
                  <c:v>61.5</c:v>
                </c:pt>
                <c:pt idx="1737">
                  <c:v>61.5</c:v>
                </c:pt>
                <c:pt idx="1738">
                  <c:v>61.5</c:v>
                </c:pt>
                <c:pt idx="1739">
                  <c:v>61.5</c:v>
                </c:pt>
                <c:pt idx="1740">
                  <c:v>61.5</c:v>
                </c:pt>
                <c:pt idx="1741">
                  <c:v>61.5</c:v>
                </c:pt>
                <c:pt idx="1742">
                  <c:v>61.5</c:v>
                </c:pt>
                <c:pt idx="1743">
                  <c:v>61.5</c:v>
                </c:pt>
                <c:pt idx="1744">
                  <c:v>61.5</c:v>
                </c:pt>
                <c:pt idx="1745">
                  <c:v>61.5</c:v>
                </c:pt>
                <c:pt idx="1746">
                  <c:v>61.5</c:v>
                </c:pt>
                <c:pt idx="1747">
                  <c:v>61.5</c:v>
                </c:pt>
                <c:pt idx="1748">
                  <c:v>61.5</c:v>
                </c:pt>
                <c:pt idx="1749">
                  <c:v>61.5</c:v>
                </c:pt>
                <c:pt idx="1750">
                  <c:v>61.5</c:v>
                </c:pt>
                <c:pt idx="1751">
                  <c:v>61.5</c:v>
                </c:pt>
                <c:pt idx="1752">
                  <c:v>61.5</c:v>
                </c:pt>
                <c:pt idx="1753">
                  <c:v>61.4</c:v>
                </c:pt>
                <c:pt idx="1754">
                  <c:v>61.4</c:v>
                </c:pt>
                <c:pt idx="1755">
                  <c:v>61.4</c:v>
                </c:pt>
                <c:pt idx="1756">
                  <c:v>61.4</c:v>
                </c:pt>
                <c:pt idx="1757">
                  <c:v>61.4</c:v>
                </c:pt>
                <c:pt idx="1758">
                  <c:v>61.4</c:v>
                </c:pt>
                <c:pt idx="1759">
                  <c:v>61.4</c:v>
                </c:pt>
                <c:pt idx="1760">
                  <c:v>61.4</c:v>
                </c:pt>
                <c:pt idx="1761">
                  <c:v>61.4</c:v>
                </c:pt>
                <c:pt idx="1762">
                  <c:v>61.4</c:v>
                </c:pt>
                <c:pt idx="1763">
                  <c:v>61.4</c:v>
                </c:pt>
                <c:pt idx="1764">
                  <c:v>61.4</c:v>
                </c:pt>
                <c:pt idx="1765">
                  <c:v>61.4</c:v>
                </c:pt>
                <c:pt idx="1766">
                  <c:v>61.4</c:v>
                </c:pt>
                <c:pt idx="1767">
                  <c:v>61.4</c:v>
                </c:pt>
                <c:pt idx="1768">
                  <c:v>61.4</c:v>
                </c:pt>
                <c:pt idx="1769">
                  <c:v>61.3</c:v>
                </c:pt>
                <c:pt idx="1770">
                  <c:v>61.3</c:v>
                </c:pt>
                <c:pt idx="1771">
                  <c:v>61.3</c:v>
                </c:pt>
                <c:pt idx="1772">
                  <c:v>61.3</c:v>
                </c:pt>
                <c:pt idx="1773">
                  <c:v>61.3</c:v>
                </c:pt>
                <c:pt idx="1774">
                  <c:v>61.3</c:v>
                </c:pt>
                <c:pt idx="1775">
                  <c:v>61.3</c:v>
                </c:pt>
                <c:pt idx="1776">
                  <c:v>61.3</c:v>
                </c:pt>
                <c:pt idx="1777">
                  <c:v>61.3</c:v>
                </c:pt>
                <c:pt idx="1778">
                  <c:v>61.4</c:v>
                </c:pt>
                <c:pt idx="1779">
                  <c:v>61.4</c:v>
                </c:pt>
                <c:pt idx="1780">
                  <c:v>61.4</c:v>
                </c:pt>
                <c:pt idx="1781">
                  <c:v>61.4</c:v>
                </c:pt>
                <c:pt idx="1782">
                  <c:v>61.5</c:v>
                </c:pt>
                <c:pt idx="1783">
                  <c:v>61.5</c:v>
                </c:pt>
                <c:pt idx="1784">
                  <c:v>61.5</c:v>
                </c:pt>
                <c:pt idx="1785">
                  <c:v>61.5</c:v>
                </c:pt>
                <c:pt idx="1786">
                  <c:v>61.5</c:v>
                </c:pt>
                <c:pt idx="1787">
                  <c:v>61.5</c:v>
                </c:pt>
                <c:pt idx="1788">
                  <c:v>61.5</c:v>
                </c:pt>
                <c:pt idx="1789">
                  <c:v>61.5</c:v>
                </c:pt>
                <c:pt idx="1790">
                  <c:v>61.6</c:v>
                </c:pt>
                <c:pt idx="1791">
                  <c:v>61.6</c:v>
                </c:pt>
                <c:pt idx="1792">
                  <c:v>61.6</c:v>
                </c:pt>
                <c:pt idx="1793">
                  <c:v>61.6</c:v>
                </c:pt>
                <c:pt idx="1794">
                  <c:v>61.6</c:v>
                </c:pt>
                <c:pt idx="1795">
                  <c:v>61.6</c:v>
                </c:pt>
                <c:pt idx="1796">
                  <c:v>61.5</c:v>
                </c:pt>
                <c:pt idx="1797">
                  <c:v>61.5</c:v>
                </c:pt>
                <c:pt idx="1798">
                  <c:v>61.5</c:v>
                </c:pt>
                <c:pt idx="1799">
                  <c:v>61.5</c:v>
                </c:pt>
                <c:pt idx="1800">
                  <c:v>61.5</c:v>
                </c:pt>
                <c:pt idx="1801">
                  <c:v>61.4</c:v>
                </c:pt>
                <c:pt idx="1802">
                  <c:v>61.4</c:v>
                </c:pt>
                <c:pt idx="1803">
                  <c:v>61.4</c:v>
                </c:pt>
                <c:pt idx="1804">
                  <c:v>61.4</c:v>
                </c:pt>
                <c:pt idx="1805">
                  <c:v>61.3</c:v>
                </c:pt>
                <c:pt idx="1806">
                  <c:v>61.3</c:v>
                </c:pt>
                <c:pt idx="1807">
                  <c:v>61.3</c:v>
                </c:pt>
                <c:pt idx="1808">
                  <c:v>61.3</c:v>
                </c:pt>
                <c:pt idx="1809">
                  <c:v>61.2</c:v>
                </c:pt>
                <c:pt idx="1810">
                  <c:v>61.2</c:v>
                </c:pt>
                <c:pt idx="1811">
                  <c:v>61.1</c:v>
                </c:pt>
                <c:pt idx="1812">
                  <c:v>61.1</c:v>
                </c:pt>
                <c:pt idx="1813">
                  <c:v>61.1</c:v>
                </c:pt>
                <c:pt idx="1814">
                  <c:v>61</c:v>
                </c:pt>
                <c:pt idx="1815">
                  <c:v>61</c:v>
                </c:pt>
                <c:pt idx="1816">
                  <c:v>61</c:v>
                </c:pt>
                <c:pt idx="1817">
                  <c:v>60.9</c:v>
                </c:pt>
                <c:pt idx="1818">
                  <c:v>60.9</c:v>
                </c:pt>
                <c:pt idx="1819">
                  <c:v>60.9</c:v>
                </c:pt>
                <c:pt idx="1820">
                  <c:v>60.8</c:v>
                </c:pt>
                <c:pt idx="1821">
                  <c:v>60.8</c:v>
                </c:pt>
                <c:pt idx="1822">
                  <c:v>60.8</c:v>
                </c:pt>
                <c:pt idx="1823">
                  <c:v>60.7</c:v>
                </c:pt>
                <c:pt idx="1824">
                  <c:v>60.7</c:v>
                </c:pt>
                <c:pt idx="1825">
                  <c:v>60.7</c:v>
                </c:pt>
                <c:pt idx="1826">
                  <c:v>60.6</c:v>
                </c:pt>
                <c:pt idx="1827">
                  <c:v>60.6</c:v>
                </c:pt>
                <c:pt idx="1828">
                  <c:v>60.5</c:v>
                </c:pt>
                <c:pt idx="1829">
                  <c:v>60.5</c:v>
                </c:pt>
                <c:pt idx="1830">
                  <c:v>60.5</c:v>
                </c:pt>
                <c:pt idx="1831">
                  <c:v>60.4</c:v>
                </c:pt>
                <c:pt idx="1832">
                  <c:v>60.4</c:v>
                </c:pt>
                <c:pt idx="1833">
                  <c:v>60.3</c:v>
                </c:pt>
                <c:pt idx="1834">
                  <c:v>60.3</c:v>
                </c:pt>
                <c:pt idx="1835">
                  <c:v>60.3</c:v>
                </c:pt>
                <c:pt idx="1836">
                  <c:v>60.2</c:v>
                </c:pt>
                <c:pt idx="1837">
                  <c:v>60.2</c:v>
                </c:pt>
                <c:pt idx="1838">
                  <c:v>60.1</c:v>
                </c:pt>
                <c:pt idx="1839">
                  <c:v>60.1</c:v>
                </c:pt>
                <c:pt idx="1840">
                  <c:v>60.1</c:v>
                </c:pt>
                <c:pt idx="1841">
                  <c:v>60</c:v>
                </c:pt>
                <c:pt idx="1842">
                  <c:v>60</c:v>
                </c:pt>
                <c:pt idx="1843">
                  <c:v>60</c:v>
                </c:pt>
                <c:pt idx="1844">
                  <c:v>59.9</c:v>
                </c:pt>
                <c:pt idx="1845">
                  <c:v>59.9</c:v>
                </c:pt>
                <c:pt idx="1846">
                  <c:v>59.9</c:v>
                </c:pt>
                <c:pt idx="1847">
                  <c:v>59.9</c:v>
                </c:pt>
                <c:pt idx="1848">
                  <c:v>59.9</c:v>
                </c:pt>
                <c:pt idx="1849">
                  <c:v>59.9</c:v>
                </c:pt>
                <c:pt idx="1850">
                  <c:v>59.9</c:v>
                </c:pt>
                <c:pt idx="1851">
                  <c:v>59.9</c:v>
                </c:pt>
                <c:pt idx="1852">
                  <c:v>59.9</c:v>
                </c:pt>
                <c:pt idx="1853">
                  <c:v>59.9</c:v>
                </c:pt>
                <c:pt idx="1854">
                  <c:v>59.9</c:v>
                </c:pt>
                <c:pt idx="1855">
                  <c:v>59.9</c:v>
                </c:pt>
                <c:pt idx="1856">
                  <c:v>59.9</c:v>
                </c:pt>
                <c:pt idx="1857">
                  <c:v>59.9</c:v>
                </c:pt>
                <c:pt idx="1858">
                  <c:v>59.9</c:v>
                </c:pt>
                <c:pt idx="1859">
                  <c:v>59.9</c:v>
                </c:pt>
                <c:pt idx="1860">
                  <c:v>59.9</c:v>
                </c:pt>
                <c:pt idx="1861">
                  <c:v>59.8</c:v>
                </c:pt>
                <c:pt idx="1862">
                  <c:v>59.8</c:v>
                </c:pt>
                <c:pt idx="1863">
                  <c:v>59.8</c:v>
                </c:pt>
                <c:pt idx="1864">
                  <c:v>59.8</c:v>
                </c:pt>
                <c:pt idx="1865">
                  <c:v>59.8</c:v>
                </c:pt>
                <c:pt idx="1866">
                  <c:v>59.8</c:v>
                </c:pt>
                <c:pt idx="1867">
                  <c:v>59.8</c:v>
                </c:pt>
                <c:pt idx="1868">
                  <c:v>59.8</c:v>
                </c:pt>
                <c:pt idx="1869">
                  <c:v>59.7</c:v>
                </c:pt>
                <c:pt idx="1870">
                  <c:v>59.7</c:v>
                </c:pt>
                <c:pt idx="1871">
                  <c:v>59.7</c:v>
                </c:pt>
                <c:pt idx="1872">
                  <c:v>59.7</c:v>
                </c:pt>
                <c:pt idx="1873">
                  <c:v>59.7</c:v>
                </c:pt>
                <c:pt idx="1874">
                  <c:v>59.7</c:v>
                </c:pt>
                <c:pt idx="1875">
                  <c:v>59.7</c:v>
                </c:pt>
                <c:pt idx="1876">
                  <c:v>59.7</c:v>
                </c:pt>
                <c:pt idx="1877">
                  <c:v>59.7</c:v>
                </c:pt>
                <c:pt idx="1878">
                  <c:v>59.7</c:v>
                </c:pt>
                <c:pt idx="1879">
                  <c:v>59.7</c:v>
                </c:pt>
                <c:pt idx="1880">
                  <c:v>59.7</c:v>
                </c:pt>
                <c:pt idx="1881">
                  <c:v>59.7</c:v>
                </c:pt>
                <c:pt idx="1882">
                  <c:v>59.7</c:v>
                </c:pt>
                <c:pt idx="1883">
                  <c:v>59.7</c:v>
                </c:pt>
                <c:pt idx="1884">
                  <c:v>59.7</c:v>
                </c:pt>
                <c:pt idx="1885">
                  <c:v>59.7</c:v>
                </c:pt>
                <c:pt idx="1886">
                  <c:v>59.7</c:v>
                </c:pt>
                <c:pt idx="1887">
                  <c:v>59.7</c:v>
                </c:pt>
                <c:pt idx="1888">
                  <c:v>59.6</c:v>
                </c:pt>
                <c:pt idx="1889">
                  <c:v>59.6</c:v>
                </c:pt>
                <c:pt idx="1890">
                  <c:v>59.6</c:v>
                </c:pt>
                <c:pt idx="1891">
                  <c:v>59.6</c:v>
                </c:pt>
                <c:pt idx="1892">
                  <c:v>59.6</c:v>
                </c:pt>
                <c:pt idx="1893">
                  <c:v>59.5</c:v>
                </c:pt>
                <c:pt idx="1894">
                  <c:v>59.5</c:v>
                </c:pt>
                <c:pt idx="1895">
                  <c:v>59.5</c:v>
                </c:pt>
                <c:pt idx="1896">
                  <c:v>59.5</c:v>
                </c:pt>
                <c:pt idx="1897">
                  <c:v>59.4</c:v>
                </c:pt>
                <c:pt idx="1898">
                  <c:v>59.4</c:v>
                </c:pt>
                <c:pt idx="1899">
                  <c:v>59.4</c:v>
                </c:pt>
                <c:pt idx="1900">
                  <c:v>59.4</c:v>
                </c:pt>
                <c:pt idx="1901">
                  <c:v>59.3</c:v>
                </c:pt>
                <c:pt idx="1902">
                  <c:v>59.3</c:v>
                </c:pt>
                <c:pt idx="1903">
                  <c:v>59.3</c:v>
                </c:pt>
                <c:pt idx="1904">
                  <c:v>59.2</c:v>
                </c:pt>
                <c:pt idx="1905">
                  <c:v>59.2</c:v>
                </c:pt>
                <c:pt idx="1906">
                  <c:v>59.2</c:v>
                </c:pt>
                <c:pt idx="1907">
                  <c:v>59.2</c:v>
                </c:pt>
                <c:pt idx="1908">
                  <c:v>59.2</c:v>
                </c:pt>
                <c:pt idx="1909">
                  <c:v>59.1</c:v>
                </c:pt>
                <c:pt idx="1910">
                  <c:v>59.1</c:v>
                </c:pt>
                <c:pt idx="1911">
                  <c:v>59.1</c:v>
                </c:pt>
                <c:pt idx="1912">
                  <c:v>59.1</c:v>
                </c:pt>
                <c:pt idx="1913">
                  <c:v>59</c:v>
                </c:pt>
                <c:pt idx="1914">
                  <c:v>59</c:v>
                </c:pt>
                <c:pt idx="1915">
                  <c:v>59</c:v>
                </c:pt>
                <c:pt idx="1916">
                  <c:v>58.9</c:v>
                </c:pt>
                <c:pt idx="1917">
                  <c:v>58.9</c:v>
                </c:pt>
                <c:pt idx="1918">
                  <c:v>58.9</c:v>
                </c:pt>
                <c:pt idx="1919">
                  <c:v>58.9</c:v>
                </c:pt>
                <c:pt idx="1920">
                  <c:v>58.8</c:v>
                </c:pt>
                <c:pt idx="1921">
                  <c:v>58.8</c:v>
                </c:pt>
                <c:pt idx="1922">
                  <c:v>58.8</c:v>
                </c:pt>
                <c:pt idx="1923">
                  <c:v>58.7</c:v>
                </c:pt>
                <c:pt idx="1924">
                  <c:v>58.7</c:v>
                </c:pt>
                <c:pt idx="1925">
                  <c:v>58.7</c:v>
                </c:pt>
                <c:pt idx="1926">
                  <c:v>58.6</c:v>
                </c:pt>
                <c:pt idx="1927">
                  <c:v>58.6</c:v>
                </c:pt>
                <c:pt idx="1928">
                  <c:v>58.6</c:v>
                </c:pt>
                <c:pt idx="1929">
                  <c:v>58.6</c:v>
                </c:pt>
                <c:pt idx="1930">
                  <c:v>58.5</c:v>
                </c:pt>
                <c:pt idx="1931">
                  <c:v>58.5</c:v>
                </c:pt>
                <c:pt idx="1932">
                  <c:v>58.5</c:v>
                </c:pt>
                <c:pt idx="1933">
                  <c:v>58.4</c:v>
                </c:pt>
                <c:pt idx="1934">
                  <c:v>58.4</c:v>
                </c:pt>
                <c:pt idx="1935">
                  <c:v>58.4</c:v>
                </c:pt>
                <c:pt idx="1936">
                  <c:v>58.4</c:v>
                </c:pt>
                <c:pt idx="1937">
                  <c:v>58.3</c:v>
                </c:pt>
                <c:pt idx="1938">
                  <c:v>58.3</c:v>
                </c:pt>
                <c:pt idx="1939">
                  <c:v>58.3</c:v>
                </c:pt>
                <c:pt idx="1940">
                  <c:v>58.2</c:v>
                </c:pt>
                <c:pt idx="1941">
                  <c:v>58.2</c:v>
                </c:pt>
                <c:pt idx="1942">
                  <c:v>58.2</c:v>
                </c:pt>
                <c:pt idx="1943">
                  <c:v>58.1</c:v>
                </c:pt>
                <c:pt idx="1944">
                  <c:v>58.1</c:v>
                </c:pt>
                <c:pt idx="1945">
                  <c:v>58.1</c:v>
                </c:pt>
                <c:pt idx="1946">
                  <c:v>58.2</c:v>
                </c:pt>
                <c:pt idx="1947">
                  <c:v>58.3</c:v>
                </c:pt>
                <c:pt idx="1948">
                  <c:v>58.4</c:v>
                </c:pt>
                <c:pt idx="1949">
                  <c:v>58.5</c:v>
                </c:pt>
                <c:pt idx="1950">
                  <c:v>58.5</c:v>
                </c:pt>
                <c:pt idx="1951">
                  <c:v>58.6</c:v>
                </c:pt>
                <c:pt idx="1952">
                  <c:v>58.6</c:v>
                </c:pt>
                <c:pt idx="1953">
                  <c:v>58.7</c:v>
                </c:pt>
                <c:pt idx="1954">
                  <c:v>58.8</c:v>
                </c:pt>
                <c:pt idx="1955">
                  <c:v>58.9</c:v>
                </c:pt>
                <c:pt idx="1956">
                  <c:v>58.9</c:v>
                </c:pt>
                <c:pt idx="1957">
                  <c:v>59</c:v>
                </c:pt>
                <c:pt idx="1958">
                  <c:v>59</c:v>
                </c:pt>
                <c:pt idx="1959">
                  <c:v>59.1</c:v>
                </c:pt>
                <c:pt idx="1960">
                  <c:v>59.1</c:v>
                </c:pt>
                <c:pt idx="1961">
                  <c:v>59.2</c:v>
                </c:pt>
                <c:pt idx="1962">
                  <c:v>59.3</c:v>
                </c:pt>
                <c:pt idx="1963">
                  <c:v>59.3</c:v>
                </c:pt>
                <c:pt idx="1964">
                  <c:v>59.3</c:v>
                </c:pt>
                <c:pt idx="1965">
                  <c:v>59.4</c:v>
                </c:pt>
                <c:pt idx="1966">
                  <c:v>59.4</c:v>
                </c:pt>
                <c:pt idx="1967">
                  <c:v>59.5</c:v>
                </c:pt>
                <c:pt idx="1968">
                  <c:v>59.6</c:v>
                </c:pt>
                <c:pt idx="1969">
                  <c:v>59.6</c:v>
                </c:pt>
                <c:pt idx="1970">
                  <c:v>59.6</c:v>
                </c:pt>
                <c:pt idx="1971">
                  <c:v>59.6</c:v>
                </c:pt>
                <c:pt idx="1972">
                  <c:v>59.6</c:v>
                </c:pt>
                <c:pt idx="1973">
                  <c:v>59.6</c:v>
                </c:pt>
                <c:pt idx="1974">
                  <c:v>59.6</c:v>
                </c:pt>
                <c:pt idx="1975">
                  <c:v>59.6</c:v>
                </c:pt>
                <c:pt idx="1976">
                  <c:v>59.6</c:v>
                </c:pt>
                <c:pt idx="1977">
                  <c:v>59.6</c:v>
                </c:pt>
                <c:pt idx="1978">
                  <c:v>59.6</c:v>
                </c:pt>
                <c:pt idx="1979">
                  <c:v>59.6</c:v>
                </c:pt>
                <c:pt idx="1980">
                  <c:v>59.6</c:v>
                </c:pt>
                <c:pt idx="1981">
                  <c:v>59.6</c:v>
                </c:pt>
                <c:pt idx="1982">
                  <c:v>59.5</c:v>
                </c:pt>
                <c:pt idx="1983">
                  <c:v>59.5</c:v>
                </c:pt>
                <c:pt idx="1984">
                  <c:v>59.5</c:v>
                </c:pt>
                <c:pt idx="1985">
                  <c:v>59.4</c:v>
                </c:pt>
                <c:pt idx="1986">
                  <c:v>59.4</c:v>
                </c:pt>
                <c:pt idx="1987">
                  <c:v>59.4</c:v>
                </c:pt>
                <c:pt idx="1988">
                  <c:v>59.4</c:v>
                </c:pt>
                <c:pt idx="1989">
                  <c:v>59.4</c:v>
                </c:pt>
                <c:pt idx="1990">
                  <c:v>59.3</c:v>
                </c:pt>
                <c:pt idx="1991">
                  <c:v>59.3</c:v>
                </c:pt>
                <c:pt idx="1992">
                  <c:v>59.3</c:v>
                </c:pt>
                <c:pt idx="1993">
                  <c:v>59.3</c:v>
                </c:pt>
                <c:pt idx="1994">
                  <c:v>59.2</c:v>
                </c:pt>
                <c:pt idx="1995">
                  <c:v>59.2</c:v>
                </c:pt>
                <c:pt idx="1996">
                  <c:v>59.2</c:v>
                </c:pt>
                <c:pt idx="1997">
                  <c:v>59.2</c:v>
                </c:pt>
                <c:pt idx="1998">
                  <c:v>59.2</c:v>
                </c:pt>
                <c:pt idx="1999">
                  <c:v>59.1</c:v>
                </c:pt>
                <c:pt idx="2000">
                  <c:v>59.1</c:v>
                </c:pt>
                <c:pt idx="2001">
                  <c:v>59.1</c:v>
                </c:pt>
                <c:pt idx="2002">
                  <c:v>59.1</c:v>
                </c:pt>
                <c:pt idx="2003">
                  <c:v>59.1</c:v>
                </c:pt>
                <c:pt idx="2004">
                  <c:v>59</c:v>
                </c:pt>
                <c:pt idx="2005">
                  <c:v>59</c:v>
                </c:pt>
                <c:pt idx="2006">
                  <c:v>59</c:v>
                </c:pt>
                <c:pt idx="2007">
                  <c:v>59</c:v>
                </c:pt>
                <c:pt idx="2008">
                  <c:v>58.9</c:v>
                </c:pt>
                <c:pt idx="2009">
                  <c:v>58.9</c:v>
                </c:pt>
                <c:pt idx="2010">
                  <c:v>58.9</c:v>
                </c:pt>
                <c:pt idx="2011">
                  <c:v>58.9</c:v>
                </c:pt>
                <c:pt idx="2012">
                  <c:v>58.9</c:v>
                </c:pt>
                <c:pt idx="2013">
                  <c:v>58.8</c:v>
                </c:pt>
                <c:pt idx="2014">
                  <c:v>58.8</c:v>
                </c:pt>
                <c:pt idx="2015">
                  <c:v>58.8</c:v>
                </c:pt>
                <c:pt idx="2016">
                  <c:v>58.7</c:v>
                </c:pt>
                <c:pt idx="2017">
                  <c:v>58.7</c:v>
                </c:pt>
                <c:pt idx="2018">
                  <c:v>58.7</c:v>
                </c:pt>
                <c:pt idx="2019">
                  <c:v>58.7</c:v>
                </c:pt>
                <c:pt idx="2020">
                  <c:v>58.6</c:v>
                </c:pt>
                <c:pt idx="2021">
                  <c:v>58.6</c:v>
                </c:pt>
                <c:pt idx="2022">
                  <c:v>58.6</c:v>
                </c:pt>
                <c:pt idx="2023">
                  <c:v>58.6</c:v>
                </c:pt>
                <c:pt idx="2024">
                  <c:v>58.5</c:v>
                </c:pt>
                <c:pt idx="2025">
                  <c:v>58.5</c:v>
                </c:pt>
                <c:pt idx="2026">
                  <c:v>58.5</c:v>
                </c:pt>
                <c:pt idx="2027">
                  <c:v>58.4</c:v>
                </c:pt>
                <c:pt idx="2028">
                  <c:v>58.4</c:v>
                </c:pt>
                <c:pt idx="2029">
                  <c:v>58.4</c:v>
                </c:pt>
                <c:pt idx="2030">
                  <c:v>58.3</c:v>
                </c:pt>
                <c:pt idx="2031">
                  <c:v>58.3</c:v>
                </c:pt>
                <c:pt idx="2032">
                  <c:v>58.3</c:v>
                </c:pt>
                <c:pt idx="2033">
                  <c:v>58.2</c:v>
                </c:pt>
                <c:pt idx="2034">
                  <c:v>58.2</c:v>
                </c:pt>
                <c:pt idx="2035">
                  <c:v>58.2</c:v>
                </c:pt>
                <c:pt idx="2036">
                  <c:v>58.1</c:v>
                </c:pt>
                <c:pt idx="2037">
                  <c:v>58.1</c:v>
                </c:pt>
                <c:pt idx="2038">
                  <c:v>58.1</c:v>
                </c:pt>
                <c:pt idx="2039">
                  <c:v>58</c:v>
                </c:pt>
                <c:pt idx="2040">
                  <c:v>58</c:v>
                </c:pt>
                <c:pt idx="2041">
                  <c:v>57.9</c:v>
                </c:pt>
                <c:pt idx="2042">
                  <c:v>57.9</c:v>
                </c:pt>
                <c:pt idx="2043">
                  <c:v>57.9</c:v>
                </c:pt>
                <c:pt idx="2044">
                  <c:v>57.8</c:v>
                </c:pt>
                <c:pt idx="2045">
                  <c:v>57.8</c:v>
                </c:pt>
                <c:pt idx="2046">
                  <c:v>57.7</c:v>
                </c:pt>
                <c:pt idx="2047">
                  <c:v>57.7</c:v>
                </c:pt>
                <c:pt idx="2048">
                  <c:v>57.7</c:v>
                </c:pt>
                <c:pt idx="2049">
                  <c:v>57.7</c:v>
                </c:pt>
                <c:pt idx="2050">
                  <c:v>57.8</c:v>
                </c:pt>
                <c:pt idx="2051">
                  <c:v>57.9</c:v>
                </c:pt>
                <c:pt idx="2052">
                  <c:v>57.9</c:v>
                </c:pt>
                <c:pt idx="2053">
                  <c:v>57.9</c:v>
                </c:pt>
                <c:pt idx="2054">
                  <c:v>58</c:v>
                </c:pt>
                <c:pt idx="2055">
                  <c:v>58.1</c:v>
                </c:pt>
                <c:pt idx="2056">
                  <c:v>58.1</c:v>
                </c:pt>
                <c:pt idx="2057">
                  <c:v>58.2</c:v>
                </c:pt>
                <c:pt idx="2058">
                  <c:v>58.2</c:v>
                </c:pt>
                <c:pt idx="2059">
                  <c:v>58.2</c:v>
                </c:pt>
                <c:pt idx="2060">
                  <c:v>58.2</c:v>
                </c:pt>
                <c:pt idx="2061">
                  <c:v>58.3</c:v>
                </c:pt>
                <c:pt idx="2062">
                  <c:v>58.4</c:v>
                </c:pt>
                <c:pt idx="2063">
                  <c:v>58.4</c:v>
                </c:pt>
                <c:pt idx="2064">
                  <c:v>58.5</c:v>
                </c:pt>
                <c:pt idx="2065">
                  <c:v>58.5</c:v>
                </c:pt>
                <c:pt idx="2066">
                  <c:v>58.6</c:v>
                </c:pt>
                <c:pt idx="2067">
                  <c:v>58.6</c:v>
                </c:pt>
                <c:pt idx="2068">
                  <c:v>58.6</c:v>
                </c:pt>
                <c:pt idx="2069">
                  <c:v>58.6</c:v>
                </c:pt>
                <c:pt idx="2070">
                  <c:v>58.6</c:v>
                </c:pt>
                <c:pt idx="2071">
                  <c:v>58.7</c:v>
                </c:pt>
                <c:pt idx="2072">
                  <c:v>58.7</c:v>
                </c:pt>
                <c:pt idx="2073">
                  <c:v>58.6</c:v>
                </c:pt>
                <c:pt idx="2074">
                  <c:v>58.7</c:v>
                </c:pt>
                <c:pt idx="2075">
                  <c:v>58.6</c:v>
                </c:pt>
                <c:pt idx="2076">
                  <c:v>58.6</c:v>
                </c:pt>
                <c:pt idx="2077">
                  <c:v>58.7</c:v>
                </c:pt>
                <c:pt idx="2078">
                  <c:v>58.7</c:v>
                </c:pt>
                <c:pt idx="2079">
                  <c:v>58.7</c:v>
                </c:pt>
                <c:pt idx="2080">
                  <c:v>58.7</c:v>
                </c:pt>
                <c:pt idx="2081">
                  <c:v>58.7</c:v>
                </c:pt>
                <c:pt idx="2082">
                  <c:v>58.7</c:v>
                </c:pt>
                <c:pt idx="2083">
                  <c:v>58.7</c:v>
                </c:pt>
                <c:pt idx="2084">
                  <c:v>58.6</c:v>
                </c:pt>
                <c:pt idx="2085">
                  <c:v>58.6</c:v>
                </c:pt>
                <c:pt idx="2086">
                  <c:v>58.6</c:v>
                </c:pt>
                <c:pt idx="2087">
                  <c:v>58.6</c:v>
                </c:pt>
                <c:pt idx="2088">
                  <c:v>58.6</c:v>
                </c:pt>
                <c:pt idx="2089">
                  <c:v>58.6</c:v>
                </c:pt>
                <c:pt idx="2090">
                  <c:v>58.6</c:v>
                </c:pt>
                <c:pt idx="2091">
                  <c:v>58.6</c:v>
                </c:pt>
                <c:pt idx="2092">
                  <c:v>58.6</c:v>
                </c:pt>
                <c:pt idx="2093">
                  <c:v>58.6</c:v>
                </c:pt>
                <c:pt idx="2094">
                  <c:v>58.6</c:v>
                </c:pt>
                <c:pt idx="2095">
                  <c:v>58.5</c:v>
                </c:pt>
                <c:pt idx="2096">
                  <c:v>58.5</c:v>
                </c:pt>
                <c:pt idx="2097">
                  <c:v>58.5</c:v>
                </c:pt>
                <c:pt idx="2098">
                  <c:v>58.5</c:v>
                </c:pt>
                <c:pt idx="2099">
                  <c:v>58.5</c:v>
                </c:pt>
                <c:pt idx="2100">
                  <c:v>58.5</c:v>
                </c:pt>
                <c:pt idx="2101">
                  <c:v>58.4</c:v>
                </c:pt>
                <c:pt idx="2102">
                  <c:v>58.4</c:v>
                </c:pt>
                <c:pt idx="2103">
                  <c:v>58.4</c:v>
                </c:pt>
                <c:pt idx="2104">
                  <c:v>58.4</c:v>
                </c:pt>
                <c:pt idx="2105">
                  <c:v>58.4</c:v>
                </c:pt>
                <c:pt idx="2106">
                  <c:v>58.3</c:v>
                </c:pt>
                <c:pt idx="2107">
                  <c:v>58.3</c:v>
                </c:pt>
                <c:pt idx="2108">
                  <c:v>58.3</c:v>
                </c:pt>
                <c:pt idx="2109">
                  <c:v>58.3</c:v>
                </c:pt>
                <c:pt idx="2110">
                  <c:v>58.2</c:v>
                </c:pt>
                <c:pt idx="2111">
                  <c:v>58.2</c:v>
                </c:pt>
                <c:pt idx="2112">
                  <c:v>58.2</c:v>
                </c:pt>
                <c:pt idx="2113">
                  <c:v>58.2</c:v>
                </c:pt>
                <c:pt idx="2114">
                  <c:v>58.2</c:v>
                </c:pt>
                <c:pt idx="2115">
                  <c:v>58.1</c:v>
                </c:pt>
                <c:pt idx="2116">
                  <c:v>58.1</c:v>
                </c:pt>
                <c:pt idx="2117">
                  <c:v>58</c:v>
                </c:pt>
                <c:pt idx="2118">
                  <c:v>57.9</c:v>
                </c:pt>
                <c:pt idx="2119">
                  <c:v>57.8</c:v>
                </c:pt>
                <c:pt idx="2120">
                  <c:v>57.8</c:v>
                </c:pt>
                <c:pt idx="2121">
                  <c:v>57.7</c:v>
                </c:pt>
                <c:pt idx="2122">
                  <c:v>57.6</c:v>
                </c:pt>
                <c:pt idx="2123">
                  <c:v>57.5</c:v>
                </c:pt>
                <c:pt idx="2124">
                  <c:v>57.4</c:v>
                </c:pt>
                <c:pt idx="2125">
                  <c:v>57.3</c:v>
                </c:pt>
                <c:pt idx="2126">
                  <c:v>57.2</c:v>
                </c:pt>
                <c:pt idx="2127">
                  <c:v>57.1</c:v>
                </c:pt>
                <c:pt idx="2128">
                  <c:v>57</c:v>
                </c:pt>
                <c:pt idx="2129">
                  <c:v>56.9</c:v>
                </c:pt>
                <c:pt idx="2130">
                  <c:v>56.9</c:v>
                </c:pt>
                <c:pt idx="2131">
                  <c:v>56.8</c:v>
                </c:pt>
                <c:pt idx="2132">
                  <c:v>56.7</c:v>
                </c:pt>
                <c:pt idx="2133">
                  <c:v>56.6</c:v>
                </c:pt>
                <c:pt idx="2134">
                  <c:v>56.5</c:v>
                </c:pt>
                <c:pt idx="2135">
                  <c:v>56.4</c:v>
                </c:pt>
                <c:pt idx="2136">
                  <c:v>56.4</c:v>
                </c:pt>
                <c:pt idx="2137">
                  <c:v>56.3</c:v>
                </c:pt>
                <c:pt idx="2138">
                  <c:v>56.2</c:v>
                </c:pt>
                <c:pt idx="2139">
                  <c:v>56.2</c:v>
                </c:pt>
                <c:pt idx="2140">
                  <c:v>56.1</c:v>
                </c:pt>
                <c:pt idx="2141">
                  <c:v>56</c:v>
                </c:pt>
                <c:pt idx="2142">
                  <c:v>55.9</c:v>
                </c:pt>
                <c:pt idx="2143">
                  <c:v>55.9</c:v>
                </c:pt>
                <c:pt idx="2144">
                  <c:v>55.8</c:v>
                </c:pt>
                <c:pt idx="2145">
                  <c:v>55.7</c:v>
                </c:pt>
                <c:pt idx="2146">
                  <c:v>55.6</c:v>
                </c:pt>
                <c:pt idx="2147">
                  <c:v>55.6</c:v>
                </c:pt>
                <c:pt idx="2148">
                  <c:v>55.5</c:v>
                </c:pt>
                <c:pt idx="2149">
                  <c:v>55.4</c:v>
                </c:pt>
                <c:pt idx="2150">
                  <c:v>55.4</c:v>
                </c:pt>
                <c:pt idx="2151">
                  <c:v>55.3</c:v>
                </c:pt>
                <c:pt idx="2152">
                  <c:v>55.2</c:v>
                </c:pt>
                <c:pt idx="2153">
                  <c:v>55.2</c:v>
                </c:pt>
                <c:pt idx="2154">
                  <c:v>55.1</c:v>
                </c:pt>
                <c:pt idx="2155">
                  <c:v>55</c:v>
                </c:pt>
                <c:pt idx="2156">
                  <c:v>55</c:v>
                </c:pt>
                <c:pt idx="2157">
                  <c:v>54.9</c:v>
                </c:pt>
                <c:pt idx="2158">
                  <c:v>54.9</c:v>
                </c:pt>
                <c:pt idx="2159">
                  <c:v>54.8</c:v>
                </c:pt>
                <c:pt idx="2160">
                  <c:v>54.7</c:v>
                </c:pt>
                <c:pt idx="2161">
                  <c:v>54.7</c:v>
                </c:pt>
                <c:pt idx="2162">
                  <c:v>54.6</c:v>
                </c:pt>
                <c:pt idx="2163">
                  <c:v>54.5</c:v>
                </c:pt>
                <c:pt idx="2164">
                  <c:v>54.5</c:v>
                </c:pt>
                <c:pt idx="2165">
                  <c:v>54.4</c:v>
                </c:pt>
                <c:pt idx="2166">
                  <c:v>54.4</c:v>
                </c:pt>
                <c:pt idx="2167">
                  <c:v>54.3</c:v>
                </c:pt>
                <c:pt idx="2168">
                  <c:v>54.2</c:v>
                </c:pt>
                <c:pt idx="2169">
                  <c:v>54.2</c:v>
                </c:pt>
                <c:pt idx="2170">
                  <c:v>54.1</c:v>
                </c:pt>
                <c:pt idx="2171">
                  <c:v>54.1</c:v>
                </c:pt>
                <c:pt idx="2172">
                  <c:v>54</c:v>
                </c:pt>
                <c:pt idx="2173">
                  <c:v>54</c:v>
                </c:pt>
                <c:pt idx="2174">
                  <c:v>53.9</c:v>
                </c:pt>
                <c:pt idx="2175">
                  <c:v>53.9</c:v>
                </c:pt>
                <c:pt idx="2176">
                  <c:v>53.8</c:v>
                </c:pt>
                <c:pt idx="2177">
                  <c:v>53.7</c:v>
                </c:pt>
                <c:pt idx="2178">
                  <c:v>53.7</c:v>
                </c:pt>
                <c:pt idx="2179">
                  <c:v>53.6</c:v>
                </c:pt>
                <c:pt idx="2180">
                  <c:v>53.6</c:v>
                </c:pt>
                <c:pt idx="2181">
                  <c:v>53.5</c:v>
                </c:pt>
                <c:pt idx="2182">
                  <c:v>53.5</c:v>
                </c:pt>
                <c:pt idx="2183">
                  <c:v>53.4</c:v>
                </c:pt>
                <c:pt idx="2184">
                  <c:v>53.4</c:v>
                </c:pt>
                <c:pt idx="2185">
                  <c:v>53.4</c:v>
                </c:pt>
                <c:pt idx="2186">
                  <c:v>53.4</c:v>
                </c:pt>
                <c:pt idx="2187">
                  <c:v>53.3</c:v>
                </c:pt>
                <c:pt idx="2188">
                  <c:v>53.3</c:v>
                </c:pt>
                <c:pt idx="2189">
                  <c:v>53.3</c:v>
                </c:pt>
                <c:pt idx="2190">
                  <c:v>53.3</c:v>
                </c:pt>
                <c:pt idx="2191">
                  <c:v>53.2</c:v>
                </c:pt>
                <c:pt idx="2192">
                  <c:v>53.2</c:v>
                </c:pt>
                <c:pt idx="2193">
                  <c:v>53.2</c:v>
                </c:pt>
                <c:pt idx="2194">
                  <c:v>53.2</c:v>
                </c:pt>
                <c:pt idx="2195">
                  <c:v>53.1</c:v>
                </c:pt>
                <c:pt idx="2196">
                  <c:v>53.1</c:v>
                </c:pt>
                <c:pt idx="2197">
                  <c:v>53.1</c:v>
                </c:pt>
                <c:pt idx="2198">
                  <c:v>53</c:v>
                </c:pt>
                <c:pt idx="2199">
                  <c:v>53</c:v>
                </c:pt>
                <c:pt idx="2200">
                  <c:v>53</c:v>
                </c:pt>
                <c:pt idx="2201">
                  <c:v>52.9</c:v>
                </c:pt>
                <c:pt idx="2202">
                  <c:v>52.9</c:v>
                </c:pt>
                <c:pt idx="2203">
                  <c:v>52.9</c:v>
                </c:pt>
                <c:pt idx="2204">
                  <c:v>52.9</c:v>
                </c:pt>
                <c:pt idx="2205">
                  <c:v>52.8</c:v>
                </c:pt>
                <c:pt idx="2206">
                  <c:v>52.8</c:v>
                </c:pt>
                <c:pt idx="2207">
                  <c:v>52.8</c:v>
                </c:pt>
                <c:pt idx="2208">
                  <c:v>52.8</c:v>
                </c:pt>
                <c:pt idx="2209">
                  <c:v>52.7</c:v>
                </c:pt>
                <c:pt idx="2210">
                  <c:v>52.7</c:v>
                </c:pt>
                <c:pt idx="2211">
                  <c:v>52.7</c:v>
                </c:pt>
                <c:pt idx="2212">
                  <c:v>52.7</c:v>
                </c:pt>
                <c:pt idx="2213">
                  <c:v>52.6</c:v>
                </c:pt>
                <c:pt idx="2214">
                  <c:v>52.6</c:v>
                </c:pt>
                <c:pt idx="2215">
                  <c:v>52.6</c:v>
                </c:pt>
                <c:pt idx="2216">
                  <c:v>52.6</c:v>
                </c:pt>
                <c:pt idx="2217">
                  <c:v>52.5</c:v>
                </c:pt>
                <c:pt idx="2218">
                  <c:v>52.5</c:v>
                </c:pt>
                <c:pt idx="2219">
                  <c:v>52.5</c:v>
                </c:pt>
                <c:pt idx="2220">
                  <c:v>52.5</c:v>
                </c:pt>
                <c:pt idx="2221">
                  <c:v>52.5</c:v>
                </c:pt>
                <c:pt idx="2222">
                  <c:v>52.4</c:v>
                </c:pt>
                <c:pt idx="2223">
                  <c:v>52.4</c:v>
                </c:pt>
                <c:pt idx="2224">
                  <c:v>52.4</c:v>
                </c:pt>
                <c:pt idx="2225">
                  <c:v>52.4</c:v>
                </c:pt>
                <c:pt idx="2226">
                  <c:v>52.3</c:v>
                </c:pt>
                <c:pt idx="2227">
                  <c:v>52.3</c:v>
                </c:pt>
                <c:pt idx="2228">
                  <c:v>52.3</c:v>
                </c:pt>
                <c:pt idx="2229">
                  <c:v>52.2</c:v>
                </c:pt>
                <c:pt idx="2230">
                  <c:v>52.2</c:v>
                </c:pt>
                <c:pt idx="2231">
                  <c:v>52.2</c:v>
                </c:pt>
                <c:pt idx="2232">
                  <c:v>52.2</c:v>
                </c:pt>
                <c:pt idx="2233">
                  <c:v>52.2</c:v>
                </c:pt>
                <c:pt idx="2234">
                  <c:v>52.1</c:v>
                </c:pt>
                <c:pt idx="2235">
                  <c:v>52.1</c:v>
                </c:pt>
                <c:pt idx="2236">
                  <c:v>52.1</c:v>
                </c:pt>
                <c:pt idx="2237">
                  <c:v>52.1</c:v>
                </c:pt>
                <c:pt idx="2238">
                  <c:v>52</c:v>
                </c:pt>
                <c:pt idx="2239">
                  <c:v>52</c:v>
                </c:pt>
                <c:pt idx="2240">
                  <c:v>52</c:v>
                </c:pt>
                <c:pt idx="2241">
                  <c:v>51.9</c:v>
                </c:pt>
                <c:pt idx="2242">
                  <c:v>51.9</c:v>
                </c:pt>
                <c:pt idx="2243">
                  <c:v>51.9</c:v>
                </c:pt>
                <c:pt idx="2244">
                  <c:v>51.9</c:v>
                </c:pt>
                <c:pt idx="2245">
                  <c:v>51.8</c:v>
                </c:pt>
                <c:pt idx="2246">
                  <c:v>51.8</c:v>
                </c:pt>
                <c:pt idx="2247">
                  <c:v>51.8</c:v>
                </c:pt>
                <c:pt idx="2248">
                  <c:v>51.8</c:v>
                </c:pt>
                <c:pt idx="2249">
                  <c:v>51.7</c:v>
                </c:pt>
                <c:pt idx="2250">
                  <c:v>51.7</c:v>
                </c:pt>
                <c:pt idx="2251">
                  <c:v>51.6</c:v>
                </c:pt>
                <c:pt idx="2252">
                  <c:v>51.6</c:v>
                </c:pt>
                <c:pt idx="2253">
                  <c:v>51.6</c:v>
                </c:pt>
                <c:pt idx="2254">
                  <c:v>51.5</c:v>
                </c:pt>
                <c:pt idx="2255">
                  <c:v>51.5</c:v>
                </c:pt>
                <c:pt idx="2256">
                  <c:v>51.5</c:v>
                </c:pt>
                <c:pt idx="2257">
                  <c:v>51.4</c:v>
                </c:pt>
                <c:pt idx="2258">
                  <c:v>51.4</c:v>
                </c:pt>
                <c:pt idx="2259">
                  <c:v>51.4</c:v>
                </c:pt>
                <c:pt idx="2260">
                  <c:v>51.3</c:v>
                </c:pt>
                <c:pt idx="2261">
                  <c:v>51.3</c:v>
                </c:pt>
                <c:pt idx="2262">
                  <c:v>51.2</c:v>
                </c:pt>
                <c:pt idx="2263">
                  <c:v>51.2</c:v>
                </c:pt>
                <c:pt idx="2264">
                  <c:v>51.2</c:v>
                </c:pt>
                <c:pt idx="2265">
                  <c:v>51.1</c:v>
                </c:pt>
                <c:pt idx="2266">
                  <c:v>51.1</c:v>
                </c:pt>
                <c:pt idx="2267">
                  <c:v>51</c:v>
                </c:pt>
                <c:pt idx="2268">
                  <c:v>51</c:v>
                </c:pt>
                <c:pt idx="2269">
                  <c:v>51</c:v>
                </c:pt>
                <c:pt idx="2270">
                  <c:v>51</c:v>
                </c:pt>
                <c:pt idx="2271">
                  <c:v>50.9</c:v>
                </c:pt>
                <c:pt idx="2272">
                  <c:v>50.9</c:v>
                </c:pt>
                <c:pt idx="2273">
                  <c:v>50.8</c:v>
                </c:pt>
                <c:pt idx="2274">
                  <c:v>50.8</c:v>
                </c:pt>
                <c:pt idx="2275">
                  <c:v>50.8</c:v>
                </c:pt>
                <c:pt idx="2276">
                  <c:v>50.7</c:v>
                </c:pt>
                <c:pt idx="2277">
                  <c:v>50.7</c:v>
                </c:pt>
                <c:pt idx="2278">
                  <c:v>50.7</c:v>
                </c:pt>
                <c:pt idx="2279">
                  <c:v>50.6</c:v>
                </c:pt>
                <c:pt idx="2280">
                  <c:v>50.6</c:v>
                </c:pt>
                <c:pt idx="2281">
                  <c:v>50.6</c:v>
                </c:pt>
                <c:pt idx="2282">
                  <c:v>50.5</c:v>
                </c:pt>
                <c:pt idx="2283">
                  <c:v>50.5</c:v>
                </c:pt>
                <c:pt idx="2284">
                  <c:v>50.5</c:v>
                </c:pt>
                <c:pt idx="2285">
                  <c:v>50.4</c:v>
                </c:pt>
                <c:pt idx="2286">
                  <c:v>50.4</c:v>
                </c:pt>
                <c:pt idx="2287">
                  <c:v>50.4</c:v>
                </c:pt>
                <c:pt idx="2288">
                  <c:v>50.3</c:v>
                </c:pt>
                <c:pt idx="2289">
                  <c:v>50.3</c:v>
                </c:pt>
                <c:pt idx="2290">
                  <c:v>50.2</c:v>
                </c:pt>
                <c:pt idx="2291">
                  <c:v>50.2</c:v>
                </c:pt>
                <c:pt idx="2292">
                  <c:v>50.2</c:v>
                </c:pt>
                <c:pt idx="2293">
                  <c:v>50.1</c:v>
                </c:pt>
                <c:pt idx="2294">
                  <c:v>50.1</c:v>
                </c:pt>
                <c:pt idx="2295">
                  <c:v>50</c:v>
                </c:pt>
                <c:pt idx="2296">
                  <c:v>50</c:v>
                </c:pt>
                <c:pt idx="2297">
                  <c:v>50</c:v>
                </c:pt>
                <c:pt idx="2298">
                  <c:v>49.9</c:v>
                </c:pt>
                <c:pt idx="2299">
                  <c:v>49.9</c:v>
                </c:pt>
                <c:pt idx="2300">
                  <c:v>49.9</c:v>
                </c:pt>
                <c:pt idx="2301">
                  <c:v>49.8</c:v>
                </c:pt>
                <c:pt idx="2302">
                  <c:v>49.8</c:v>
                </c:pt>
                <c:pt idx="2303">
                  <c:v>49.7</c:v>
                </c:pt>
                <c:pt idx="2304">
                  <c:v>49.7</c:v>
                </c:pt>
                <c:pt idx="2305">
                  <c:v>49.7</c:v>
                </c:pt>
                <c:pt idx="2306">
                  <c:v>49.6</c:v>
                </c:pt>
                <c:pt idx="2307">
                  <c:v>49.6</c:v>
                </c:pt>
                <c:pt idx="2308">
                  <c:v>49.6</c:v>
                </c:pt>
                <c:pt idx="2309">
                  <c:v>49.5</c:v>
                </c:pt>
                <c:pt idx="2310">
                  <c:v>49.5</c:v>
                </c:pt>
                <c:pt idx="2311">
                  <c:v>49.5</c:v>
                </c:pt>
                <c:pt idx="2312">
                  <c:v>49.5</c:v>
                </c:pt>
                <c:pt idx="2313">
                  <c:v>49.4</c:v>
                </c:pt>
                <c:pt idx="2314">
                  <c:v>49.4</c:v>
                </c:pt>
                <c:pt idx="2315">
                  <c:v>49.4</c:v>
                </c:pt>
                <c:pt idx="2316">
                  <c:v>49.4</c:v>
                </c:pt>
                <c:pt idx="2317">
                  <c:v>49.4</c:v>
                </c:pt>
                <c:pt idx="2318">
                  <c:v>49.4</c:v>
                </c:pt>
                <c:pt idx="2319">
                  <c:v>49.3</c:v>
                </c:pt>
                <c:pt idx="2320">
                  <c:v>49.3</c:v>
                </c:pt>
                <c:pt idx="2321">
                  <c:v>49.3</c:v>
                </c:pt>
                <c:pt idx="2322">
                  <c:v>49.3</c:v>
                </c:pt>
                <c:pt idx="2323">
                  <c:v>49.3</c:v>
                </c:pt>
                <c:pt idx="2324">
                  <c:v>49.3</c:v>
                </c:pt>
                <c:pt idx="2325">
                  <c:v>49.3</c:v>
                </c:pt>
                <c:pt idx="2326">
                  <c:v>49.3</c:v>
                </c:pt>
                <c:pt idx="2327">
                  <c:v>49.3</c:v>
                </c:pt>
                <c:pt idx="2328">
                  <c:v>49.2</c:v>
                </c:pt>
                <c:pt idx="2329">
                  <c:v>49.2</c:v>
                </c:pt>
                <c:pt idx="2330">
                  <c:v>49.2</c:v>
                </c:pt>
                <c:pt idx="2331">
                  <c:v>49.2</c:v>
                </c:pt>
                <c:pt idx="2332">
                  <c:v>49.2</c:v>
                </c:pt>
                <c:pt idx="2333">
                  <c:v>49.2</c:v>
                </c:pt>
                <c:pt idx="2334">
                  <c:v>49.2</c:v>
                </c:pt>
                <c:pt idx="2335">
                  <c:v>49.2</c:v>
                </c:pt>
                <c:pt idx="2336">
                  <c:v>49.2</c:v>
                </c:pt>
                <c:pt idx="2337">
                  <c:v>49.2</c:v>
                </c:pt>
                <c:pt idx="2338">
                  <c:v>49.1</c:v>
                </c:pt>
                <c:pt idx="2339">
                  <c:v>49.1</c:v>
                </c:pt>
                <c:pt idx="2340">
                  <c:v>49.1</c:v>
                </c:pt>
                <c:pt idx="2341">
                  <c:v>49.1</c:v>
                </c:pt>
                <c:pt idx="2342">
                  <c:v>49.1</c:v>
                </c:pt>
                <c:pt idx="2343">
                  <c:v>49.1</c:v>
                </c:pt>
                <c:pt idx="2344">
                  <c:v>49.1</c:v>
                </c:pt>
                <c:pt idx="2345">
                  <c:v>49.1</c:v>
                </c:pt>
                <c:pt idx="2346">
                  <c:v>49.1</c:v>
                </c:pt>
                <c:pt idx="2347">
                  <c:v>49.1</c:v>
                </c:pt>
                <c:pt idx="2348">
                  <c:v>49</c:v>
                </c:pt>
                <c:pt idx="2349">
                  <c:v>49</c:v>
                </c:pt>
                <c:pt idx="2350">
                  <c:v>49</c:v>
                </c:pt>
                <c:pt idx="2351">
                  <c:v>49</c:v>
                </c:pt>
                <c:pt idx="2352">
                  <c:v>49</c:v>
                </c:pt>
                <c:pt idx="2353">
                  <c:v>49</c:v>
                </c:pt>
                <c:pt idx="2354">
                  <c:v>49</c:v>
                </c:pt>
                <c:pt idx="2355">
                  <c:v>49</c:v>
                </c:pt>
                <c:pt idx="2356">
                  <c:v>49</c:v>
                </c:pt>
                <c:pt idx="2357">
                  <c:v>49</c:v>
                </c:pt>
                <c:pt idx="2358">
                  <c:v>48.9</c:v>
                </c:pt>
                <c:pt idx="2359">
                  <c:v>48.9</c:v>
                </c:pt>
                <c:pt idx="2360">
                  <c:v>48.9</c:v>
                </c:pt>
                <c:pt idx="2361">
                  <c:v>48.9</c:v>
                </c:pt>
                <c:pt idx="2362">
                  <c:v>48.9</c:v>
                </c:pt>
                <c:pt idx="2363">
                  <c:v>48.9</c:v>
                </c:pt>
                <c:pt idx="2364">
                  <c:v>48.8</c:v>
                </c:pt>
                <c:pt idx="2365">
                  <c:v>48.8</c:v>
                </c:pt>
                <c:pt idx="2366">
                  <c:v>48.8</c:v>
                </c:pt>
                <c:pt idx="2367">
                  <c:v>48.8</c:v>
                </c:pt>
                <c:pt idx="2368">
                  <c:v>48.8</c:v>
                </c:pt>
                <c:pt idx="2369">
                  <c:v>48.8</c:v>
                </c:pt>
                <c:pt idx="2370">
                  <c:v>48.8</c:v>
                </c:pt>
                <c:pt idx="2371">
                  <c:v>48.8</c:v>
                </c:pt>
                <c:pt idx="2372">
                  <c:v>48.8</c:v>
                </c:pt>
                <c:pt idx="2373">
                  <c:v>48.7</c:v>
                </c:pt>
                <c:pt idx="2374">
                  <c:v>48.7</c:v>
                </c:pt>
                <c:pt idx="2375">
                  <c:v>48.7</c:v>
                </c:pt>
                <c:pt idx="2376">
                  <c:v>48.7</c:v>
                </c:pt>
                <c:pt idx="2377">
                  <c:v>48.7</c:v>
                </c:pt>
                <c:pt idx="2378">
                  <c:v>48.7</c:v>
                </c:pt>
                <c:pt idx="2379">
                  <c:v>48.6</c:v>
                </c:pt>
                <c:pt idx="2380">
                  <c:v>48.6</c:v>
                </c:pt>
                <c:pt idx="2381">
                  <c:v>48.6</c:v>
                </c:pt>
                <c:pt idx="2382">
                  <c:v>48.6</c:v>
                </c:pt>
                <c:pt idx="2383">
                  <c:v>48.6</c:v>
                </c:pt>
                <c:pt idx="2384">
                  <c:v>48.5</c:v>
                </c:pt>
                <c:pt idx="2385">
                  <c:v>48.5</c:v>
                </c:pt>
                <c:pt idx="2386">
                  <c:v>48.5</c:v>
                </c:pt>
                <c:pt idx="2387">
                  <c:v>48.4</c:v>
                </c:pt>
                <c:pt idx="2388">
                  <c:v>48.4</c:v>
                </c:pt>
                <c:pt idx="2389">
                  <c:v>48.4</c:v>
                </c:pt>
                <c:pt idx="2390">
                  <c:v>48.4</c:v>
                </c:pt>
                <c:pt idx="2391">
                  <c:v>48.4</c:v>
                </c:pt>
                <c:pt idx="2392">
                  <c:v>48.3</c:v>
                </c:pt>
                <c:pt idx="2393">
                  <c:v>48.3</c:v>
                </c:pt>
                <c:pt idx="2394">
                  <c:v>48.3</c:v>
                </c:pt>
                <c:pt idx="2395">
                  <c:v>48.2</c:v>
                </c:pt>
                <c:pt idx="2396">
                  <c:v>48.2</c:v>
                </c:pt>
                <c:pt idx="2397">
                  <c:v>48.2</c:v>
                </c:pt>
                <c:pt idx="2398">
                  <c:v>48.2</c:v>
                </c:pt>
                <c:pt idx="2399">
                  <c:v>48.1</c:v>
                </c:pt>
                <c:pt idx="2400">
                  <c:v>48.1</c:v>
                </c:pt>
                <c:pt idx="2401">
                  <c:v>48.1</c:v>
                </c:pt>
                <c:pt idx="2402">
                  <c:v>48.1</c:v>
                </c:pt>
                <c:pt idx="2403">
                  <c:v>48</c:v>
                </c:pt>
                <c:pt idx="2404">
                  <c:v>48</c:v>
                </c:pt>
                <c:pt idx="2405">
                  <c:v>48</c:v>
                </c:pt>
                <c:pt idx="2406">
                  <c:v>48</c:v>
                </c:pt>
                <c:pt idx="2407">
                  <c:v>47.9</c:v>
                </c:pt>
                <c:pt idx="2408">
                  <c:v>47.9</c:v>
                </c:pt>
                <c:pt idx="2409">
                  <c:v>47.9</c:v>
                </c:pt>
                <c:pt idx="2410">
                  <c:v>47.8</c:v>
                </c:pt>
                <c:pt idx="2411">
                  <c:v>47.8</c:v>
                </c:pt>
                <c:pt idx="2412">
                  <c:v>47.8</c:v>
                </c:pt>
                <c:pt idx="2413">
                  <c:v>47.8</c:v>
                </c:pt>
                <c:pt idx="2414">
                  <c:v>47.7</c:v>
                </c:pt>
                <c:pt idx="2415">
                  <c:v>47.7</c:v>
                </c:pt>
                <c:pt idx="2416">
                  <c:v>47.7</c:v>
                </c:pt>
                <c:pt idx="2417">
                  <c:v>47.7</c:v>
                </c:pt>
                <c:pt idx="2418">
                  <c:v>47.6</c:v>
                </c:pt>
                <c:pt idx="2419">
                  <c:v>47.6</c:v>
                </c:pt>
                <c:pt idx="2420">
                  <c:v>47.6</c:v>
                </c:pt>
                <c:pt idx="2421">
                  <c:v>47.6</c:v>
                </c:pt>
                <c:pt idx="2422">
                  <c:v>47.5</c:v>
                </c:pt>
                <c:pt idx="2423">
                  <c:v>47.5</c:v>
                </c:pt>
                <c:pt idx="2424">
                  <c:v>47.5</c:v>
                </c:pt>
                <c:pt idx="2425">
                  <c:v>47.5</c:v>
                </c:pt>
                <c:pt idx="2426">
                  <c:v>47.4</c:v>
                </c:pt>
                <c:pt idx="2427">
                  <c:v>47.4</c:v>
                </c:pt>
                <c:pt idx="2428">
                  <c:v>47.4</c:v>
                </c:pt>
                <c:pt idx="2429">
                  <c:v>47.4</c:v>
                </c:pt>
                <c:pt idx="2430">
                  <c:v>47.3</c:v>
                </c:pt>
                <c:pt idx="2431">
                  <c:v>47.3</c:v>
                </c:pt>
                <c:pt idx="2432">
                  <c:v>47.3</c:v>
                </c:pt>
                <c:pt idx="2433">
                  <c:v>47.3</c:v>
                </c:pt>
                <c:pt idx="2434">
                  <c:v>47.3</c:v>
                </c:pt>
                <c:pt idx="2435">
                  <c:v>47.2</c:v>
                </c:pt>
                <c:pt idx="2436">
                  <c:v>47.2</c:v>
                </c:pt>
                <c:pt idx="2437">
                  <c:v>47.2</c:v>
                </c:pt>
                <c:pt idx="2438">
                  <c:v>47.1</c:v>
                </c:pt>
                <c:pt idx="2439">
                  <c:v>47.1</c:v>
                </c:pt>
                <c:pt idx="2440">
                  <c:v>47.1</c:v>
                </c:pt>
                <c:pt idx="2441">
                  <c:v>47.1</c:v>
                </c:pt>
                <c:pt idx="2442">
                  <c:v>47.1</c:v>
                </c:pt>
                <c:pt idx="2443">
                  <c:v>47</c:v>
                </c:pt>
                <c:pt idx="2444">
                  <c:v>47</c:v>
                </c:pt>
                <c:pt idx="2445">
                  <c:v>47</c:v>
                </c:pt>
                <c:pt idx="2446">
                  <c:v>46.9</c:v>
                </c:pt>
                <c:pt idx="2447">
                  <c:v>46.9</c:v>
                </c:pt>
                <c:pt idx="2448">
                  <c:v>46.9</c:v>
                </c:pt>
                <c:pt idx="2449">
                  <c:v>46.9</c:v>
                </c:pt>
                <c:pt idx="2450">
                  <c:v>46.8</c:v>
                </c:pt>
                <c:pt idx="2451">
                  <c:v>46.8</c:v>
                </c:pt>
                <c:pt idx="2452">
                  <c:v>46.8</c:v>
                </c:pt>
                <c:pt idx="2453">
                  <c:v>46.8</c:v>
                </c:pt>
                <c:pt idx="2454">
                  <c:v>46.8</c:v>
                </c:pt>
                <c:pt idx="2455">
                  <c:v>46.8</c:v>
                </c:pt>
                <c:pt idx="2456">
                  <c:v>46.8</c:v>
                </c:pt>
                <c:pt idx="2457">
                  <c:v>46.8</c:v>
                </c:pt>
                <c:pt idx="2458">
                  <c:v>46.8</c:v>
                </c:pt>
                <c:pt idx="2459">
                  <c:v>46.8</c:v>
                </c:pt>
                <c:pt idx="2460">
                  <c:v>46.8</c:v>
                </c:pt>
                <c:pt idx="2461">
                  <c:v>46.8</c:v>
                </c:pt>
                <c:pt idx="2462">
                  <c:v>46.8</c:v>
                </c:pt>
                <c:pt idx="2463">
                  <c:v>46.8</c:v>
                </c:pt>
                <c:pt idx="2464">
                  <c:v>46.8</c:v>
                </c:pt>
                <c:pt idx="2465">
                  <c:v>46.8</c:v>
                </c:pt>
                <c:pt idx="2466">
                  <c:v>46.8</c:v>
                </c:pt>
                <c:pt idx="2467">
                  <c:v>46.8</c:v>
                </c:pt>
                <c:pt idx="2468">
                  <c:v>46.8</c:v>
                </c:pt>
                <c:pt idx="2469">
                  <c:v>46.8</c:v>
                </c:pt>
                <c:pt idx="2470">
                  <c:v>46.8</c:v>
                </c:pt>
                <c:pt idx="2471">
                  <c:v>46.8</c:v>
                </c:pt>
                <c:pt idx="2472">
                  <c:v>46.8</c:v>
                </c:pt>
                <c:pt idx="2473">
                  <c:v>46.8</c:v>
                </c:pt>
                <c:pt idx="2474">
                  <c:v>46.8</c:v>
                </c:pt>
                <c:pt idx="2475">
                  <c:v>46.8</c:v>
                </c:pt>
                <c:pt idx="2476">
                  <c:v>46.8</c:v>
                </c:pt>
                <c:pt idx="2477">
                  <c:v>46.8</c:v>
                </c:pt>
                <c:pt idx="2478">
                  <c:v>46.8</c:v>
                </c:pt>
                <c:pt idx="2479">
                  <c:v>46.8</c:v>
                </c:pt>
                <c:pt idx="2480">
                  <c:v>46.8</c:v>
                </c:pt>
                <c:pt idx="2481">
                  <c:v>46.8</c:v>
                </c:pt>
                <c:pt idx="2482">
                  <c:v>46.9</c:v>
                </c:pt>
                <c:pt idx="2483">
                  <c:v>46.9</c:v>
                </c:pt>
                <c:pt idx="2484">
                  <c:v>47</c:v>
                </c:pt>
                <c:pt idx="2485">
                  <c:v>47.1</c:v>
                </c:pt>
                <c:pt idx="2486">
                  <c:v>47.1</c:v>
                </c:pt>
                <c:pt idx="2487">
                  <c:v>47.2</c:v>
                </c:pt>
                <c:pt idx="2488">
                  <c:v>47.3</c:v>
                </c:pt>
                <c:pt idx="2489">
                  <c:v>47.3</c:v>
                </c:pt>
                <c:pt idx="2490">
                  <c:v>47.3</c:v>
                </c:pt>
                <c:pt idx="2491">
                  <c:v>47.4</c:v>
                </c:pt>
                <c:pt idx="2492">
                  <c:v>47.4</c:v>
                </c:pt>
                <c:pt idx="2493">
                  <c:v>47.4</c:v>
                </c:pt>
                <c:pt idx="2494">
                  <c:v>47.4</c:v>
                </c:pt>
                <c:pt idx="2495">
                  <c:v>47.4</c:v>
                </c:pt>
                <c:pt idx="2496">
                  <c:v>47.4</c:v>
                </c:pt>
                <c:pt idx="2497">
                  <c:v>47.4</c:v>
                </c:pt>
                <c:pt idx="2498">
                  <c:v>47.4</c:v>
                </c:pt>
                <c:pt idx="2499">
                  <c:v>47.4</c:v>
                </c:pt>
                <c:pt idx="2500">
                  <c:v>47.4</c:v>
                </c:pt>
                <c:pt idx="2501">
                  <c:v>47.4</c:v>
                </c:pt>
                <c:pt idx="2502">
                  <c:v>47.4</c:v>
                </c:pt>
                <c:pt idx="2503">
                  <c:v>47.4</c:v>
                </c:pt>
                <c:pt idx="2504">
                  <c:v>47.4</c:v>
                </c:pt>
                <c:pt idx="2505">
                  <c:v>47.3</c:v>
                </c:pt>
                <c:pt idx="2506">
                  <c:v>47.3</c:v>
                </c:pt>
                <c:pt idx="2507">
                  <c:v>47.3</c:v>
                </c:pt>
                <c:pt idx="2508">
                  <c:v>47.3</c:v>
                </c:pt>
                <c:pt idx="2509">
                  <c:v>47.3</c:v>
                </c:pt>
                <c:pt idx="2510">
                  <c:v>47.3</c:v>
                </c:pt>
                <c:pt idx="2511">
                  <c:v>47.3</c:v>
                </c:pt>
                <c:pt idx="2512">
                  <c:v>47.3</c:v>
                </c:pt>
                <c:pt idx="2513">
                  <c:v>47.3</c:v>
                </c:pt>
                <c:pt idx="2514">
                  <c:v>47.3</c:v>
                </c:pt>
                <c:pt idx="2515">
                  <c:v>47.3</c:v>
                </c:pt>
                <c:pt idx="2516">
                  <c:v>47.3</c:v>
                </c:pt>
                <c:pt idx="2517">
                  <c:v>47.3</c:v>
                </c:pt>
                <c:pt idx="2518">
                  <c:v>47.3</c:v>
                </c:pt>
                <c:pt idx="2519">
                  <c:v>47.3</c:v>
                </c:pt>
                <c:pt idx="2520">
                  <c:v>47.3</c:v>
                </c:pt>
                <c:pt idx="2521">
                  <c:v>47.3</c:v>
                </c:pt>
                <c:pt idx="2522">
                  <c:v>47.3</c:v>
                </c:pt>
                <c:pt idx="2523">
                  <c:v>47.3</c:v>
                </c:pt>
                <c:pt idx="2524">
                  <c:v>47.2</c:v>
                </c:pt>
                <c:pt idx="2525">
                  <c:v>47.2</c:v>
                </c:pt>
                <c:pt idx="2526">
                  <c:v>47.2</c:v>
                </c:pt>
                <c:pt idx="2527">
                  <c:v>47.2</c:v>
                </c:pt>
                <c:pt idx="2528">
                  <c:v>47.1</c:v>
                </c:pt>
                <c:pt idx="2529">
                  <c:v>47.1</c:v>
                </c:pt>
                <c:pt idx="2530">
                  <c:v>47.1</c:v>
                </c:pt>
                <c:pt idx="2531">
                  <c:v>47.1</c:v>
                </c:pt>
                <c:pt idx="2532">
                  <c:v>47.1</c:v>
                </c:pt>
                <c:pt idx="2533">
                  <c:v>47</c:v>
                </c:pt>
                <c:pt idx="2534">
                  <c:v>47</c:v>
                </c:pt>
                <c:pt idx="2535">
                  <c:v>47</c:v>
                </c:pt>
                <c:pt idx="2536">
                  <c:v>47</c:v>
                </c:pt>
                <c:pt idx="2537">
                  <c:v>46.9</c:v>
                </c:pt>
                <c:pt idx="2538">
                  <c:v>46.9</c:v>
                </c:pt>
                <c:pt idx="2539">
                  <c:v>46.9</c:v>
                </c:pt>
                <c:pt idx="2540">
                  <c:v>46.9</c:v>
                </c:pt>
                <c:pt idx="2541">
                  <c:v>46.9</c:v>
                </c:pt>
                <c:pt idx="2542">
                  <c:v>46.8</c:v>
                </c:pt>
                <c:pt idx="2543">
                  <c:v>46.8</c:v>
                </c:pt>
                <c:pt idx="2544">
                  <c:v>46.8</c:v>
                </c:pt>
                <c:pt idx="2545">
                  <c:v>46.8</c:v>
                </c:pt>
                <c:pt idx="2546">
                  <c:v>46.8</c:v>
                </c:pt>
                <c:pt idx="2547">
                  <c:v>46.7</c:v>
                </c:pt>
                <c:pt idx="2548">
                  <c:v>46.7</c:v>
                </c:pt>
                <c:pt idx="2549">
                  <c:v>46.7</c:v>
                </c:pt>
                <c:pt idx="2550">
                  <c:v>46.7</c:v>
                </c:pt>
                <c:pt idx="2551">
                  <c:v>46.7</c:v>
                </c:pt>
                <c:pt idx="2552">
                  <c:v>46.6</c:v>
                </c:pt>
                <c:pt idx="2553">
                  <c:v>46.6</c:v>
                </c:pt>
                <c:pt idx="2554">
                  <c:v>46.6</c:v>
                </c:pt>
                <c:pt idx="2555">
                  <c:v>46.6</c:v>
                </c:pt>
                <c:pt idx="2556">
                  <c:v>46.6</c:v>
                </c:pt>
                <c:pt idx="2557">
                  <c:v>46.5</c:v>
                </c:pt>
                <c:pt idx="2558">
                  <c:v>46.5</c:v>
                </c:pt>
                <c:pt idx="2559">
                  <c:v>46.5</c:v>
                </c:pt>
                <c:pt idx="2560">
                  <c:v>46.5</c:v>
                </c:pt>
                <c:pt idx="2561">
                  <c:v>46.5</c:v>
                </c:pt>
                <c:pt idx="2562">
                  <c:v>46.4</c:v>
                </c:pt>
                <c:pt idx="2563">
                  <c:v>46.4</c:v>
                </c:pt>
                <c:pt idx="2564">
                  <c:v>46.4</c:v>
                </c:pt>
                <c:pt idx="2565">
                  <c:v>46.4</c:v>
                </c:pt>
                <c:pt idx="2566">
                  <c:v>46.4</c:v>
                </c:pt>
                <c:pt idx="2567">
                  <c:v>46.3</c:v>
                </c:pt>
                <c:pt idx="2568">
                  <c:v>46.3</c:v>
                </c:pt>
                <c:pt idx="2569">
                  <c:v>46.3</c:v>
                </c:pt>
                <c:pt idx="2570">
                  <c:v>46.3</c:v>
                </c:pt>
                <c:pt idx="2571">
                  <c:v>46.3</c:v>
                </c:pt>
                <c:pt idx="2572">
                  <c:v>46.2</c:v>
                </c:pt>
                <c:pt idx="2573">
                  <c:v>46.2</c:v>
                </c:pt>
                <c:pt idx="2574">
                  <c:v>46.2</c:v>
                </c:pt>
                <c:pt idx="2575">
                  <c:v>46.2</c:v>
                </c:pt>
                <c:pt idx="2576">
                  <c:v>46.2</c:v>
                </c:pt>
                <c:pt idx="2577">
                  <c:v>46.2</c:v>
                </c:pt>
                <c:pt idx="2578">
                  <c:v>46.1</c:v>
                </c:pt>
                <c:pt idx="2579">
                  <c:v>46.1</c:v>
                </c:pt>
                <c:pt idx="2580">
                  <c:v>46.1</c:v>
                </c:pt>
                <c:pt idx="2581">
                  <c:v>46.1</c:v>
                </c:pt>
                <c:pt idx="2582">
                  <c:v>46.1</c:v>
                </c:pt>
                <c:pt idx="2583">
                  <c:v>46</c:v>
                </c:pt>
                <c:pt idx="2584">
                  <c:v>46</c:v>
                </c:pt>
                <c:pt idx="2585">
                  <c:v>46</c:v>
                </c:pt>
                <c:pt idx="2586">
                  <c:v>46</c:v>
                </c:pt>
                <c:pt idx="2587">
                  <c:v>46</c:v>
                </c:pt>
                <c:pt idx="2588">
                  <c:v>45.9</c:v>
                </c:pt>
                <c:pt idx="2589">
                  <c:v>45.9</c:v>
                </c:pt>
                <c:pt idx="2590">
                  <c:v>45.9</c:v>
                </c:pt>
                <c:pt idx="2591">
                  <c:v>46</c:v>
                </c:pt>
                <c:pt idx="2592">
                  <c:v>46.2</c:v>
                </c:pt>
                <c:pt idx="2593">
                  <c:v>46.2</c:v>
                </c:pt>
                <c:pt idx="2594">
                  <c:v>46.3</c:v>
                </c:pt>
                <c:pt idx="2595">
                  <c:v>46.4</c:v>
                </c:pt>
                <c:pt idx="2596">
                  <c:v>46.5</c:v>
                </c:pt>
                <c:pt idx="2597">
                  <c:v>46.5</c:v>
                </c:pt>
                <c:pt idx="2598">
                  <c:v>46.5</c:v>
                </c:pt>
                <c:pt idx="2599">
                  <c:v>46.5</c:v>
                </c:pt>
                <c:pt idx="2600">
                  <c:v>46.6</c:v>
                </c:pt>
                <c:pt idx="2601">
                  <c:v>46.7</c:v>
                </c:pt>
                <c:pt idx="2602">
                  <c:v>46.8</c:v>
                </c:pt>
                <c:pt idx="2603">
                  <c:v>46.9</c:v>
                </c:pt>
                <c:pt idx="2604">
                  <c:v>46.9</c:v>
                </c:pt>
                <c:pt idx="2605">
                  <c:v>47</c:v>
                </c:pt>
                <c:pt idx="2606">
                  <c:v>47.2</c:v>
                </c:pt>
                <c:pt idx="2607">
                  <c:v>47.3</c:v>
                </c:pt>
                <c:pt idx="2608">
                  <c:v>47.3</c:v>
                </c:pt>
                <c:pt idx="2609">
                  <c:v>47.3</c:v>
                </c:pt>
                <c:pt idx="2610">
                  <c:v>47.4</c:v>
                </c:pt>
                <c:pt idx="2611">
                  <c:v>47.4</c:v>
                </c:pt>
                <c:pt idx="2612">
                  <c:v>47.4</c:v>
                </c:pt>
                <c:pt idx="2613">
                  <c:v>47.6</c:v>
                </c:pt>
                <c:pt idx="2614">
                  <c:v>47.7</c:v>
                </c:pt>
                <c:pt idx="2615">
                  <c:v>47.8</c:v>
                </c:pt>
                <c:pt idx="2616">
                  <c:v>47.9</c:v>
                </c:pt>
                <c:pt idx="2617">
                  <c:v>47.9</c:v>
                </c:pt>
                <c:pt idx="2618">
                  <c:v>48</c:v>
                </c:pt>
                <c:pt idx="2619">
                  <c:v>48.1</c:v>
                </c:pt>
                <c:pt idx="2620">
                  <c:v>48.2</c:v>
                </c:pt>
                <c:pt idx="2621">
                  <c:v>48.3</c:v>
                </c:pt>
                <c:pt idx="2622">
                  <c:v>48.5</c:v>
                </c:pt>
                <c:pt idx="2623">
                  <c:v>48.6</c:v>
                </c:pt>
                <c:pt idx="2624">
                  <c:v>48.7</c:v>
                </c:pt>
                <c:pt idx="2625">
                  <c:v>48.8</c:v>
                </c:pt>
                <c:pt idx="2626">
                  <c:v>48.9</c:v>
                </c:pt>
                <c:pt idx="2627">
                  <c:v>49</c:v>
                </c:pt>
                <c:pt idx="2628">
                  <c:v>49.2</c:v>
                </c:pt>
                <c:pt idx="2629">
                  <c:v>49.3</c:v>
                </c:pt>
                <c:pt idx="2630">
                  <c:v>49.4</c:v>
                </c:pt>
                <c:pt idx="2631">
                  <c:v>49.5</c:v>
                </c:pt>
                <c:pt idx="2632">
                  <c:v>49.6</c:v>
                </c:pt>
                <c:pt idx="2633">
                  <c:v>49.7</c:v>
                </c:pt>
                <c:pt idx="2634">
                  <c:v>49.8</c:v>
                </c:pt>
                <c:pt idx="2635">
                  <c:v>49.9</c:v>
                </c:pt>
                <c:pt idx="2636">
                  <c:v>50.1</c:v>
                </c:pt>
                <c:pt idx="2637">
                  <c:v>50.2</c:v>
                </c:pt>
                <c:pt idx="2638">
                  <c:v>50.3</c:v>
                </c:pt>
                <c:pt idx="2639">
                  <c:v>50.4</c:v>
                </c:pt>
                <c:pt idx="2640">
                  <c:v>50.5</c:v>
                </c:pt>
                <c:pt idx="2641">
                  <c:v>50.6</c:v>
                </c:pt>
                <c:pt idx="2642">
                  <c:v>50.8</c:v>
                </c:pt>
                <c:pt idx="2643">
                  <c:v>50.9</c:v>
                </c:pt>
                <c:pt idx="2644">
                  <c:v>51.1</c:v>
                </c:pt>
                <c:pt idx="2645">
                  <c:v>51.2</c:v>
                </c:pt>
                <c:pt idx="2646">
                  <c:v>51.3</c:v>
                </c:pt>
                <c:pt idx="2647">
                  <c:v>51.4</c:v>
                </c:pt>
                <c:pt idx="2648">
                  <c:v>51.5</c:v>
                </c:pt>
                <c:pt idx="2649">
                  <c:v>51.7</c:v>
                </c:pt>
                <c:pt idx="2650">
                  <c:v>51.9</c:v>
                </c:pt>
                <c:pt idx="2651">
                  <c:v>52</c:v>
                </c:pt>
                <c:pt idx="2652">
                  <c:v>52.1</c:v>
                </c:pt>
                <c:pt idx="2653">
                  <c:v>52.3</c:v>
                </c:pt>
                <c:pt idx="2654">
                  <c:v>52.4</c:v>
                </c:pt>
                <c:pt idx="2655">
                  <c:v>52.5</c:v>
                </c:pt>
                <c:pt idx="2656">
                  <c:v>52.6</c:v>
                </c:pt>
                <c:pt idx="2657">
                  <c:v>52.7</c:v>
                </c:pt>
                <c:pt idx="2658">
                  <c:v>52.9</c:v>
                </c:pt>
                <c:pt idx="2659">
                  <c:v>53</c:v>
                </c:pt>
                <c:pt idx="2660">
                  <c:v>53.1</c:v>
                </c:pt>
                <c:pt idx="2661">
                  <c:v>53.2</c:v>
                </c:pt>
                <c:pt idx="2662">
                  <c:v>53.2</c:v>
                </c:pt>
                <c:pt idx="2663">
                  <c:v>53.2</c:v>
                </c:pt>
                <c:pt idx="2664">
                  <c:v>53.2</c:v>
                </c:pt>
                <c:pt idx="2665">
                  <c:v>53.2</c:v>
                </c:pt>
                <c:pt idx="2666">
                  <c:v>53.2</c:v>
                </c:pt>
                <c:pt idx="2667">
                  <c:v>53.2</c:v>
                </c:pt>
                <c:pt idx="2668">
                  <c:v>53.2</c:v>
                </c:pt>
                <c:pt idx="2669">
                  <c:v>53.2</c:v>
                </c:pt>
                <c:pt idx="2670">
                  <c:v>53.2</c:v>
                </c:pt>
                <c:pt idx="2671">
                  <c:v>53.2</c:v>
                </c:pt>
                <c:pt idx="2672">
                  <c:v>53.2</c:v>
                </c:pt>
                <c:pt idx="2673">
                  <c:v>53.2</c:v>
                </c:pt>
                <c:pt idx="2674">
                  <c:v>53.2</c:v>
                </c:pt>
                <c:pt idx="2675">
                  <c:v>53.2</c:v>
                </c:pt>
                <c:pt idx="2676">
                  <c:v>53.2</c:v>
                </c:pt>
                <c:pt idx="2677">
                  <c:v>53.2</c:v>
                </c:pt>
                <c:pt idx="2678">
                  <c:v>53.2</c:v>
                </c:pt>
                <c:pt idx="2679">
                  <c:v>53.2</c:v>
                </c:pt>
                <c:pt idx="2680">
                  <c:v>53.2</c:v>
                </c:pt>
                <c:pt idx="2681">
                  <c:v>53.2</c:v>
                </c:pt>
                <c:pt idx="2682">
                  <c:v>53.2</c:v>
                </c:pt>
                <c:pt idx="2683">
                  <c:v>53.2</c:v>
                </c:pt>
                <c:pt idx="2684">
                  <c:v>53.2</c:v>
                </c:pt>
                <c:pt idx="2685">
                  <c:v>53.2</c:v>
                </c:pt>
                <c:pt idx="2686">
                  <c:v>53.3</c:v>
                </c:pt>
                <c:pt idx="2687">
                  <c:v>53.3</c:v>
                </c:pt>
                <c:pt idx="2688">
                  <c:v>53.4</c:v>
                </c:pt>
                <c:pt idx="2689">
                  <c:v>53.4</c:v>
                </c:pt>
                <c:pt idx="2690">
                  <c:v>53.4</c:v>
                </c:pt>
                <c:pt idx="2691">
                  <c:v>53.4</c:v>
                </c:pt>
                <c:pt idx="2692">
                  <c:v>53.4</c:v>
                </c:pt>
                <c:pt idx="2693">
                  <c:v>53.5</c:v>
                </c:pt>
                <c:pt idx="2694">
                  <c:v>53.5</c:v>
                </c:pt>
                <c:pt idx="2695">
                  <c:v>53.6</c:v>
                </c:pt>
                <c:pt idx="2696">
                  <c:v>53.6</c:v>
                </c:pt>
                <c:pt idx="2697">
                  <c:v>53.6</c:v>
                </c:pt>
                <c:pt idx="2698">
                  <c:v>53.6</c:v>
                </c:pt>
                <c:pt idx="2699">
                  <c:v>53.6</c:v>
                </c:pt>
                <c:pt idx="2700">
                  <c:v>53.7</c:v>
                </c:pt>
                <c:pt idx="2701">
                  <c:v>53.7</c:v>
                </c:pt>
                <c:pt idx="2702">
                  <c:v>53.7</c:v>
                </c:pt>
                <c:pt idx="2703">
                  <c:v>53.7</c:v>
                </c:pt>
                <c:pt idx="2704">
                  <c:v>53.7</c:v>
                </c:pt>
                <c:pt idx="2705">
                  <c:v>53.8</c:v>
                </c:pt>
                <c:pt idx="2706">
                  <c:v>53.8</c:v>
                </c:pt>
                <c:pt idx="2707">
                  <c:v>53.8</c:v>
                </c:pt>
                <c:pt idx="2708">
                  <c:v>53.8</c:v>
                </c:pt>
                <c:pt idx="2709">
                  <c:v>53.8</c:v>
                </c:pt>
                <c:pt idx="2710">
                  <c:v>53.8</c:v>
                </c:pt>
                <c:pt idx="2711">
                  <c:v>53.9</c:v>
                </c:pt>
                <c:pt idx="2712">
                  <c:v>53.9</c:v>
                </c:pt>
                <c:pt idx="2713">
                  <c:v>53.9</c:v>
                </c:pt>
                <c:pt idx="2714">
                  <c:v>54</c:v>
                </c:pt>
                <c:pt idx="2715">
                  <c:v>54</c:v>
                </c:pt>
                <c:pt idx="2716">
                  <c:v>54.1</c:v>
                </c:pt>
                <c:pt idx="2717">
                  <c:v>54.1</c:v>
                </c:pt>
                <c:pt idx="2718">
                  <c:v>54.2</c:v>
                </c:pt>
                <c:pt idx="2719">
                  <c:v>54.3</c:v>
                </c:pt>
                <c:pt idx="2720">
                  <c:v>54.3</c:v>
                </c:pt>
                <c:pt idx="2721">
                  <c:v>54.4</c:v>
                </c:pt>
                <c:pt idx="2722">
                  <c:v>54.4</c:v>
                </c:pt>
                <c:pt idx="2723">
                  <c:v>54.5</c:v>
                </c:pt>
                <c:pt idx="2724">
                  <c:v>54.5</c:v>
                </c:pt>
                <c:pt idx="2725">
                  <c:v>54.6</c:v>
                </c:pt>
                <c:pt idx="2726">
                  <c:v>54.6</c:v>
                </c:pt>
                <c:pt idx="2727">
                  <c:v>54.6</c:v>
                </c:pt>
                <c:pt idx="2728">
                  <c:v>54.7</c:v>
                </c:pt>
                <c:pt idx="2729">
                  <c:v>54.7</c:v>
                </c:pt>
                <c:pt idx="2730">
                  <c:v>54.7</c:v>
                </c:pt>
                <c:pt idx="2731">
                  <c:v>54.9</c:v>
                </c:pt>
                <c:pt idx="2732">
                  <c:v>55.1</c:v>
                </c:pt>
                <c:pt idx="2733">
                  <c:v>55.4</c:v>
                </c:pt>
                <c:pt idx="2734">
                  <c:v>55.6</c:v>
                </c:pt>
                <c:pt idx="2735">
                  <c:v>55.8</c:v>
                </c:pt>
                <c:pt idx="2736">
                  <c:v>56</c:v>
                </c:pt>
                <c:pt idx="2737">
                  <c:v>56.3</c:v>
                </c:pt>
                <c:pt idx="2738">
                  <c:v>56.6</c:v>
                </c:pt>
                <c:pt idx="2739">
                  <c:v>56.8</c:v>
                </c:pt>
                <c:pt idx="2740">
                  <c:v>57</c:v>
                </c:pt>
                <c:pt idx="2741">
                  <c:v>57.3</c:v>
                </c:pt>
                <c:pt idx="2742">
                  <c:v>57.5</c:v>
                </c:pt>
                <c:pt idx="2743">
                  <c:v>57.7</c:v>
                </c:pt>
                <c:pt idx="2744">
                  <c:v>57.9</c:v>
                </c:pt>
                <c:pt idx="2745">
                  <c:v>58.1</c:v>
                </c:pt>
                <c:pt idx="2746">
                  <c:v>58.3</c:v>
                </c:pt>
                <c:pt idx="2747">
                  <c:v>58.5</c:v>
                </c:pt>
                <c:pt idx="2748">
                  <c:v>58.7</c:v>
                </c:pt>
                <c:pt idx="2749">
                  <c:v>58.9</c:v>
                </c:pt>
                <c:pt idx="2750">
                  <c:v>59.1</c:v>
                </c:pt>
                <c:pt idx="2751">
                  <c:v>59.2</c:v>
                </c:pt>
                <c:pt idx="2752">
                  <c:v>59.4</c:v>
                </c:pt>
                <c:pt idx="2753">
                  <c:v>59.6</c:v>
                </c:pt>
                <c:pt idx="2754">
                  <c:v>59.8</c:v>
                </c:pt>
                <c:pt idx="2755">
                  <c:v>60.1</c:v>
                </c:pt>
                <c:pt idx="2756">
                  <c:v>60.3</c:v>
                </c:pt>
                <c:pt idx="2757">
                  <c:v>60.6</c:v>
                </c:pt>
                <c:pt idx="2758">
                  <c:v>60.8</c:v>
                </c:pt>
                <c:pt idx="2759">
                  <c:v>60.9</c:v>
                </c:pt>
                <c:pt idx="2760">
                  <c:v>61.1</c:v>
                </c:pt>
                <c:pt idx="2761">
                  <c:v>61.3</c:v>
                </c:pt>
                <c:pt idx="2762">
                  <c:v>61.5</c:v>
                </c:pt>
                <c:pt idx="2763">
                  <c:v>61.6</c:v>
                </c:pt>
                <c:pt idx="2764">
                  <c:v>61.8</c:v>
                </c:pt>
                <c:pt idx="2765">
                  <c:v>61.9</c:v>
                </c:pt>
                <c:pt idx="2766">
                  <c:v>62.1</c:v>
                </c:pt>
                <c:pt idx="2767">
                  <c:v>62.3</c:v>
                </c:pt>
                <c:pt idx="2768">
                  <c:v>62.4</c:v>
                </c:pt>
                <c:pt idx="2769">
                  <c:v>62.6</c:v>
                </c:pt>
                <c:pt idx="2770">
                  <c:v>62.7</c:v>
                </c:pt>
                <c:pt idx="2771">
                  <c:v>62.9</c:v>
                </c:pt>
                <c:pt idx="2772">
                  <c:v>63.1</c:v>
                </c:pt>
                <c:pt idx="2773">
                  <c:v>63.3</c:v>
                </c:pt>
                <c:pt idx="2774">
                  <c:v>63.4</c:v>
                </c:pt>
                <c:pt idx="2775">
                  <c:v>63.6</c:v>
                </c:pt>
                <c:pt idx="2776">
                  <c:v>63.8</c:v>
                </c:pt>
                <c:pt idx="2777">
                  <c:v>63.9</c:v>
                </c:pt>
                <c:pt idx="2778">
                  <c:v>63.9</c:v>
                </c:pt>
                <c:pt idx="2779">
                  <c:v>64</c:v>
                </c:pt>
                <c:pt idx="2780">
                  <c:v>64.099999999999994</c:v>
                </c:pt>
                <c:pt idx="2781">
                  <c:v>64.3</c:v>
                </c:pt>
                <c:pt idx="2782">
                  <c:v>64.400000000000006</c:v>
                </c:pt>
                <c:pt idx="2783">
                  <c:v>64.599999999999994</c:v>
                </c:pt>
                <c:pt idx="2784">
                  <c:v>64.8</c:v>
                </c:pt>
                <c:pt idx="2785">
                  <c:v>65</c:v>
                </c:pt>
                <c:pt idx="2786">
                  <c:v>65.2</c:v>
                </c:pt>
                <c:pt idx="2787">
                  <c:v>65.3</c:v>
                </c:pt>
                <c:pt idx="2788">
                  <c:v>65.400000000000006</c:v>
                </c:pt>
                <c:pt idx="2789">
                  <c:v>65.5</c:v>
                </c:pt>
                <c:pt idx="2790">
                  <c:v>65.599999999999994</c:v>
                </c:pt>
                <c:pt idx="2791">
                  <c:v>65.7</c:v>
                </c:pt>
                <c:pt idx="2792">
                  <c:v>65.8</c:v>
                </c:pt>
                <c:pt idx="2793">
                  <c:v>65.900000000000006</c:v>
                </c:pt>
                <c:pt idx="2794">
                  <c:v>65.900000000000006</c:v>
                </c:pt>
                <c:pt idx="2795">
                  <c:v>66</c:v>
                </c:pt>
                <c:pt idx="2796">
                  <c:v>66</c:v>
                </c:pt>
                <c:pt idx="2797">
                  <c:v>66.099999999999994</c:v>
                </c:pt>
                <c:pt idx="2798">
                  <c:v>66.2</c:v>
                </c:pt>
                <c:pt idx="2799">
                  <c:v>66.3</c:v>
                </c:pt>
                <c:pt idx="2800">
                  <c:v>66.3</c:v>
                </c:pt>
                <c:pt idx="2801">
                  <c:v>66.3</c:v>
                </c:pt>
                <c:pt idx="2802">
                  <c:v>66.3</c:v>
                </c:pt>
                <c:pt idx="2803">
                  <c:v>66.3</c:v>
                </c:pt>
                <c:pt idx="2804">
                  <c:v>66.3</c:v>
                </c:pt>
                <c:pt idx="2805">
                  <c:v>66.3</c:v>
                </c:pt>
                <c:pt idx="2806">
                  <c:v>66.3</c:v>
                </c:pt>
                <c:pt idx="2807">
                  <c:v>66.3</c:v>
                </c:pt>
                <c:pt idx="2808">
                  <c:v>66.3</c:v>
                </c:pt>
                <c:pt idx="2809">
                  <c:v>66.400000000000006</c:v>
                </c:pt>
                <c:pt idx="2810">
                  <c:v>66.400000000000006</c:v>
                </c:pt>
                <c:pt idx="2811">
                  <c:v>66.400000000000006</c:v>
                </c:pt>
                <c:pt idx="2812">
                  <c:v>66.400000000000006</c:v>
                </c:pt>
                <c:pt idx="2813">
                  <c:v>66.400000000000006</c:v>
                </c:pt>
                <c:pt idx="2814">
                  <c:v>66.400000000000006</c:v>
                </c:pt>
                <c:pt idx="2815">
                  <c:v>66.400000000000006</c:v>
                </c:pt>
                <c:pt idx="2816">
                  <c:v>66.400000000000006</c:v>
                </c:pt>
                <c:pt idx="2817">
                  <c:v>66.400000000000006</c:v>
                </c:pt>
                <c:pt idx="2818">
                  <c:v>66.400000000000006</c:v>
                </c:pt>
                <c:pt idx="2819">
                  <c:v>66.400000000000006</c:v>
                </c:pt>
                <c:pt idx="2820">
                  <c:v>66.400000000000006</c:v>
                </c:pt>
                <c:pt idx="2821">
                  <c:v>66.5</c:v>
                </c:pt>
                <c:pt idx="2822">
                  <c:v>66.5</c:v>
                </c:pt>
                <c:pt idx="2823">
                  <c:v>66.5</c:v>
                </c:pt>
                <c:pt idx="2824">
                  <c:v>66.5</c:v>
                </c:pt>
                <c:pt idx="2825">
                  <c:v>66.5</c:v>
                </c:pt>
                <c:pt idx="2826">
                  <c:v>66.5</c:v>
                </c:pt>
                <c:pt idx="2827">
                  <c:v>66.5</c:v>
                </c:pt>
                <c:pt idx="2828">
                  <c:v>66.5</c:v>
                </c:pt>
                <c:pt idx="2829">
                  <c:v>66.5</c:v>
                </c:pt>
                <c:pt idx="2830">
                  <c:v>66.5</c:v>
                </c:pt>
                <c:pt idx="2831">
                  <c:v>66.5</c:v>
                </c:pt>
                <c:pt idx="2832">
                  <c:v>66.5</c:v>
                </c:pt>
                <c:pt idx="2833">
                  <c:v>66.5</c:v>
                </c:pt>
                <c:pt idx="2834">
                  <c:v>66.599999999999994</c:v>
                </c:pt>
                <c:pt idx="2835">
                  <c:v>66.599999999999994</c:v>
                </c:pt>
                <c:pt idx="2836">
                  <c:v>66.599999999999994</c:v>
                </c:pt>
                <c:pt idx="2837">
                  <c:v>66.599999999999994</c:v>
                </c:pt>
                <c:pt idx="2838">
                  <c:v>66.599999999999994</c:v>
                </c:pt>
                <c:pt idx="2839">
                  <c:v>66.599999999999994</c:v>
                </c:pt>
                <c:pt idx="2840">
                  <c:v>66.599999999999994</c:v>
                </c:pt>
                <c:pt idx="2841">
                  <c:v>66.7</c:v>
                </c:pt>
                <c:pt idx="2842">
                  <c:v>66.7</c:v>
                </c:pt>
                <c:pt idx="2843">
                  <c:v>66.7</c:v>
                </c:pt>
                <c:pt idx="2844">
                  <c:v>66.7</c:v>
                </c:pt>
                <c:pt idx="2845">
                  <c:v>66.7</c:v>
                </c:pt>
                <c:pt idx="2846">
                  <c:v>66.7</c:v>
                </c:pt>
                <c:pt idx="2847">
                  <c:v>66.8</c:v>
                </c:pt>
                <c:pt idx="2848">
                  <c:v>66.8</c:v>
                </c:pt>
                <c:pt idx="2849">
                  <c:v>66.8</c:v>
                </c:pt>
                <c:pt idx="2850">
                  <c:v>66.900000000000006</c:v>
                </c:pt>
                <c:pt idx="2851">
                  <c:v>66.900000000000006</c:v>
                </c:pt>
                <c:pt idx="2852">
                  <c:v>66.900000000000006</c:v>
                </c:pt>
                <c:pt idx="2853">
                  <c:v>67</c:v>
                </c:pt>
                <c:pt idx="2854">
                  <c:v>67</c:v>
                </c:pt>
                <c:pt idx="2855">
                  <c:v>67</c:v>
                </c:pt>
                <c:pt idx="2856">
                  <c:v>67</c:v>
                </c:pt>
                <c:pt idx="2857">
                  <c:v>67</c:v>
                </c:pt>
                <c:pt idx="2858">
                  <c:v>67</c:v>
                </c:pt>
                <c:pt idx="2859">
                  <c:v>67</c:v>
                </c:pt>
                <c:pt idx="2860">
                  <c:v>67.099999999999994</c:v>
                </c:pt>
                <c:pt idx="2861">
                  <c:v>67.099999999999994</c:v>
                </c:pt>
                <c:pt idx="2862">
                  <c:v>67.099999999999994</c:v>
                </c:pt>
                <c:pt idx="2863">
                  <c:v>67.2</c:v>
                </c:pt>
                <c:pt idx="2864">
                  <c:v>67.2</c:v>
                </c:pt>
                <c:pt idx="2865">
                  <c:v>67.2</c:v>
                </c:pt>
                <c:pt idx="2866">
                  <c:v>67.2</c:v>
                </c:pt>
                <c:pt idx="2867">
                  <c:v>67.2</c:v>
                </c:pt>
                <c:pt idx="2868">
                  <c:v>67.3</c:v>
                </c:pt>
                <c:pt idx="2869">
                  <c:v>67.400000000000006</c:v>
                </c:pt>
                <c:pt idx="2870">
                  <c:v>67.5</c:v>
                </c:pt>
                <c:pt idx="2871">
                  <c:v>67.7</c:v>
                </c:pt>
                <c:pt idx="2872">
                  <c:v>67.7</c:v>
                </c:pt>
                <c:pt idx="2873">
                  <c:v>67.8</c:v>
                </c:pt>
                <c:pt idx="2874">
                  <c:v>67.900000000000006</c:v>
                </c:pt>
                <c:pt idx="2875">
                  <c:v>68</c:v>
                </c:pt>
                <c:pt idx="2876">
                  <c:v>68.2</c:v>
                </c:pt>
                <c:pt idx="2877">
                  <c:v>68.3</c:v>
                </c:pt>
                <c:pt idx="2878">
                  <c:v>68.3</c:v>
                </c:pt>
                <c:pt idx="2879">
                  <c:v>68.400000000000006</c:v>
                </c:pt>
                <c:pt idx="2880">
                  <c:v>68.5</c:v>
                </c:pt>
                <c:pt idx="2881">
                  <c:v>68.599999999999994</c:v>
                </c:pt>
                <c:pt idx="2882">
                  <c:v>68.7</c:v>
                </c:pt>
                <c:pt idx="2883">
                  <c:v>68.7</c:v>
                </c:pt>
                <c:pt idx="2884">
                  <c:v>68.8</c:v>
                </c:pt>
                <c:pt idx="2885">
                  <c:v>68.8</c:v>
                </c:pt>
                <c:pt idx="2886">
                  <c:v>68.900000000000006</c:v>
                </c:pt>
                <c:pt idx="2887">
                  <c:v>69</c:v>
                </c:pt>
                <c:pt idx="2888">
                  <c:v>69.099999999999994</c:v>
                </c:pt>
                <c:pt idx="2889">
                  <c:v>69.099999999999994</c:v>
                </c:pt>
                <c:pt idx="2890">
                  <c:v>69.2</c:v>
                </c:pt>
                <c:pt idx="2891">
                  <c:v>69.2</c:v>
                </c:pt>
                <c:pt idx="2892">
                  <c:v>69.2</c:v>
                </c:pt>
                <c:pt idx="2893">
                  <c:v>69.3</c:v>
                </c:pt>
                <c:pt idx="2894">
                  <c:v>69.3</c:v>
                </c:pt>
                <c:pt idx="2895">
                  <c:v>69.3</c:v>
                </c:pt>
                <c:pt idx="2896">
                  <c:v>69.3</c:v>
                </c:pt>
                <c:pt idx="2897">
                  <c:v>69.3</c:v>
                </c:pt>
                <c:pt idx="2898">
                  <c:v>69.3</c:v>
                </c:pt>
                <c:pt idx="2899">
                  <c:v>69.3</c:v>
                </c:pt>
                <c:pt idx="2900">
                  <c:v>69.2</c:v>
                </c:pt>
                <c:pt idx="2901">
                  <c:v>69.3</c:v>
                </c:pt>
                <c:pt idx="2902">
                  <c:v>69.3</c:v>
                </c:pt>
                <c:pt idx="2903">
                  <c:v>69.2</c:v>
                </c:pt>
                <c:pt idx="2904">
                  <c:v>69.3</c:v>
                </c:pt>
                <c:pt idx="2905">
                  <c:v>69.3</c:v>
                </c:pt>
                <c:pt idx="2906">
                  <c:v>69.3</c:v>
                </c:pt>
                <c:pt idx="2907">
                  <c:v>69.3</c:v>
                </c:pt>
                <c:pt idx="2908">
                  <c:v>69.3</c:v>
                </c:pt>
                <c:pt idx="2909">
                  <c:v>69.3</c:v>
                </c:pt>
                <c:pt idx="2910">
                  <c:v>69.3</c:v>
                </c:pt>
                <c:pt idx="2911">
                  <c:v>69.3</c:v>
                </c:pt>
                <c:pt idx="2912">
                  <c:v>69.3</c:v>
                </c:pt>
                <c:pt idx="2913">
                  <c:v>69.400000000000006</c:v>
                </c:pt>
                <c:pt idx="2914">
                  <c:v>69.400000000000006</c:v>
                </c:pt>
                <c:pt idx="2915">
                  <c:v>69.400000000000006</c:v>
                </c:pt>
                <c:pt idx="2916">
                  <c:v>69.400000000000006</c:v>
                </c:pt>
                <c:pt idx="2917">
                  <c:v>69.400000000000006</c:v>
                </c:pt>
                <c:pt idx="2918">
                  <c:v>69.400000000000006</c:v>
                </c:pt>
                <c:pt idx="2919">
                  <c:v>69.400000000000006</c:v>
                </c:pt>
                <c:pt idx="2920">
                  <c:v>69.400000000000006</c:v>
                </c:pt>
                <c:pt idx="2921">
                  <c:v>69.400000000000006</c:v>
                </c:pt>
                <c:pt idx="2922">
                  <c:v>69.400000000000006</c:v>
                </c:pt>
                <c:pt idx="2923">
                  <c:v>69.400000000000006</c:v>
                </c:pt>
                <c:pt idx="2924">
                  <c:v>69.400000000000006</c:v>
                </c:pt>
                <c:pt idx="2925">
                  <c:v>69.400000000000006</c:v>
                </c:pt>
                <c:pt idx="2926">
                  <c:v>69.400000000000006</c:v>
                </c:pt>
                <c:pt idx="2927">
                  <c:v>69.400000000000006</c:v>
                </c:pt>
                <c:pt idx="2928">
                  <c:v>69.400000000000006</c:v>
                </c:pt>
                <c:pt idx="2929">
                  <c:v>69.400000000000006</c:v>
                </c:pt>
                <c:pt idx="2930">
                  <c:v>69.3</c:v>
                </c:pt>
                <c:pt idx="2931">
                  <c:v>69.3</c:v>
                </c:pt>
                <c:pt idx="2932">
                  <c:v>69.3</c:v>
                </c:pt>
                <c:pt idx="2933">
                  <c:v>69.3</c:v>
                </c:pt>
                <c:pt idx="2934">
                  <c:v>69.3</c:v>
                </c:pt>
                <c:pt idx="2935">
                  <c:v>69.2</c:v>
                </c:pt>
                <c:pt idx="2936">
                  <c:v>69.2</c:v>
                </c:pt>
                <c:pt idx="2937">
                  <c:v>69.2</c:v>
                </c:pt>
                <c:pt idx="2938">
                  <c:v>69.2</c:v>
                </c:pt>
                <c:pt idx="2939">
                  <c:v>69.2</c:v>
                </c:pt>
                <c:pt idx="2940">
                  <c:v>69.2</c:v>
                </c:pt>
                <c:pt idx="2941">
                  <c:v>69.099999999999994</c:v>
                </c:pt>
                <c:pt idx="2942">
                  <c:v>69.099999999999994</c:v>
                </c:pt>
                <c:pt idx="2943">
                  <c:v>69.099999999999994</c:v>
                </c:pt>
                <c:pt idx="2944">
                  <c:v>69.099999999999994</c:v>
                </c:pt>
                <c:pt idx="2945">
                  <c:v>69.099999999999994</c:v>
                </c:pt>
                <c:pt idx="2946">
                  <c:v>69.099999999999994</c:v>
                </c:pt>
                <c:pt idx="2947">
                  <c:v>69.099999999999994</c:v>
                </c:pt>
                <c:pt idx="2948">
                  <c:v>69.099999999999994</c:v>
                </c:pt>
                <c:pt idx="2949">
                  <c:v>69.099999999999994</c:v>
                </c:pt>
                <c:pt idx="2950">
                  <c:v>69.099999999999994</c:v>
                </c:pt>
                <c:pt idx="2951">
                  <c:v>69.099999999999994</c:v>
                </c:pt>
                <c:pt idx="2952">
                  <c:v>69</c:v>
                </c:pt>
                <c:pt idx="2953">
                  <c:v>69</c:v>
                </c:pt>
                <c:pt idx="2954">
                  <c:v>69</c:v>
                </c:pt>
                <c:pt idx="2955">
                  <c:v>69</c:v>
                </c:pt>
                <c:pt idx="2956">
                  <c:v>69</c:v>
                </c:pt>
                <c:pt idx="2957">
                  <c:v>69</c:v>
                </c:pt>
                <c:pt idx="2958">
                  <c:v>69</c:v>
                </c:pt>
                <c:pt idx="2959">
                  <c:v>69</c:v>
                </c:pt>
                <c:pt idx="2960">
                  <c:v>69</c:v>
                </c:pt>
                <c:pt idx="2961">
                  <c:v>69</c:v>
                </c:pt>
                <c:pt idx="2962">
                  <c:v>69</c:v>
                </c:pt>
                <c:pt idx="2963">
                  <c:v>69</c:v>
                </c:pt>
                <c:pt idx="2964">
                  <c:v>69</c:v>
                </c:pt>
                <c:pt idx="2965">
                  <c:v>69</c:v>
                </c:pt>
                <c:pt idx="2966">
                  <c:v>69</c:v>
                </c:pt>
                <c:pt idx="2967">
                  <c:v>69</c:v>
                </c:pt>
                <c:pt idx="2968">
                  <c:v>69</c:v>
                </c:pt>
                <c:pt idx="2969">
                  <c:v>69</c:v>
                </c:pt>
                <c:pt idx="2970">
                  <c:v>69</c:v>
                </c:pt>
                <c:pt idx="2971">
                  <c:v>69</c:v>
                </c:pt>
                <c:pt idx="2972">
                  <c:v>69</c:v>
                </c:pt>
                <c:pt idx="2973">
                  <c:v>69</c:v>
                </c:pt>
                <c:pt idx="2974">
                  <c:v>69</c:v>
                </c:pt>
                <c:pt idx="2975">
                  <c:v>69</c:v>
                </c:pt>
                <c:pt idx="2976">
                  <c:v>68.900000000000006</c:v>
                </c:pt>
                <c:pt idx="2977">
                  <c:v>68.900000000000006</c:v>
                </c:pt>
                <c:pt idx="2978">
                  <c:v>68.900000000000006</c:v>
                </c:pt>
                <c:pt idx="2979">
                  <c:v>68.900000000000006</c:v>
                </c:pt>
                <c:pt idx="2980">
                  <c:v>68.900000000000006</c:v>
                </c:pt>
                <c:pt idx="2981">
                  <c:v>68.900000000000006</c:v>
                </c:pt>
                <c:pt idx="2982">
                  <c:v>68.900000000000006</c:v>
                </c:pt>
                <c:pt idx="2983">
                  <c:v>68.900000000000006</c:v>
                </c:pt>
                <c:pt idx="2984">
                  <c:v>68.900000000000006</c:v>
                </c:pt>
                <c:pt idx="2985">
                  <c:v>68.900000000000006</c:v>
                </c:pt>
                <c:pt idx="2986">
                  <c:v>68.900000000000006</c:v>
                </c:pt>
                <c:pt idx="2987">
                  <c:v>68.900000000000006</c:v>
                </c:pt>
                <c:pt idx="2988">
                  <c:v>68.900000000000006</c:v>
                </c:pt>
                <c:pt idx="2989">
                  <c:v>68.900000000000006</c:v>
                </c:pt>
                <c:pt idx="2990">
                  <c:v>68.900000000000006</c:v>
                </c:pt>
                <c:pt idx="2991">
                  <c:v>68.900000000000006</c:v>
                </c:pt>
                <c:pt idx="2992">
                  <c:v>68.900000000000006</c:v>
                </c:pt>
                <c:pt idx="2993">
                  <c:v>68.900000000000006</c:v>
                </c:pt>
                <c:pt idx="2994">
                  <c:v>68.900000000000006</c:v>
                </c:pt>
                <c:pt idx="2995">
                  <c:v>68.900000000000006</c:v>
                </c:pt>
                <c:pt idx="2996">
                  <c:v>68.900000000000006</c:v>
                </c:pt>
                <c:pt idx="2997">
                  <c:v>68.900000000000006</c:v>
                </c:pt>
                <c:pt idx="2998">
                  <c:v>68.900000000000006</c:v>
                </c:pt>
                <c:pt idx="2999">
                  <c:v>68.8</c:v>
                </c:pt>
                <c:pt idx="3000">
                  <c:v>68.8</c:v>
                </c:pt>
                <c:pt idx="3001">
                  <c:v>68.8</c:v>
                </c:pt>
                <c:pt idx="3002">
                  <c:v>68.8</c:v>
                </c:pt>
                <c:pt idx="3003">
                  <c:v>68.900000000000006</c:v>
                </c:pt>
                <c:pt idx="3004">
                  <c:v>68.900000000000006</c:v>
                </c:pt>
                <c:pt idx="3005">
                  <c:v>68.900000000000006</c:v>
                </c:pt>
                <c:pt idx="3006">
                  <c:v>68.900000000000006</c:v>
                </c:pt>
                <c:pt idx="3007">
                  <c:v>68.900000000000006</c:v>
                </c:pt>
                <c:pt idx="3008">
                  <c:v>68.900000000000006</c:v>
                </c:pt>
                <c:pt idx="3009">
                  <c:v>68.900000000000006</c:v>
                </c:pt>
                <c:pt idx="3010">
                  <c:v>68.900000000000006</c:v>
                </c:pt>
                <c:pt idx="3011">
                  <c:v>68.900000000000006</c:v>
                </c:pt>
                <c:pt idx="3012">
                  <c:v>68.900000000000006</c:v>
                </c:pt>
                <c:pt idx="3013">
                  <c:v>68.900000000000006</c:v>
                </c:pt>
                <c:pt idx="3014">
                  <c:v>68.900000000000006</c:v>
                </c:pt>
                <c:pt idx="3015">
                  <c:v>68.900000000000006</c:v>
                </c:pt>
                <c:pt idx="3016">
                  <c:v>68.900000000000006</c:v>
                </c:pt>
                <c:pt idx="3017">
                  <c:v>68.900000000000006</c:v>
                </c:pt>
                <c:pt idx="3018">
                  <c:v>68.900000000000006</c:v>
                </c:pt>
                <c:pt idx="3019">
                  <c:v>68.900000000000006</c:v>
                </c:pt>
                <c:pt idx="3020">
                  <c:v>68.900000000000006</c:v>
                </c:pt>
                <c:pt idx="3021">
                  <c:v>68.900000000000006</c:v>
                </c:pt>
                <c:pt idx="3022">
                  <c:v>68.900000000000006</c:v>
                </c:pt>
                <c:pt idx="3023">
                  <c:v>68.900000000000006</c:v>
                </c:pt>
                <c:pt idx="3024">
                  <c:v>68.900000000000006</c:v>
                </c:pt>
                <c:pt idx="3025">
                  <c:v>68.8</c:v>
                </c:pt>
                <c:pt idx="3026">
                  <c:v>68.8</c:v>
                </c:pt>
                <c:pt idx="3027">
                  <c:v>68.8</c:v>
                </c:pt>
                <c:pt idx="3028">
                  <c:v>68.8</c:v>
                </c:pt>
                <c:pt idx="3029">
                  <c:v>68.8</c:v>
                </c:pt>
                <c:pt idx="3030">
                  <c:v>68.8</c:v>
                </c:pt>
                <c:pt idx="3031">
                  <c:v>68.8</c:v>
                </c:pt>
                <c:pt idx="3032">
                  <c:v>68.8</c:v>
                </c:pt>
                <c:pt idx="3033">
                  <c:v>68.8</c:v>
                </c:pt>
                <c:pt idx="3034">
                  <c:v>68.7</c:v>
                </c:pt>
                <c:pt idx="3035">
                  <c:v>68.7</c:v>
                </c:pt>
                <c:pt idx="3036">
                  <c:v>68.7</c:v>
                </c:pt>
                <c:pt idx="3037">
                  <c:v>68.7</c:v>
                </c:pt>
                <c:pt idx="3038">
                  <c:v>68.7</c:v>
                </c:pt>
                <c:pt idx="3039">
                  <c:v>68.7</c:v>
                </c:pt>
                <c:pt idx="3040">
                  <c:v>68.599999999999994</c:v>
                </c:pt>
                <c:pt idx="3041">
                  <c:v>68.599999999999994</c:v>
                </c:pt>
                <c:pt idx="3042">
                  <c:v>68.599999999999994</c:v>
                </c:pt>
                <c:pt idx="3043">
                  <c:v>68.599999999999994</c:v>
                </c:pt>
                <c:pt idx="3044">
                  <c:v>68.599999999999994</c:v>
                </c:pt>
                <c:pt idx="3045">
                  <c:v>68.599999999999994</c:v>
                </c:pt>
                <c:pt idx="3046">
                  <c:v>68.5</c:v>
                </c:pt>
                <c:pt idx="3047">
                  <c:v>68.5</c:v>
                </c:pt>
                <c:pt idx="3048">
                  <c:v>68.5</c:v>
                </c:pt>
                <c:pt idx="3049">
                  <c:v>68.5</c:v>
                </c:pt>
                <c:pt idx="3050">
                  <c:v>68.5</c:v>
                </c:pt>
                <c:pt idx="3051">
                  <c:v>68.5</c:v>
                </c:pt>
                <c:pt idx="3052">
                  <c:v>68.400000000000006</c:v>
                </c:pt>
                <c:pt idx="3053">
                  <c:v>68.400000000000006</c:v>
                </c:pt>
                <c:pt idx="3054">
                  <c:v>68.400000000000006</c:v>
                </c:pt>
                <c:pt idx="3055">
                  <c:v>68.400000000000006</c:v>
                </c:pt>
                <c:pt idx="3056">
                  <c:v>68.400000000000006</c:v>
                </c:pt>
                <c:pt idx="3057">
                  <c:v>68.3</c:v>
                </c:pt>
                <c:pt idx="3058">
                  <c:v>68.3</c:v>
                </c:pt>
                <c:pt idx="3059">
                  <c:v>68.3</c:v>
                </c:pt>
                <c:pt idx="3060">
                  <c:v>68.3</c:v>
                </c:pt>
                <c:pt idx="3061">
                  <c:v>68.3</c:v>
                </c:pt>
                <c:pt idx="3062">
                  <c:v>68.3</c:v>
                </c:pt>
                <c:pt idx="3063">
                  <c:v>68.3</c:v>
                </c:pt>
                <c:pt idx="3064">
                  <c:v>68.2</c:v>
                </c:pt>
                <c:pt idx="3065">
                  <c:v>68.2</c:v>
                </c:pt>
                <c:pt idx="3066">
                  <c:v>68.2</c:v>
                </c:pt>
                <c:pt idx="3067">
                  <c:v>68.2</c:v>
                </c:pt>
                <c:pt idx="3068">
                  <c:v>68.2</c:v>
                </c:pt>
                <c:pt idx="3069">
                  <c:v>68.2</c:v>
                </c:pt>
                <c:pt idx="3070">
                  <c:v>68.099999999999994</c:v>
                </c:pt>
                <c:pt idx="3071">
                  <c:v>68.099999999999994</c:v>
                </c:pt>
                <c:pt idx="3072">
                  <c:v>68.099999999999994</c:v>
                </c:pt>
                <c:pt idx="3073">
                  <c:v>68.099999999999994</c:v>
                </c:pt>
                <c:pt idx="3074">
                  <c:v>68.099999999999994</c:v>
                </c:pt>
                <c:pt idx="3075">
                  <c:v>68.099999999999994</c:v>
                </c:pt>
                <c:pt idx="3076">
                  <c:v>68.099999999999994</c:v>
                </c:pt>
                <c:pt idx="3077">
                  <c:v>68</c:v>
                </c:pt>
                <c:pt idx="3078">
                  <c:v>68</c:v>
                </c:pt>
                <c:pt idx="3079">
                  <c:v>68</c:v>
                </c:pt>
                <c:pt idx="3080">
                  <c:v>68</c:v>
                </c:pt>
                <c:pt idx="3081">
                  <c:v>68</c:v>
                </c:pt>
                <c:pt idx="3082">
                  <c:v>68</c:v>
                </c:pt>
                <c:pt idx="3083">
                  <c:v>67.900000000000006</c:v>
                </c:pt>
                <c:pt idx="3084">
                  <c:v>67.900000000000006</c:v>
                </c:pt>
                <c:pt idx="3085">
                  <c:v>67.900000000000006</c:v>
                </c:pt>
                <c:pt idx="3086">
                  <c:v>67.900000000000006</c:v>
                </c:pt>
                <c:pt idx="3087">
                  <c:v>67.900000000000006</c:v>
                </c:pt>
                <c:pt idx="3088">
                  <c:v>67.900000000000006</c:v>
                </c:pt>
                <c:pt idx="3089">
                  <c:v>67.8</c:v>
                </c:pt>
                <c:pt idx="3090">
                  <c:v>67.8</c:v>
                </c:pt>
                <c:pt idx="3091">
                  <c:v>67.8</c:v>
                </c:pt>
                <c:pt idx="3092">
                  <c:v>67.8</c:v>
                </c:pt>
                <c:pt idx="3093">
                  <c:v>67.8</c:v>
                </c:pt>
                <c:pt idx="3094">
                  <c:v>67.8</c:v>
                </c:pt>
                <c:pt idx="3095">
                  <c:v>67.7</c:v>
                </c:pt>
                <c:pt idx="3096">
                  <c:v>67.7</c:v>
                </c:pt>
                <c:pt idx="3097">
                  <c:v>67.7</c:v>
                </c:pt>
                <c:pt idx="3098">
                  <c:v>67.7</c:v>
                </c:pt>
                <c:pt idx="3099">
                  <c:v>67.7</c:v>
                </c:pt>
                <c:pt idx="3100">
                  <c:v>67.7</c:v>
                </c:pt>
                <c:pt idx="3101">
                  <c:v>67.7</c:v>
                </c:pt>
                <c:pt idx="3102">
                  <c:v>67.599999999999994</c:v>
                </c:pt>
                <c:pt idx="3103">
                  <c:v>67.599999999999994</c:v>
                </c:pt>
                <c:pt idx="3104">
                  <c:v>67.599999999999994</c:v>
                </c:pt>
                <c:pt idx="3105">
                  <c:v>67.599999999999994</c:v>
                </c:pt>
                <c:pt idx="3106">
                  <c:v>67.599999999999994</c:v>
                </c:pt>
                <c:pt idx="3107">
                  <c:v>67.599999999999994</c:v>
                </c:pt>
                <c:pt idx="3108">
                  <c:v>67.5</c:v>
                </c:pt>
                <c:pt idx="3109">
                  <c:v>67.5</c:v>
                </c:pt>
                <c:pt idx="3110">
                  <c:v>67.5</c:v>
                </c:pt>
                <c:pt idx="3111">
                  <c:v>67.5</c:v>
                </c:pt>
                <c:pt idx="3112">
                  <c:v>67.5</c:v>
                </c:pt>
                <c:pt idx="3113">
                  <c:v>67.5</c:v>
                </c:pt>
                <c:pt idx="3114">
                  <c:v>67.400000000000006</c:v>
                </c:pt>
                <c:pt idx="3115">
                  <c:v>67.400000000000006</c:v>
                </c:pt>
                <c:pt idx="3116">
                  <c:v>67.400000000000006</c:v>
                </c:pt>
                <c:pt idx="3117">
                  <c:v>67.400000000000006</c:v>
                </c:pt>
                <c:pt idx="3118">
                  <c:v>67.400000000000006</c:v>
                </c:pt>
                <c:pt idx="3119">
                  <c:v>67.400000000000006</c:v>
                </c:pt>
                <c:pt idx="3120">
                  <c:v>67.400000000000006</c:v>
                </c:pt>
                <c:pt idx="3121">
                  <c:v>67.3</c:v>
                </c:pt>
                <c:pt idx="3122">
                  <c:v>67.3</c:v>
                </c:pt>
                <c:pt idx="3123">
                  <c:v>67.3</c:v>
                </c:pt>
                <c:pt idx="3124">
                  <c:v>67.3</c:v>
                </c:pt>
                <c:pt idx="3125">
                  <c:v>67.3</c:v>
                </c:pt>
                <c:pt idx="3126">
                  <c:v>67.3</c:v>
                </c:pt>
                <c:pt idx="3127">
                  <c:v>67.2</c:v>
                </c:pt>
                <c:pt idx="3128">
                  <c:v>67.2</c:v>
                </c:pt>
                <c:pt idx="3129">
                  <c:v>67.2</c:v>
                </c:pt>
                <c:pt idx="3130">
                  <c:v>67.2</c:v>
                </c:pt>
                <c:pt idx="3131">
                  <c:v>67.2</c:v>
                </c:pt>
                <c:pt idx="3132">
                  <c:v>67.2</c:v>
                </c:pt>
                <c:pt idx="3133">
                  <c:v>67.2</c:v>
                </c:pt>
                <c:pt idx="3134">
                  <c:v>67.099999999999994</c:v>
                </c:pt>
                <c:pt idx="3135">
                  <c:v>67.099999999999994</c:v>
                </c:pt>
                <c:pt idx="3136">
                  <c:v>67.099999999999994</c:v>
                </c:pt>
                <c:pt idx="3137">
                  <c:v>67.099999999999994</c:v>
                </c:pt>
                <c:pt idx="3138">
                  <c:v>67.099999999999994</c:v>
                </c:pt>
                <c:pt idx="3139">
                  <c:v>67.099999999999994</c:v>
                </c:pt>
                <c:pt idx="3140">
                  <c:v>67</c:v>
                </c:pt>
                <c:pt idx="3141">
                  <c:v>67</c:v>
                </c:pt>
                <c:pt idx="3142">
                  <c:v>67</c:v>
                </c:pt>
                <c:pt idx="3143">
                  <c:v>67</c:v>
                </c:pt>
                <c:pt idx="3144">
                  <c:v>67</c:v>
                </c:pt>
                <c:pt idx="3145">
                  <c:v>67</c:v>
                </c:pt>
                <c:pt idx="3146">
                  <c:v>66.900000000000006</c:v>
                </c:pt>
                <c:pt idx="3147">
                  <c:v>66.900000000000006</c:v>
                </c:pt>
                <c:pt idx="3148">
                  <c:v>66.900000000000006</c:v>
                </c:pt>
                <c:pt idx="3149">
                  <c:v>66.900000000000006</c:v>
                </c:pt>
                <c:pt idx="3150">
                  <c:v>66.900000000000006</c:v>
                </c:pt>
                <c:pt idx="3151">
                  <c:v>66.900000000000006</c:v>
                </c:pt>
                <c:pt idx="3152">
                  <c:v>66.900000000000006</c:v>
                </c:pt>
                <c:pt idx="3153">
                  <c:v>66.8</c:v>
                </c:pt>
                <c:pt idx="3154">
                  <c:v>66.8</c:v>
                </c:pt>
                <c:pt idx="3155">
                  <c:v>66.8</c:v>
                </c:pt>
                <c:pt idx="3156">
                  <c:v>66.8</c:v>
                </c:pt>
                <c:pt idx="3157">
                  <c:v>66.8</c:v>
                </c:pt>
                <c:pt idx="3158">
                  <c:v>66.8</c:v>
                </c:pt>
                <c:pt idx="3159">
                  <c:v>66.7</c:v>
                </c:pt>
                <c:pt idx="3160">
                  <c:v>66.7</c:v>
                </c:pt>
                <c:pt idx="3161">
                  <c:v>66.7</c:v>
                </c:pt>
                <c:pt idx="3162">
                  <c:v>66.7</c:v>
                </c:pt>
                <c:pt idx="3163">
                  <c:v>66.7</c:v>
                </c:pt>
                <c:pt idx="3164">
                  <c:v>66.7</c:v>
                </c:pt>
                <c:pt idx="3165">
                  <c:v>66.7</c:v>
                </c:pt>
                <c:pt idx="3166">
                  <c:v>66.599999999999994</c:v>
                </c:pt>
                <c:pt idx="3167">
                  <c:v>66.599999999999994</c:v>
                </c:pt>
                <c:pt idx="3168">
                  <c:v>66.599999999999994</c:v>
                </c:pt>
                <c:pt idx="3169">
                  <c:v>66.599999999999994</c:v>
                </c:pt>
                <c:pt idx="3170">
                  <c:v>66.599999999999994</c:v>
                </c:pt>
                <c:pt idx="3171">
                  <c:v>66.599999999999994</c:v>
                </c:pt>
                <c:pt idx="3172">
                  <c:v>66.599999999999994</c:v>
                </c:pt>
                <c:pt idx="3173">
                  <c:v>66.599999999999994</c:v>
                </c:pt>
                <c:pt idx="3174">
                  <c:v>66.5</c:v>
                </c:pt>
                <c:pt idx="3175">
                  <c:v>66.5</c:v>
                </c:pt>
                <c:pt idx="3176">
                  <c:v>66.5</c:v>
                </c:pt>
                <c:pt idx="3177">
                  <c:v>66.5</c:v>
                </c:pt>
                <c:pt idx="3178">
                  <c:v>66.5</c:v>
                </c:pt>
                <c:pt idx="3179">
                  <c:v>66.5</c:v>
                </c:pt>
                <c:pt idx="3180">
                  <c:v>66.400000000000006</c:v>
                </c:pt>
                <c:pt idx="3181">
                  <c:v>66.400000000000006</c:v>
                </c:pt>
                <c:pt idx="3182">
                  <c:v>66.400000000000006</c:v>
                </c:pt>
                <c:pt idx="3183">
                  <c:v>66.400000000000006</c:v>
                </c:pt>
                <c:pt idx="3184">
                  <c:v>66.400000000000006</c:v>
                </c:pt>
                <c:pt idx="3185">
                  <c:v>66.400000000000006</c:v>
                </c:pt>
                <c:pt idx="3186">
                  <c:v>66.400000000000006</c:v>
                </c:pt>
                <c:pt idx="3187">
                  <c:v>66.3</c:v>
                </c:pt>
                <c:pt idx="3188">
                  <c:v>66.3</c:v>
                </c:pt>
                <c:pt idx="3189">
                  <c:v>66.3</c:v>
                </c:pt>
                <c:pt idx="3190">
                  <c:v>66.3</c:v>
                </c:pt>
                <c:pt idx="3191">
                  <c:v>66.3</c:v>
                </c:pt>
                <c:pt idx="3192">
                  <c:v>66.3</c:v>
                </c:pt>
                <c:pt idx="3193">
                  <c:v>66.3</c:v>
                </c:pt>
                <c:pt idx="3194">
                  <c:v>66.2</c:v>
                </c:pt>
                <c:pt idx="3195">
                  <c:v>66.2</c:v>
                </c:pt>
                <c:pt idx="3196">
                  <c:v>66.2</c:v>
                </c:pt>
                <c:pt idx="3197">
                  <c:v>66.2</c:v>
                </c:pt>
                <c:pt idx="3198">
                  <c:v>66.2</c:v>
                </c:pt>
                <c:pt idx="3199">
                  <c:v>66.2</c:v>
                </c:pt>
                <c:pt idx="3200">
                  <c:v>66.2</c:v>
                </c:pt>
                <c:pt idx="3201">
                  <c:v>66.099999999999994</c:v>
                </c:pt>
                <c:pt idx="3202">
                  <c:v>66.099999999999994</c:v>
                </c:pt>
                <c:pt idx="3203">
                  <c:v>66.099999999999994</c:v>
                </c:pt>
                <c:pt idx="3204">
                  <c:v>66.099999999999994</c:v>
                </c:pt>
                <c:pt idx="3205">
                  <c:v>66.099999999999994</c:v>
                </c:pt>
                <c:pt idx="3206">
                  <c:v>66.099999999999994</c:v>
                </c:pt>
                <c:pt idx="3207">
                  <c:v>66</c:v>
                </c:pt>
                <c:pt idx="3208">
                  <c:v>66</c:v>
                </c:pt>
                <c:pt idx="3209">
                  <c:v>66</c:v>
                </c:pt>
                <c:pt idx="3210">
                  <c:v>66</c:v>
                </c:pt>
                <c:pt idx="3211">
                  <c:v>66</c:v>
                </c:pt>
                <c:pt idx="3212">
                  <c:v>66</c:v>
                </c:pt>
                <c:pt idx="3213">
                  <c:v>66</c:v>
                </c:pt>
                <c:pt idx="3214">
                  <c:v>65.900000000000006</c:v>
                </c:pt>
                <c:pt idx="3215">
                  <c:v>65.900000000000006</c:v>
                </c:pt>
                <c:pt idx="3216">
                  <c:v>65.900000000000006</c:v>
                </c:pt>
                <c:pt idx="3217">
                  <c:v>65.900000000000006</c:v>
                </c:pt>
                <c:pt idx="3218">
                  <c:v>65.900000000000006</c:v>
                </c:pt>
                <c:pt idx="3219">
                  <c:v>65.900000000000006</c:v>
                </c:pt>
                <c:pt idx="3220">
                  <c:v>65.900000000000006</c:v>
                </c:pt>
                <c:pt idx="3221">
                  <c:v>65.8</c:v>
                </c:pt>
                <c:pt idx="3222">
                  <c:v>65.8</c:v>
                </c:pt>
                <c:pt idx="3223">
                  <c:v>65.8</c:v>
                </c:pt>
                <c:pt idx="3224">
                  <c:v>65.8</c:v>
                </c:pt>
                <c:pt idx="3225">
                  <c:v>65.8</c:v>
                </c:pt>
                <c:pt idx="3226">
                  <c:v>65.8</c:v>
                </c:pt>
                <c:pt idx="3227">
                  <c:v>65.7</c:v>
                </c:pt>
                <c:pt idx="3228">
                  <c:v>65.7</c:v>
                </c:pt>
                <c:pt idx="3229">
                  <c:v>65.7</c:v>
                </c:pt>
                <c:pt idx="3230">
                  <c:v>65.7</c:v>
                </c:pt>
                <c:pt idx="3231">
                  <c:v>65.7</c:v>
                </c:pt>
                <c:pt idx="3232">
                  <c:v>65.7</c:v>
                </c:pt>
                <c:pt idx="3233">
                  <c:v>65.7</c:v>
                </c:pt>
                <c:pt idx="3234">
                  <c:v>65.7</c:v>
                </c:pt>
                <c:pt idx="3235">
                  <c:v>65.599999999999994</c:v>
                </c:pt>
                <c:pt idx="3236">
                  <c:v>65.599999999999994</c:v>
                </c:pt>
                <c:pt idx="3237">
                  <c:v>65.599999999999994</c:v>
                </c:pt>
                <c:pt idx="3238">
                  <c:v>65.599999999999994</c:v>
                </c:pt>
                <c:pt idx="3239">
                  <c:v>65.599999999999994</c:v>
                </c:pt>
                <c:pt idx="3240">
                  <c:v>65.599999999999994</c:v>
                </c:pt>
                <c:pt idx="3241">
                  <c:v>65.599999999999994</c:v>
                </c:pt>
                <c:pt idx="3242">
                  <c:v>65.5</c:v>
                </c:pt>
                <c:pt idx="3243">
                  <c:v>65.5</c:v>
                </c:pt>
                <c:pt idx="3244">
                  <c:v>65.5</c:v>
                </c:pt>
                <c:pt idx="3245">
                  <c:v>65.5</c:v>
                </c:pt>
                <c:pt idx="3246">
                  <c:v>65.5</c:v>
                </c:pt>
                <c:pt idx="3247">
                  <c:v>65.5</c:v>
                </c:pt>
                <c:pt idx="3248">
                  <c:v>65.5</c:v>
                </c:pt>
                <c:pt idx="3249">
                  <c:v>65.5</c:v>
                </c:pt>
                <c:pt idx="3250">
                  <c:v>65.400000000000006</c:v>
                </c:pt>
                <c:pt idx="3251">
                  <c:v>65.400000000000006</c:v>
                </c:pt>
                <c:pt idx="3252">
                  <c:v>65.400000000000006</c:v>
                </c:pt>
                <c:pt idx="3253">
                  <c:v>65.400000000000006</c:v>
                </c:pt>
                <c:pt idx="3254">
                  <c:v>65.400000000000006</c:v>
                </c:pt>
                <c:pt idx="3255">
                  <c:v>65.400000000000006</c:v>
                </c:pt>
                <c:pt idx="3256">
                  <c:v>65.3</c:v>
                </c:pt>
                <c:pt idx="3257">
                  <c:v>65.3</c:v>
                </c:pt>
                <c:pt idx="3258">
                  <c:v>65.3</c:v>
                </c:pt>
                <c:pt idx="3259">
                  <c:v>65.3</c:v>
                </c:pt>
                <c:pt idx="3260">
                  <c:v>65.3</c:v>
                </c:pt>
                <c:pt idx="3261">
                  <c:v>65.3</c:v>
                </c:pt>
                <c:pt idx="3262">
                  <c:v>65.3</c:v>
                </c:pt>
                <c:pt idx="3263">
                  <c:v>65.2</c:v>
                </c:pt>
                <c:pt idx="3264">
                  <c:v>65.2</c:v>
                </c:pt>
                <c:pt idx="3265">
                  <c:v>65.2</c:v>
                </c:pt>
                <c:pt idx="3266">
                  <c:v>65.2</c:v>
                </c:pt>
                <c:pt idx="3267">
                  <c:v>65.2</c:v>
                </c:pt>
                <c:pt idx="3268">
                  <c:v>65.2</c:v>
                </c:pt>
                <c:pt idx="3269">
                  <c:v>65.2</c:v>
                </c:pt>
                <c:pt idx="3270">
                  <c:v>65.099999999999994</c:v>
                </c:pt>
                <c:pt idx="3271">
                  <c:v>65.099999999999994</c:v>
                </c:pt>
                <c:pt idx="3272">
                  <c:v>65.099999999999994</c:v>
                </c:pt>
                <c:pt idx="3273">
                  <c:v>65.099999999999994</c:v>
                </c:pt>
                <c:pt idx="3274">
                  <c:v>65.099999999999994</c:v>
                </c:pt>
                <c:pt idx="3275">
                  <c:v>65.099999999999994</c:v>
                </c:pt>
                <c:pt idx="3276">
                  <c:v>65.099999999999994</c:v>
                </c:pt>
                <c:pt idx="3277">
                  <c:v>65</c:v>
                </c:pt>
                <c:pt idx="3278">
                  <c:v>65</c:v>
                </c:pt>
                <c:pt idx="3279">
                  <c:v>65</c:v>
                </c:pt>
                <c:pt idx="3280">
                  <c:v>65</c:v>
                </c:pt>
                <c:pt idx="3281">
                  <c:v>65</c:v>
                </c:pt>
                <c:pt idx="3282">
                  <c:v>65</c:v>
                </c:pt>
                <c:pt idx="3283">
                  <c:v>65</c:v>
                </c:pt>
                <c:pt idx="3284">
                  <c:v>64.900000000000006</c:v>
                </c:pt>
                <c:pt idx="3285">
                  <c:v>64.900000000000006</c:v>
                </c:pt>
                <c:pt idx="3286">
                  <c:v>64.900000000000006</c:v>
                </c:pt>
                <c:pt idx="3287">
                  <c:v>64.900000000000006</c:v>
                </c:pt>
                <c:pt idx="3288">
                  <c:v>64.900000000000006</c:v>
                </c:pt>
                <c:pt idx="3289">
                  <c:v>64.900000000000006</c:v>
                </c:pt>
                <c:pt idx="3290">
                  <c:v>64.900000000000006</c:v>
                </c:pt>
                <c:pt idx="3291">
                  <c:v>64.8</c:v>
                </c:pt>
                <c:pt idx="3292">
                  <c:v>64.8</c:v>
                </c:pt>
                <c:pt idx="3293">
                  <c:v>64.8</c:v>
                </c:pt>
                <c:pt idx="3294">
                  <c:v>64.8</c:v>
                </c:pt>
                <c:pt idx="3295">
                  <c:v>64.8</c:v>
                </c:pt>
                <c:pt idx="3296">
                  <c:v>64.8</c:v>
                </c:pt>
                <c:pt idx="3297">
                  <c:v>64.8</c:v>
                </c:pt>
                <c:pt idx="3298">
                  <c:v>64.7</c:v>
                </c:pt>
                <c:pt idx="3299">
                  <c:v>64.7</c:v>
                </c:pt>
                <c:pt idx="3300">
                  <c:v>64.7</c:v>
                </c:pt>
                <c:pt idx="3301">
                  <c:v>64.7</c:v>
                </c:pt>
                <c:pt idx="3302">
                  <c:v>64.7</c:v>
                </c:pt>
                <c:pt idx="3303">
                  <c:v>64.7</c:v>
                </c:pt>
                <c:pt idx="3304">
                  <c:v>64.7</c:v>
                </c:pt>
                <c:pt idx="3305">
                  <c:v>64.599999999999994</c:v>
                </c:pt>
                <c:pt idx="3306">
                  <c:v>64.599999999999994</c:v>
                </c:pt>
                <c:pt idx="3307">
                  <c:v>64.599999999999994</c:v>
                </c:pt>
                <c:pt idx="3308">
                  <c:v>64.599999999999994</c:v>
                </c:pt>
                <c:pt idx="3309">
                  <c:v>64.599999999999994</c:v>
                </c:pt>
                <c:pt idx="3310">
                  <c:v>64.599999999999994</c:v>
                </c:pt>
                <c:pt idx="3311">
                  <c:v>64.599999999999994</c:v>
                </c:pt>
                <c:pt idx="3312">
                  <c:v>64.5</c:v>
                </c:pt>
                <c:pt idx="3313">
                  <c:v>64.5</c:v>
                </c:pt>
                <c:pt idx="3314">
                  <c:v>64.5</c:v>
                </c:pt>
                <c:pt idx="3315">
                  <c:v>64.5</c:v>
                </c:pt>
                <c:pt idx="3316">
                  <c:v>64.5</c:v>
                </c:pt>
                <c:pt idx="3317">
                  <c:v>64.5</c:v>
                </c:pt>
                <c:pt idx="3318">
                  <c:v>64.5</c:v>
                </c:pt>
                <c:pt idx="3319">
                  <c:v>64.400000000000006</c:v>
                </c:pt>
                <c:pt idx="3320">
                  <c:v>64.400000000000006</c:v>
                </c:pt>
                <c:pt idx="3321">
                  <c:v>64.400000000000006</c:v>
                </c:pt>
                <c:pt idx="3322">
                  <c:v>64.400000000000006</c:v>
                </c:pt>
                <c:pt idx="3323">
                  <c:v>64.400000000000006</c:v>
                </c:pt>
                <c:pt idx="3324">
                  <c:v>64.400000000000006</c:v>
                </c:pt>
                <c:pt idx="3325">
                  <c:v>64.3</c:v>
                </c:pt>
                <c:pt idx="3326">
                  <c:v>64.3</c:v>
                </c:pt>
                <c:pt idx="3327">
                  <c:v>64.3</c:v>
                </c:pt>
                <c:pt idx="3328">
                  <c:v>64.3</c:v>
                </c:pt>
                <c:pt idx="3329">
                  <c:v>64.3</c:v>
                </c:pt>
                <c:pt idx="3330">
                  <c:v>64.3</c:v>
                </c:pt>
                <c:pt idx="3331">
                  <c:v>64.3</c:v>
                </c:pt>
                <c:pt idx="3332">
                  <c:v>64.2</c:v>
                </c:pt>
                <c:pt idx="3333">
                  <c:v>64.2</c:v>
                </c:pt>
                <c:pt idx="3334">
                  <c:v>64.2</c:v>
                </c:pt>
                <c:pt idx="3335">
                  <c:v>64.2</c:v>
                </c:pt>
                <c:pt idx="3336">
                  <c:v>64.2</c:v>
                </c:pt>
                <c:pt idx="3337">
                  <c:v>64.2</c:v>
                </c:pt>
                <c:pt idx="3338">
                  <c:v>64.2</c:v>
                </c:pt>
                <c:pt idx="3339">
                  <c:v>64.099999999999994</c:v>
                </c:pt>
                <c:pt idx="3340">
                  <c:v>64.099999999999994</c:v>
                </c:pt>
                <c:pt idx="3341">
                  <c:v>64.099999999999994</c:v>
                </c:pt>
                <c:pt idx="3342">
                  <c:v>64.099999999999994</c:v>
                </c:pt>
                <c:pt idx="3343">
                  <c:v>64.099999999999994</c:v>
                </c:pt>
                <c:pt idx="3344">
                  <c:v>64.099999999999994</c:v>
                </c:pt>
                <c:pt idx="3345">
                  <c:v>64.099999999999994</c:v>
                </c:pt>
                <c:pt idx="3346">
                  <c:v>64</c:v>
                </c:pt>
                <c:pt idx="3347">
                  <c:v>64</c:v>
                </c:pt>
                <c:pt idx="3348">
                  <c:v>64</c:v>
                </c:pt>
                <c:pt idx="3349">
                  <c:v>64</c:v>
                </c:pt>
                <c:pt idx="3350">
                  <c:v>64</c:v>
                </c:pt>
                <c:pt idx="3351">
                  <c:v>64</c:v>
                </c:pt>
                <c:pt idx="3352">
                  <c:v>64</c:v>
                </c:pt>
                <c:pt idx="3353">
                  <c:v>63.9</c:v>
                </c:pt>
                <c:pt idx="3354">
                  <c:v>63.9</c:v>
                </c:pt>
                <c:pt idx="3355">
                  <c:v>63.9</c:v>
                </c:pt>
                <c:pt idx="3356">
                  <c:v>63.9</c:v>
                </c:pt>
                <c:pt idx="3357">
                  <c:v>63.9</c:v>
                </c:pt>
                <c:pt idx="3358">
                  <c:v>63.9</c:v>
                </c:pt>
                <c:pt idx="3359">
                  <c:v>63.9</c:v>
                </c:pt>
                <c:pt idx="3360">
                  <c:v>63.8</c:v>
                </c:pt>
                <c:pt idx="3361">
                  <c:v>63.8</c:v>
                </c:pt>
                <c:pt idx="3362">
                  <c:v>63.8</c:v>
                </c:pt>
                <c:pt idx="3363">
                  <c:v>63.8</c:v>
                </c:pt>
                <c:pt idx="3364">
                  <c:v>63.8</c:v>
                </c:pt>
                <c:pt idx="3365">
                  <c:v>63.8</c:v>
                </c:pt>
                <c:pt idx="3366">
                  <c:v>63.8</c:v>
                </c:pt>
                <c:pt idx="3367">
                  <c:v>63.8</c:v>
                </c:pt>
                <c:pt idx="3368">
                  <c:v>63.7</c:v>
                </c:pt>
                <c:pt idx="3369">
                  <c:v>63.7</c:v>
                </c:pt>
                <c:pt idx="3370">
                  <c:v>63.7</c:v>
                </c:pt>
                <c:pt idx="3371">
                  <c:v>63.7</c:v>
                </c:pt>
                <c:pt idx="3372">
                  <c:v>63.7</c:v>
                </c:pt>
                <c:pt idx="3373">
                  <c:v>63.7</c:v>
                </c:pt>
                <c:pt idx="3374">
                  <c:v>63.7</c:v>
                </c:pt>
                <c:pt idx="3375">
                  <c:v>63.6</c:v>
                </c:pt>
                <c:pt idx="3376">
                  <c:v>63.6</c:v>
                </c:pt>
                <c:pt idx="3377">
                  <c:v>63.6</c:v>
                </c:pt>
                <c:pt idx="3378">
                  <c:v>63.6</c:v>
                </c:pt>
                <c:pt idx="3379">
                  <c:v>63.6</c:v>
                </c:pt>
                <c:pt idx="3380">
                  <c:v>63.6</c:v>
                </c:pt>
                <c:pt idx="3381">
                  <c:v>63.6</c:v>
                </c:pt>
                <c:pt idx="3382">
                  <c:v>63.5</c:v>
                </c:pt>
                <c:pt idx="3383">
                  <c:v>63.5</c:v>
                </c:pt>
                <c:pt idx="3384">
                  <c:v>63.5</c:v>
                </c:pt>
                <c:pt idx="3385">
                  <c:v>63.5</c:v>
                </c:pt>
                <c:pt idx="3386">
                  <c:v>63.5</c:v>
                </c:pt>
                <c:pt idx="3387">
                  <c:v>63.5</c:v>
                </c:pt>
                <c:pt idx="3388">
                  <c:v>63.5</c:v>
                </c:pt>
                <c:pt idx="3389">
                  <c:v>63.5</c:v>
                </c:pt>
                <c:pt idx="3390">
                  <c:v>63.4</c:v>
                </c:pt>
                <c:pt idx="3391">
                  <c:v>63.4</c:v>
                </c:pt>
                <c:pt idx="3392">
                  <c:v>63.4</c:v>
                </c:pt>
                <c:pt idx="3393">
                  <c:v>63.4</c:v>
                </c:pt>
                <c:pt idx="3394">
                  <c:v>63.4</c:v>
                </c:pt>
                <c:pt idx="3395">
                  <c:v>63.4</c:v>
                </c:pt>
                <c:pt idx="3396">
                  <c:v>63.4</c:v>
                </c:pt>
                <c:pt idx="3397">
                  <c:v>63.3</c:v>
                </c:pt>
                <c:pt idx="3398">
                  <c:v>63.3</c:v>
                </c:pt>
                <c:pt idx="3399">
                  <c:v>63.3</c:v>
                </c:pt>
                <c:pt idx="3400">
                  <c:v>63.3</c:v>
                </c:pt>
                <c:pt idx="3401">
                  <c:v>63.3</c:v>
                </c:pt>
                <c:pt idx="3402">
                  <c:v>63.3</c:v>
                </c:pt>
                <c:pt idx="3403">
                  <c:v>63.3</c:v>
                </c:pt>
                <c:pt idx="3404">
                  <c:v>63.2</c:v>
                </c:pt>
                <c:pt idx="3405">
                  <c:v>63.2</c:v>
                </c:pt>
                <c:pt idx="3406">
                  <c:v>63.2</c:v>
                </c:pt>
                <c:pt idx="3407">
                  <c:v>63.2</c:v>
                </c:pt>
                <c:pt idx="3408">
                  <c:v>63.2</c:v>
                </c:pt>
                <c:pt idx="3409">
                  <c:v>63.2</c:v>
                </c:pt>
                <c:pt idx="3410">
                  <c:v>63.2</c:v>
                </c:pt>
                <c:pt idx="3411">
                  <c:v>63.2</c:v>
                </c:pt>
                <c:pt idx="3412">
                  <c:v>63.1</c:v>
                </c:pt>
                <c:pt idx="3413">
                  <c:v>63.1</c:v>
                </c:pt>
                <c:pt idx="3414">
                  <c:v>63.1</c:v>
                </c:pt>
                <c:pt idx="3415">
                  <c:v>63.1</c:v>
                </c:pt>
                <c:pt idx="3416">
                  <c:v>63.1</c:v>
                </c:pt>
                <c:pt idx="3417">
                  <c:v>63.1</c:v>
                </c:pt>
                <c:pt idx="3418">
                  <c:v>63.1</c:v>
                </c:pt>
                <c:pt idx="3419">
                  <c:v>63</c:v>
                </c:pt>
                <c:pt idx="3420">
                  <c:v>63</c:v>
                </c:pt>
                <c:pt idx="3421">
                  <c:v>63</c:v>
                </c:pt>
                <c:pt idx="3422">
                  <c:v>63</c:v>
                </c:pt>
                <c:pt idx="3423">
                  <c:v>63</c:v>
                </c:pt>
                <c:pt idx="3424">
                  <c:v>63</c:v>
                </c:pt>
                <c:pt idx="3425">
                  <c:v>63</c:v>
                </c:pt>
                <c:pt idx="3426">
                  <c:v>62.9</c:v>
                </c:pt>
                <c:pt idx="3427">
                  <c:v>62.9</c:v>
                </c:pt>
                <c:pt idx="3428">
                  <c:v>62.9</c:v>
                </c:pt>
                <c:pt idx="3429">
                  <c:v>62.9</c:v>
                </c:pt>
                <c:pt idx="3430">
                  <c:v>62.9</c:v>
                </c:pt>
                <c:pt idx="3431">
                  <c:v>62.9</c:v>
                </c:pt>
                <c:pt idx="3432">
                  <c:v>62.9</c:v>
                </c:pt>
                <c:pt idx="3433">
                  <c:v>62.8</c:v>
                </c:pt>
                <c:pt idx="3434">
                  <c:v>62.8</c:v>
                </c:pt>
                <c:pt idx="3435">
                  <c:v>62.8</c:v>
                </c:pt>
                <c:pt idx="3436">
                  <c:v>62.8</c:v>
                </c:pt>
                <c:pt idx="3437">
                  <c:v>62.8</c:v>
                </c:pt>
                <c:pt idx="3438">
                  <c:v>62.8</c:v>
                </c:pt>
                <c:pt idx="3439">
                  <c:v>62.8</c:v>
                </c:pt>
                <c:pt idx="3440">
                  <c:v>62.7</c:v>
                </c:pt>
                <c:pt idx="3441">
                  <c:v>62.7</c:v>
                </c:pt>
                <c:pt idx="3442">
                  <c:v>62.7</c:v>
                </c:pt>
                <c:pt idx="3443">
                  <c:v>62.7</c:v>
                </c:pt>
                <c:pt idx="3444">
                  <c:v>62.7</c:v>
                </c:pt>
                <c:pt idx="3445">
                  <c:v>62.7</c:v>
                </c:pt>
                <c:pt idx="3446">
                  <c:v>62.7</c:v>
                </c:pt>
                <c:pt idx="3447">
                  <c:v>62.6</c:v>
                </c:pt>
                <c:pt idx="3448">
                  <c:v>62.6</c:v>
                </c:pt>
                <c:pt idx="3449">
                  <c:v>62.6</c:v>
                </c:pt>
                <c:pt idx="3450">
                  <c:v>62.6</c:v>
                </c:pt>
                <c:pt idx="3451">
                  <c:v>62.6</c:v>
                </c:pt>
                <c:pt idx="3452">
                  <c:v>62.6</c:v>
                </c:pt>
                <c:pt idx="3453">
                  <c:v>62.6</c:v>
                </c:pt>
                <c:pt idx="3454">
                  <c:v>62.6</c:v>
                </c:pt>
                <c:pt idx="3455">
                  <c:v>62.5</c:v>
                </c:pt>
                <c:pt idx="3456">
                  <c:v>62.5</c:v>
                </c:pt>
                <c:pt idx="3457">
                  <c:v>62.5</c:v>
                </c:pt>
                <c:pt idx="3458">
                  <c:v>62.5</c:v>
                </c:pt>
                <c:pt idx="3459">
                  <c:v>62.5</c:v>
                </c:pt>
                <c:pt idx="3460">
                  <c:v>62.5</c:v>
                </c:pt>
                <c:pt idx="3461">
                  <c:v>62.5</c:v>
                </c:pt>
                <c:pt idx="3462">
                  <c:v>62.4</c:v>
                </c:pt>
                <c:pt idx="3463">
                  <c:v>62.4</c:v>
                </c:pt>
                <c:pt idx="3464">
                  <c:v>62.4</c:v>
                </c:pt>
                <c:pt idx="3465">
                  <c:v>62.4</c:v>
                </c:pt>
                <c:pt idx="3466">
                  <c:v>62.4</c:v>
                </c:pt>
                <c:pt idx="3467">
                  <c:v>62.4</c:v>
                </c:pt>
                <c:pt idx="3468">
                  <c:v>62.4</c:v>
                </c:pt>
                <c:pt idx="3469">
                  <c:v>62.3</c:v>
                </c:pt>
                <c:pt idx="3470">
                  <c:v>62.3</c:v>
                </c:pt>
                <c:pt idx="3471">
                  <c:v>62.3</c:v>
                </c:pt>
                <c:pt idx="3472">
                  <c:v>62.3</c:v>
                </c:pt>
                <c:pt idx="3473">
                  <c:v>62.3</c:v>
                </c:pt>
                <c:pt idx="3474">
                  <c:v>62.3</c:v>
                </c:pt>
                <c:pt idx="3475">
                  <c:v>62.3</c:v>
                </c:pt>
                <c:pt idx="3476">
                  <c:v>62.2</c:v>
                </c:pt>
                <c:pt idx="3477">
                  <c:v>62.2</c:v>
                </c:pt>
                <c:pt idx="3478">
                  <c:v>62.2</c:v>
                </c:pt>
                <c:pt idx="3479">
                  <c:v>62.2</c:v>
                </c:pt>
                <c:pt idx="3480">
                  <c:v>62.2</c:v>
                </c:pt>
                <c:pt idx="3481">
                  <c:v>62.2</c:v>
                </c:pt>
                <c:pt idx="3482">
                  <c:v>62.2</c:v>
                </c:pt>
                <c:pt idx="3483">
                  <c:v>62.1</c:v>
                </c:pt>
                <c:pt idx="3484">
                  <c:v>62.1</c:v>
                </c:pt>
                <c:pt idx="3485">
                  <c:v>62.1</c:v>
                </c:pt>
                <c:pt idx="3486">
                  <c:v>62.1</c:v>
                </c:pt>
                <c:pt idx="3487">
                  <c:v>62.1</c:v>
                </c:pt>
                <c:pt idx="3488">
                  <c:v>62.1</c:v>
                </c:pt>
                <c:pt idx="3489">
                  <c:v>62.1</c:v>
                </c:pt>
                <c:pt idx="3490">
                  <c:v>62</c:v>
                </c:pt>
                <c:pt idx="3491">
                  <c:v>62</c:v>
                </c:pt>
                <c:pt idx="3492">
                  <c:v>62</c:v>
                </c:pt>
                <c:pt idx="3493">
                  <c:v>62</c:v>
                </c:pt>
                <c:pt idx="3494">
                  <c:v>62</c:v>
                </c:pt>
                <c:pt idx="3495">
                  <c:v>62</c:v>
                </c:pt>
                <c:pt idx="3496">
                  <c:v>62</c:v>
                </c:pt>
                <c:pt idx="3497">
                  <c:v>61.9</c:v>
                </c:pt>
                <c:pt idx="3498">
                  <c:v>61.9</c:v>
                </c:pt>
                <c:pt idx="3499">
                  <c:v>61.9</c:v>
                </c:pt>
                <c:pt idx="3500">
                  <c:v>61.9</c:v>
                </c:pt>
                <c:pt idx="3501">
                  <c:v>61.9</c:v>
                </c:pt>
                <c:pt idx="3502">
                  <c:v>61.9</c:v>
                </c:pt>
                <c:pt idx="3503">
                  <c:v>61.9</c:v>
                </c:pt>
                <c:pt idx="3504">
                  <c:v>61.9</c:v>
                </c:pt>
                <c:pt idx="3505">
                  <c:v>61.8</c:v>
                </c:pt>
                <c:pt idx="3506">
                  <c:v>61.8</c:v>
                </c:pt>
                <c:pt idx="3507">
                  <c:v>61.8</c:v>
                </c:pt>
                <c:pt idx="3508">
                  <c:v>61.8</c:v>
                </c:pt>
                <c:pt idx="3509">
                  <c:v>61.8</c:v>
                </c:pt>
                <c:pt idx="3510">
                  <c:v>61.8</c:v>
                </c:pt>
                <c:pt idx="3511">
                  <c:v>61.8</c:v>
                </c:pt>
                <c:pt idx="3512">
                  <c:v>61.7</c:v>
                </c:pt>
                <c:pt idx="3513">
                  <c:v>61.7</c:v>
                </c:pt>
                <c:pt idx="3514">
                  <c:v>61.7</c:v>
                </c:pt>
                <c:pt idx="3515">
                  <c:v>61.7</c:v>
                </c:pt>
                <c:pt idx="3516">
                  <c:v>61.7</c:v>
                </c:pt>
                <c:pt idx="3517">
                  <c:v>61.7</c:v>
                </c:pt>
                <c:pt idx="3518">
                  <c:v>61.7</c:v>
                </c:pt>
                <c:pt idx="3519">
                  <c:v>61.7</c:v>
                </c:pt>
                <c:pt idx="3520">
                  <c:v>61.6</c:v>
                </c:pt>
                <c:pt idx="3521">
                  <c:v>61.6</c:v>
                </c:pt>
                <c:pt idx="3522">
                  <c:v>61.6</c:v>
                </c:pt>
                <c:pt idx="3523">
                  <c:v>61.6</c:v>
                </c:pt>
                <c:pt idx="3524">
                  <c:v>61.6</c:v>
                </c:pt>
                <c:pt idx="3525">
                  <c:v>61.6</c:v>
                </c:pt>
                <c:pt idx="3526">
                  <c:v>61.6</c:v>
                </c:pt>
                <c:pt idx="3527">
                  <c:v>61.6</c:v>
                </c:pt>
                <c:pt idx="3528">
                  <c:v>61.6</c:v>
                </c:pt>
                <c:pt idx="3529">
                  <c:v>61.5</c:v>
                </c:pt>
                <c:pt idx="3530">
                  <c:v>61.5</c:v>
                </c:pt>
                <c:pt idx="3531">
                  <c:v>61.5</c:v>
                </c:pt>
                <c:pt idx="3532">
                  <c:v>61.5</c:v>
                </c:pt>
                <c:pt idx="3533">
                  <c:v>61.5</c:v>
                </c:pt>
                <c:pt idx="3534">
                  <c:v>61.5</c:v>
                </c:pt>
                <c:pt idx="3535">
                  <c:v>61.5</c:v>
                </c:pt>
                <c:pt idx="3536">
                  <c:v>61.4</c:v>
                </c:pt>
                <c:pt idx="3537">
                  <c:v>61.4</c:v>
                </c:pt>
                <c:pt idx="3538">
                  <c:v>61.4</c:v>
                </c:pt>
                <c:pt idx="3539">
                  <c:v>61.4</c:v>
                </c:pt>
                <c:pt idx="3540">
                  <c:v>61.4</c:v>
                </c:pt>
                <c:pt idx="3541">
                  <c:v>61.4</c:v>
                </c:pt>
                <c:pt idx="3542">
                  <c:v>61.4</c:v>
                </c:pt>
                <c:pt idx="3543">
                  <c:v>61.3</c:v>
                </c:pt>
                <c:pt idx="3544">
                  <c:v>61.3</c:v>
                </c:pt>
                <c:pt idx="3545">
                  <c:v>61.3</c:v>
                </c:pt>
                <c:pt idx="3546">
                  <c:v>61.3</c:v>
                </c:pt>
                <c:pt idx="3547">
                  <c:v>61.3</c:v>
                </c:pt>
                <c:pt idx="3548">
                  <c:v>61.3</c:v>
                </c:pt>
                <c:pt idx="3549">
                  <c:v>61.3</c:v>
                </c:pt>
                <c:pt idx="3550">
                  <c:v>61.3</c:v>
                </c:pt>
                <c:pt idx="3551">
                  <c:v>61.2</c:v>
                </c:pt>
                <c:pt idx="3552">
                  <c:v>61.2</c:v>
                </c:pt>
                <c:pt idx="3553">
                  <c:v>61.2</c:v>
                </c:pt>
                <c:pt idx="3554">
                  <c:v>61.2</c:v>
                </c:pt>
                <c:pt idx="3555">
                  <c:v>61.2</c:v>
                </c:pt>
                <c:pt idx="3556">
                  <c:v>61.2</c:v>
                </c:pt>
                <c:pt idx="3557">
                  <c:v>61.2</c:v>
                </c:pt>
                <c:pt idx="3558">
                  <c:v>61.2</c:v>
                </c:pt>
                <c:pt idx="3559">
                  <c:v>61.1</c:v>
                </c:pt>
                <c:pt idx="3560">
                  <c:v>61.1</c:v>
                </c:pt>
                <c:pt idx="3561">
                  <c:v>61.1</c:v>
                </c:pt>
                <c:pt idx="3562">
                  <c:v>61.1</c:v>
                </c:pt>
                <c:pt idx="3563">
                  <c:v>61.1</c:v>
                </c:pt>
                <c:pt idx="3564">
                  <c:v>61.1</c:v>
                </c:pt>
                <c:pt idx="3565">
                  <c:v>61.1</c:v>
                </c:pt>
                <c:pt idx="3566">
                  <c:v>61</c:v>
                </c:pt>
                <c:pt idx="3567">
                  <c:v>61</c:v>
                </c:pt>
                <c:pt idx="3568">
                  <c:v>61</c:v>
                </c:pt>
                <c:pt idx="3569">
                  <c:v>61</c:v>
                </c:pt>
                <c:pt idx="3570">
                  <c:v>61</c:v>
                </c:pt>
                <c:pt idx="3571">
                  <c:v>61</c:v>
                </c:pt>
                <c:pt idx="3572">
                  <c:v>61</c:v>
                </c:pt>
                <c:pt idx="3573">
                  <c:v>61</c:v>
                </c:pt>
                <c:pt idx="3574">
                  <c:v>60.9</c:v>
                </c:pt>
                <c:pt idx="3575">
                  <c:v>60.9</c:v>
                </c:pt>
                <c:pt idx="3576">
                  <c:v>60.9</c:v>
                </c:pt>
                <c:pt idx="3577">
                  <c:v>60.9</c:v>
                </c:pt>
                <c:pt idx="3578">
                  <c:v>60.9</c:v>
                </c:pt>
                <c:pt idx="3579">
                  <c:v>60.9</c:v>
                </c:pt>
                <c:pt idx="3580">
                  <c:v>60.9</c:v>
                </c:pt>
                <c:pt idx="3581">
                  <c:v>60.8</c:v>
                </c:pt>
                <c:pt idx="3582">
                  <c:v>60.8</c:v>
                </c:pt>
                <c:pt idx="3583">
                  <c:v>60.8</c:v>
                </c:pt>
                <c:pt idx="3584">
                  <c:v>60.8</c:v>
                </c:pt>
                <c:pt idx="3585">
                  <c:v>60.8</c:v>
                </c:pt>
                <c:pt idx="3586">
                  <c:v>60.8</c:v>
                </c:pt>
                <c:pt idx="3587">
                  <c:v>60.8</c:v>
                </c:pt>
                <c:pt idx="3588">
                  <c:v>60.7</c:v>
                </c:pt>
                <c:pt idx="3589">
                  <c:v>60.7</c:v>
                </c:pt>
                <c:pt idx="3590">
                  <c:v>60.7</c:v>
                </c:pt>
                <c:pt idx="3591">
                  <c:v>60.7</c:v>
                </c:pt>
                <c:pt idx="3592">
                  <c:v>60.7</c:v>
                </c:pt>
                <c:pt idx="3593">
                  <c:v>60.7</c:v>
                </c:pt>
                <c:pt idx="3594">
                  <c:v>60.7</c:v>
                </c:pt>
                <c:pt idx="3595">
                  <c:v>60.7</c:v>
                </c:pt>
                <c:pt idx="3596">
                  <c:v>60.6</c:v>
                </c:pt>
                <c:pt idx="3597">
                  <c:v>60.6</c:v>
                </c:pt>
                <c:pt idx="3598">
                  <c:v>60.6</c:v>
                </c:pt>
                <c:pt idx="3599">
                  <c:v>60.6</c:v>
                </c:pt>
                <c:pt idx="3600">
                  <c:v>60.6</c:v>
                </c:pt>
                <c:pt idx="3601">
                  <c:v>60.6</c:v>
                </c:pt>
                <c:pt idx="3602">
                  <c:v>60.6</c:v>
                </c:pt>
                <c:pt idx="3603">
                  <c:v>60.6</c:v>
                </c:pt>
                <c:pt idx="3604">
                  <c:v>60.5</c:v>
                </c:pt>
                <c:pt idx="3605">
                  <c:v>60.5</c:v>
                </c:pt>
                <c:pt idx="3606">
                  <c:v>60.5</c:v>
                </c:pt>
                <c:pt idx="3607">
                  <c:v>60.5</c:v>
                </c:pt>
                <c:pt idx="3608">
                  <c:v>60.5</c:v>
                </c:pt>
                <c:pt idx="3609">
                  <c:v>60.5</c:v>
                </c:pt>
                <c:pt idx="3610">
                  <c:v>60.5</c:v>
                </c:pt>
                <c:pt idx="3611">
                  <c:v>60.4</c:v>
                </c:pt>
                <c:pt idx="3612">
                  <c:v>60.4</c:v>
                </c:pt>
                <c:pt idx="3613">
                  <c:v>60.4</c:v>
                </c:pt>
                <c:pt idx="3614">
                  <c:v>60.4</c:v>
                </c:pt>
                <c:pt idx="3615">
                  <c:v>60.4</c:v>
                </c:pt>
                <c:pt idx="3616">
                  <c:v>60.4</c:v>
                </c:pt>
                <c:pt idx="3617">
                  <c:v>60.4</c:v>
                </c:pt>
                <c:pt idx="3618">
                  <c:v>60.3</c:v>
                </c:pt>
                <c:pt idx="3619">
                  <c:v>60.3</c:v>
                </c:pt>
                <c:pt idx="3620">
                  <c:v>60.3</c:v>
                </c:pt>
                <c:pt idx="3621">
                  <c:v>60.3</c:v>
                </c:pt>
                <c:pt idx="3622">
                  <c:v>60.3</c:v>
                </c:pt>
                <c:pt idx="3623">
                  <c:v>60.3</c:v>
                </c:pt>
                <c:pt idx="3624">
                  <c:v>60.3</c:v>
                </c:pt>
                <c:pt idx="3625">
                  <c:v>60.2</c:v>
                </c:pt>
                <c:pt idx="3626">
                  <c:v>60.2</c:v>
                </c:pt>
                <c:pt idx="3627">
                  <c:v>60.2</c:v>
                </c:pt>
                <c:pt idx="3628">
                  <c:v>60.2</c:v>
                </c:pt>
                <c:pt idx="3629">
                  <c:v>60.2</c:v>
                </c:pt>
                <c:pt idx="3630">
                  <c:v>60.2</c:v>
                </c:pt>
                <c:pt idx="3631">
                  <c:v>60.2</c:v>
                </c:pt>
                <c:pt idx="3632">
                  <c:v>60.1</c:v>
                </c:pt>
                <c:pt idx="3633">
                  <c:v>60.1</c:v>
                </c:pt>
                <c:pt idx="3634">
                  <c:v>60.1</c:v>
                </c:pt>
                <c:pt idx="3635">
                  <c:v>60.1</c:v>
                </c:pt>
                <c:pt idx="3636">
                  <c:v>60.1</c:v>
                </c:pt>
                <c:pt idx="3637">
                  <c:v>60.1</c:v>
                </c:pt>
                <c:pt idx="3638">
                  <c:v>60.1</c:v>
                </c:pt>
                <c:pt idx="3639">
                  <c:v>60.1</c:v>
                </c:pt>
                <c:pt idx="3640">
                  <c:v>60</c:v>
                </c:pt>
                <c:pt idx="3641">
                  <c:v>60</c:v>
                </c:pt>
                <c:pt idx="3642">
                  <c:v>60</c:v>
                </c:pt>
                <c:pt idx="3643">
                  <c:v>60</c:v>
                </c:pt>
                <c:pt idx="3644">
                  <c:v>60</c:v>
                </c:pt>
                <c:pt idx="3645">
                  <c:v>60</c:v>
                </c:pt>
                <c:pt idx="3646">
                  <c:v>60</c:v>
                </c:pt>
                <c:pt idx="3647">
                  <c:v>59.9</c:v>
                </c:pt>
                <c:pt idx="3648">
                  <c:v>59.9</c:v>
                </c:pt>
                <c:pt idx="3649">
                  <c:v>59.9</c:v>
                </c:pt>
                <c:pt idx="3650">
                  <c:v>59.9</c:v>
                </c:pt>
                <c:pt idx="3651">
                  <c:v>59.9</c:v>
                </c:pt>
                <c:pt idx="3652">
                  <c:v>59.9</c:v>
                </c:pt>
                <c:pt idx="3653">
                  <c:v>59.9</c:v>
                </c:pt>
                <c:pt idx="3654">
                  <c:v>59.8</c:v>
                </c:pt>
                <c:pt idx="3655">
                  <c:v>59.8</c:v>
                </c:pt>
                <c:pt idx="3656">
                  <c:v>59.8</c:v>
                </c:pt>
                <c:pt idx="3657">
                  <c:v>59.8</c:v>
                </c:pt>
                <c:pt idx="3658">
                  <c:v>59.8</c:v>
                </c:pt>
                <c:pt idx="3659">
                  <c:v>59.8</c:v>
                </c:pt>
                <c:pt idx="3660">
                  <c:v>59.8</c:v>
                </c:pt>
                <c:pt idx="3661">
                  <c:v>59.8</c:v>
                </c:pt>
                <c:pt idx="3662">
                  <c:v>59.7</c:v>
                </c:pt>
                <c:pt idx="3663">
                  <c:v>59.7</c:v>
                </c:pt>
                <c:pt idx="3664">
                  <c:v>59.7</c:v>
                </c:pt>
                <c:pt idx="3665">
                  <c:v>59.7</c:v>
                </c:pt>
                <c:pt idx="3666">
                  <c:v>59.7</c:v>
                </c:pt>
                <c:pt idx="3667">
                  <c:v>59.7</c:v>
                </c:pt>
                <c:pt idx="3668">
                  <c:v>59.7</c:v>
                </c:pt>
                <c:pt idx="3669">
                  <c:v>59.7</c:v>
                </c:pt>
                <c:pt idx="3670">
                  <c:v>59.6</c:v>
                </c:pt>
                <c:pt idx="3671">
                  <c:v>59.6</c:v>
                </c:pt>
                <c:pt idx="3672">
                  <c:v>59.6</c:v>
                </c:pt>
                <c:pt idx="3673">
                  <c:v>59.6</c:v>
                </c:pt>
                <c:pt idx="3674">
                  <c:v>59.6</c:v>
                </c:pt>
                <c:pt idx="3675">
                  <c:v>59.6</c:v>
                </c:pt>
                <c:pt idx="3676">
                  <c:v>59.6</c:v>
                </c:pt>
                <c:pt idx="3677">
                  <c:v>59.5</c:v>
                </c:pt>
                <c:pt idx="3678">
                  <c:v>59.5</c:v>
                </c:pt>
                <c:pt idx="3679">
                  <c:v>59.5</c:v>
                </c:pt>
                <c:pt idx="3680">
                  <c:v>59.5</c:v>
                </c:pt>
                <c:pt idx="3681">
                  <c:v>59.5</c:v>
                </c:pt>
                <c:pt idx="3682">
                  <c:v>59.5</c:v>
                </c:pt>
                <c:pt idx="3683">
                  <c:v>59.5</c:v>
                </c:pt>
                <c:pt idx="3684">
                  <c:v>59.5</c:v>
                </c:pt>
                <c:pt idx="3685">
                  <c:v>59.4</c:v>
                </c:pt>
                <c:pt idx="3686">
                  <c:v>59.4</c:v>
                </c:pt>
                <c:pt idx="3687">
                  <c:v>59.4</c:v>
                </c:pt>
                <c:pt idx="3688">
                  <c:v>59.4</c:v>
                </c:pt>
                <c:pt idx="3689">
                  <c:v>59.4</c:v>
                </c:pt>
                <c:pt idx="3690">
                  <c:v>59.4</c:v>
                </c:pt>
                <c:pt idx="3691">
                  <c:v>59.4</c:v>
                </c:pt>
                <c:pt idx="3692">
                  <c:v>59.3</c:v>
                </c:pt>
                <c:pt idx="3693">
                  <c:v>59.3</c:v>
                </c:pt>
                <c:pt idx="3694">
                  <c:v>59.3</c:v>
                </c:pt>
                <c:pt idx="3695">
                  <c:v>59.3</c:v>
                </c:pt>
                <c:pt idx="3696">
                  <c:v>59.3</c:v>
                </c:pt>
                <c:pt idx="3697">
                  <c:v>59.3</c:v>
                </c:pt>
                <c:pt idx="3698">
                  <c:v>59.3</c:v>
                </c:pt>
                <c:pt idx="3699">
                  <c:v>59.3</c:v>
                </c:pt>
                <c:pt idx="3700">
                  <c:v>59.2</c:v>
                </c:pt>
                <c:pt idx="3701">
                  <c:v>59.2</c:v>
                </c:pt>
                <c:pt idx="3702">
                  <c:v>59.2</c:v>
                </c:pt>
                <c:pt idx="3703">
                  <c:v>59.2</c:v>
                </c:pt>
                <c:pt idx="3704">
                  <c:v>59.2</c:v>
                </c:pt>
                <c:pt idx="3705">
                  <c:v>59.2</c:v>
                </c:pt>
                <c:pt idx="3706">
                  <c:v>59.2</c:v>
                </c:pt>
                <c:pt idx="3707">
                  <c:v>59.1</c:v>
                </c:pt>
                <c:pt idx="3708">
                  <c:v>59.1</c:v>
                </c:pt>
                <c:pt idx="3709">
                  <c:v>59.1</c:v>
                </c:pt>
                <c:pt idx="3710">
                  <c:v>59.1</c:v>
                </c:pt>
                <c:pt idx="3711">
                  <c:v>59.1</c:v>
                </c:pt>
                <c:pt idx="3712">
                  <c:v>59.1</c:v>
                </c:pt>
                <c:pt idx="3713">
                  <c:v>59.1</c:v>
                </c:pt>
                <c:pt idx="3714">
                  <c:v>59.1</c:v>
                </c:pt>
                <c:pt idx="3715">
                  <c:v>59</c:v>
                </c:pt>
                <c:pt idx="3716">
                  <c:v>59</c:v>
                </c:pt>
                <c:pt idx="3717">
                  <c:v>59</c:v>
                </c:pt>
                <c:pt idx="3718">
                  <c:v>59</c:v>
                </c:pt>
                <c:pt idx="3719">
                  <c:v>59</c:v>
                </c:pt>
                <c:pt idx="3720">
                  <c:v>59</c:v>
                </c:pt>
                <c:pt idx="3721">
                  <c:v>59</c:v>
                </c:pt>
                <c:pt idx="3722">
                  <c:v>58.9</c:v>
                </c:pt>
                <c:pt idx="3723">
                  <c:v>58.9</c:v>
                </c:pt>
                <c:pt idx="3724">
                  <c:v>58.9</c:v>
                </c:pt>
                <c:pt idx="3725">
                  <c:v>58.9</c:v>
                </c:pt>
                <c:pt idx="3726">
                  <c:v>58.9</c:v>
                </c:pt>
                <c:pt idx="3727">
                  <c:v>58.9</c:v>
                </c:pt>
                <c:pt idx="3728">
                  <c:v>58.9</c:v>
                </c:pt>
                <c:pt idx="3729">
                  <c:v>58.9</c:v>
                </c:pt>
                <c:pt idx="3730">
                  <c:v>58.8</c:v>
                </c:pt>
                <c:pt idx="3731">
                  <c:v>58.8</c:v>
                </c:pt>
                <c:pt idx="3732">
                  <c:v>58.8</c:v>
                </c:pt>
                <c:pt idx="3733">
                  <c:v>58.8</c:v>
                </c:pt>
                <c:pt idx="3734">
                  <c:v>58.8</c:v>
                </c:pt>
                <c:pt idx="3735">
                  <c:v>58.8</c:v>
                </c:pt>
                <c:pt idx="3736">
                  <c:v>58.8</c:v>
                </c:pt>
                <c:pt idx="3737">
                  <c:v>58.7</c:v>
                </c:pt>
                <c:pt idx="3738">
                  <c:v>58.7</c:v>
                </c:pt>
                <c:pt idx="3739">
                  <c:v>58.7</c:v>
                </c:pt>
                <c:pt idx="3740">
                  <c:v>58.7</c:v>
                </c:pt>
                <c:pt idx="3741">
                  <c:v>58.7</c:v>
                </c:pt>
                <c:pt idx="3742">
                  <c:v>58.7</c:v>
                </c:pt>
                <c:pt idx="3743">
                  <c:v>58.7</c:v>
                </c:pt>
                <c:pt idx="3744">
                  <c:v>58.6</c:v>
                </c:pt>
                <c:pt idx="3745">
                  <c:v>58.6</c:v>
                </c:pt>
                <c:pt idx="3746">
                  <c:v>58.6</c:v>
                </c:pt>
                <c:pt idx="3747">
                  <c:v>58.6</c:v>
                </c:pt>
                <c:pt idx="3748">
                  <c:v>58.6</c:v>
                </c:pt>
                <c:pt idx="3749">
                  <c:v>58.6</c:v>
                </c:pt>
                <c:pt idx="3750">
                  <c:v>58.6</c:v>
                </c:pt>
                <c:pt idx="3751">
                  <c:v>58.5</c:v>
                </c:pt>
                <c:pt idx="3752">
                  <c:v>58.5</c:v>
                </c:pt>
                <c:pt idx="3753">
                  <c:v>58.5</c:v>
                </c:pt>
                <c:pt idx="3754">
                  <c:v>58.5</c:v>
                </c:pt>
                <c:pt idx="3755">
                  <c:v>58.5</c:v>
                </c:pt>
                <c:pt idx="3756">
                  <c:v>58.5</c:v>
                </c:pt>
                <c:pt idx="3757">
                  <c:v>58.5</c:v>
                </c:pt>
                <c:pt idx="3758">
                  <c:v>58.5</c:v>
                </c:pt>
                <c:pt idx="3759">
                  <c:v>58.4</c:v>
                </c:pt>
                <c:pt idx="3760">
                  <c:v>58.4</c:v>
                </c:pt>
                <c:pt idx="3761">
                  <c:v>58.4</c:v>
                </c:pt>
                <c:pt idx="3762">
                  <c:v>58.4</c:v>
                </c:pt>
                <c:pt idx="3763">
                  <c:v>58.4</c:v>
                </c:pt>
                <c:pt idx="3764">
                  <c:v>58.4</c:v>
                </c:pt>
                <c:pt idx="3765">
                  <c:v>58.4</c:v>
                </c:pt>
                <c:pt idx="3766">
                  <c:v>58.3</c:v>
                </c:pt>
                <c:pt idx="3767">
                  <c:v>58.3</c:v>
                </c:pt>
                <c:pt idx="3768">
                  <c:v>58.3</c:v>
                </c:pt>
                <c:pt idx="3769">
                  <c:v>58.3</c:v>
                </c:pt>
                <c:pt idx="3770">
                  <c:v>58.3</c:v>
                </c:pt>
                <c:pt idx="3771">
                  <c:v>58.3</c:v>
                </c:pt>
                <c:pt idx="3772">
                  <c:v>58.3</c:v>
                </c:pt>
                <c:pt idx="3773">
                  <c:v>58.3</c:v>
                </c:pt>
                <c:pt idx="3774">
                  <c:v>58.2</c:v>
                </c:pt>
                <c:pt idx="3775">
                  <c:v>58.2</c:v>
                </c:pt>
                <c:pt idx="3776">
                  <c:v>58.2</c:v>
                </c:pt>
                <c:pt idx="3777">
                  <c:v>58.2</c:v>
                </c:pt>
                <c:pt idx="3778">
                  <c:v>58.2</c:v>
                </c:pt>
                <c:pt idx="3779">
                  <c:v>58.2</c:v>
                </c:pt>
                <c:pt idx="3780">
                  <c:v>58.2</c:v>
                </c:pt>
                <c:pt idx="3781">
                  <c:v>58.1</c:v>
                </c:pt>
                <c:pt idx="3782">
                  <c:v>58.1</c:v>
                </c:pt>
                <c:pt idx="3783">
                  <c:v>58.1</c:v>
                </c:pt>
                <c:pt idx="3784">
                  <c:v>58.1</c:v>
                </c:pt>
                <c:pt idx="3785">
                  <c:v>58.1</c:v>
                </c:pt>
                <c:pt idx="3786">
                  <c:v>58.1</c:v>
                </c:pt>
                <c:pt idx="3787">
                  <c:v>58.1</c:v>
                </c:pt>
                <c:pt idx="3788">
                  <c:v>58.1</c:v>
                </c:pt>
                <c:pt idx="3789">
                  <c:v>58</c:v>
                </c:pt>
                <c:pt idx="3790">
                  <c:v>58</c:v>
                </c:pt>
                <c:pt idx="3791">
                  <c:v>58</c:v>
                </c:pt>
                <c:pt idx="3792">
                  <c:v>58</c:v>
                </c:pt>
                <c:pt idx="3793">
                  <c:v>58</c:v>
                </c:pt>
                <c:pt idx="3794">
                  <c:v>58</c:v>
                </c:pt>
                <c:pt idx="3795">
                  <c:v>58</c:v>
                </c:pt>
                <c:pt idx="3796">
                  <c:v>58</c:v>
                </c:pt>
                <c:pt idx="3797">
                  <c:v>57.9</c:v>
                </c:pt>
                <c:pt idx="3798">
                  <c:v>57.9</c:v>
                </c:pt>
                <c:pt idx="3799">
                  <c:v>57.9</c:v>
                </c:pt>
                <c:pt idx="3800">
                  <c:v>57.9</c:v>
                </c:pt>
                <c:pt idx="3801">
                  <c:v>57.9</c:v>
                </c:pt>
                <c:pt idx="3802">
                  <c:v>57.9</c:v>
                </c:pt>
                <c:pt idx="3803">
                  <c:v>57.9</c:v>
                </c:pt>
                <c:pt idx="3804">
                  <c:v>57.9</c:v>
                </c:pt>
                <c:pt idx="3805">
                  <c:v>57.8</c:v>
                </c:pt>
                <c:pt idx="3806">
                  <c:v>57.8</c:v>
                </c:pt>
                <c:pt idx="3807">
                  <c:v>57.8</c:v>
                </c:pt>
                <c:pt idx="3808">
                  <c:v>57.8</c:v>
                </c:pt>
                <c:pt idx="3809">
                  <c:v>57.8</c:v>
                </c:pt>
                <c:pt idx="3810">
                  <c:v>57.8</c:v>
                </c:pt>
                <c:pt idx="3811">
                  <c:v>57.8</c:v>
                </c:pt>
                <c:pt idx="3812">
                  <c:v>57.8</c:v>
                </c:pt>
                <c:pt idx="3813">
                  <c:v>57.7</c:v>
                </c:pt>
                <c:pt idx="3814">
                  <c:v>57.7</c:v>
                </c:pt>
                <c:pt idx="3815">
                  <c:v>57.7</c:v>
                </c:pt>
                <c:pt idx="3816">
                  <c:v>57.7</c:v>
                </c:pt>
                <c:pt idx="3817">
                  <c:v>57.7</c:v>
                </c:pt>
                <c:pt idx="3818">
                  <c:v>57.7</c:v>
                </c:pt>
                <c:pt idx="3819">
                  <c:v>57.7</c:v>
                </c:pt>
                <c:pt idx="3820">
                  <c:v>57.6</c:v>
                </c:pt>
                <c:pt idx="3821">
                  <c:v>57.6</c:v>
                </c:pt>
                <c:pt idx="3822">
                  <c:v>57.6</c:v>
                </c:pt>
                <c:pt idx="3823">
                  <c:v>57.6</c:v>
                </c:pt>
                <c:pt idx="3824">
                  <c:v>57.6</c:v>
                </c:pt>
                <c:pt idx="3825">
                  <c:v>57.6</c:v>
                </c:pt>
                <c:pt idx="3826">
                  <c:v>57.6</c:v>
                </c:pt>
                <c:pt idx="3827">
                  <c:v>57.6</c:v>
                </c:pt>
                <c:pt idx="3828">
                  <c:v>57.5</c:v>
                </c:pt>
                <c:pt idx="3829">
                  <c:v>57.5</c:v>
                </c:pt>
                <c:pt idx="3830">
                  <c:v>57.5</c:v>
                </c:pt>
                <c:pt idx="3831">
                  <c:v>57.5</c:v>
                </c:pt>
                <c:pt idx="3832">
                  <c:v>57.5</c:v>
                </c:pt>
                <c:pt idx="3833">
                  <c:v>57.5</c:v>
                </c:pt>
                <c:pt idx="3834">
                  <c:v>57.5</c:v>
                </c:pt>
                <c:pt idx="3835">
                  <c:v>57.4</c:v>
                </c:pt>
                <c:pt idx="3836">
                  <c:v>57.4</c:v>
                </c:pt>
                <c:pt idx="3837">
                  <c:v>57.4</c:v>
                </c:pt>
                <c:pt idx="3838">
                  <c:v>57.4</c:v>
                </c:pt>
                <c:pt idx="3839">
                  <c:v>57.4</c:v>
                </c:pt>
                <c:pt idx="3840">
                  <c:v>57.4</c:v>
                </c:pt>
                <c:pt idx="3841">
                  <c:v>57.4</c:v>
                </c:pt>
                <c:pt idx="3842">
                  <c:v>57.4</c:v>
                </c:pt>
                <c:pt idx="3843">
                  <c:v>57.3</c:v>
                </c:pt>
                <c:pt idx="3844">
                  <c:v>57.3</c:v>
                </c:pt>
                <c:pt idx="3845">
                  <c:v>57.3</c:v>
                </c:pt>
                <c:pt idx="3846">
                  <c:v>57.3</c:v>
                </c:pt>
                <c:pt idx="3847">
                  <c:v>57.3</c:v>
                </c:pt>
                <c:pt idx="3848">
                  <c:v>57.3</c:v>
                </c:pt>
                <c:pt idx="3849">
                  <c:v>57.3</c:v>
                </c:pt>
                <c:pt idx="3850">
                  <c:v>57.3</c:v>
                </c:pt>
                <c:pt idx="3851">
                  <c:v>57.2</c:v>
                </c:pt>
                <c:pt idx="3852">
                  <c:v>57.2</c:v>
                </c:pt>
                <c:pt idx="3853">
                  <c:v>57.2</c:v>
                </c:pt>
                <c:pt idx="3854">
                  <c:v>57.2</c:v>
                </c:pt>
                <c:pt idx="3855">
                  <c:v>57.2</c:v>
                </c:pt>
                <c:pt idx="3856">
                  <c:v>57.2</c:v>
                </c:pt>
                <c:pt idx="3857">
                  <c:v>57.2</c:v>
                </c:pt>
                <c:pt idx="3858">
                  <c:v>57.1</c:v>
                </c:pt>
                <c:pt idx="3859">
                  <c:v>57.1</c:v>
                </c:pt>
                <c:pt idx="3860">
                  <c:v>57.1</c:v>
                </c:pt>
                <c:pt idx="3861">
                  <c:v>57.1</c:v>
                </c:pt>
                <c:pt idx="3862">
                  <c:v>57.1</c:v>
                </c:pt>
                <c:pt idx="3863">
                  <c:v>57.1</c:v>
                </c:pt>
                <c:pt idx="3864">
                  <c:v>57.1</c:v>
                </c:pt>
                <c:pt idx="3865">
                  <c:v>57.1</c:v>
                </c:pt>
                <c:pt idx="3866">
                  <c:v>57</c:v>
                </c:pt>
                <c:pt idx="3867">
                  <c:v>57</c:v>
                </c:pt>
                <c:pt idx="3868">
                  <c:v>57</c:v>
                </c:pt>
                <c:pt idx="3869">
                  <c:v>57</c:v>
                </c:pt>
                <c:pt idx="3870">
                  <c:v>57</c:v>
                </c:pt>
                <c:pt idx="3871">
                  <c:v>57</c:v>
                </c:pt>
                <c:pt idx="3872">
                  <c:v>57</c:v>
                </c:pt>
                <c:pt idx="3873">
                  <c:v>56.9</c:v>
                </c:pt>
                <c:pt idx="3874">
                  <c:v>56.9</c:v>
                </c:pt>
                <c:pt idx="3875">
                  <c:v>56.9</c:v>
                </c:pt>
                <c:pt idx="3876">
                  <c:v>56.9</c:v>
                </c:pt>
                <c:pt idx="3877">
                  <c:v>56.9</c:v>
                </c:pt>
                <c:pt idx="3878">
                  <c:v>56.9</c:v>
                </c:pt>
                <c:pt idx="3879">
                  <c:v>56.9</c:v>
                </c:pt>
                <c:pt idx="3880">
                  <c:v>56.8</c:v>
                </c:pt>
                <c:pt idx="3881">
                  <c:v>56.8</c:v>
                </c:pt>
                <c:pt idx="3882">
                  <c:v>56.8</c:v>
                </c:pt>
                <c:pt idx="3883">
                  <c:v>56.8</c:v>
                </c:pt>
                <c:pt idx="3884">
                  <c:v>56.8</c:v>
                </c:pt>
                <c:pt idx="3885">
                  <c:v>56.8</c:v>
                </c:pt>
                <c:pt idx="3886">
                  <c:v>56.8</c:v>
                </c:pt>
                <c:pt idx="3887">
                  <c:v>56.8</c:v>
                </c:pt>
                <c:pt idx="3888">
                  <c:v>56.7</c:v>
                </c:pt>
                <c:pt idx="3889">
                  <c:v>56.7</c:v>
                </c:pt>
                <c:pt idx="3890">
                  <c:v>56.7</c:v>
                </c:pt>
                <c:pt idx="3891">
                  <c:v>56.7</c:v>
                </c:pt>
                <c:pt idx="3892">
                  <c:v>56.7</c:v>
                </c:pt>
                <c:pt idx="3893">
                  <c:v>56.7</c:v>
                </c:pt>
                <c:pt idx="3894">
                  <c:v>56.7</c:v>
                </c:pt>
                <c:pt idx="3895">
                  <c:v>56.7</c:v>
                </c:pt>
                <c:pt idx="3896">
                  <c:v>56.6</c:v>
                </c:pt>
                <c:pt idx="3897">
                  <c:v>56.6</c:v>
                </c:pt>
                <c:pt idx="3898">
                  <c:v>56.6</c:v>
                </c:pt>
                <c:pt idx="3899">
                  <c:v>56.6</c:v>
                </c:pt>
                <c:pt idx="3900">
                  <c:v>56.6</c:v>
                </c:pt>
                <c:pt idx="3901">
                  <c:v>56.6</c:v>
                </c:pt>
                <c:pt idx="3902">
                  <c:v>56.6</c:v>
                </c:pt>
                <c:pt idx="3903">
                  <c:v>56.5</c:v>
                </c:pt>
                <c:pt idx="3904">
                  <c:v>56.5</c:v>
                </c:pt>
                <c:pt idx="3905">
                  <c:v>56.5</c:v>
                </c:pt>
                <c:pt idx="3906">
                  <c:v>56.5</c:v>
                </c:pt>
                <c:pt idx="3907">
                  <c:v>56.5</c:v>
                </c:pt>
                <c:pt idx="3908">
                  <c:v>56.5</c:v>
                </c:pt>
                <c:pt idx="3909">
                  <c:v>56.5</c:v>
                </c:pt>
                <c:pt idx="3910">
                  <c:v>56.5</c:v>
                </c:pt>
                <c:pt idx="3911">
                  <c:v>56.4</c:v>
                </c:pt>
                <c:pt idx="3912">
                  <c:v>56.4</c:v>
                </c:pt>
                <c:pt idx="3913">
                  <c:v>56.4</c:v>
                </c:pt>
                <c:pt idx="3914">
                  <c:v>56.4</c:v>
                </c:pt>
                <c:pt idx="3915">
                  <c:v>56.4</c:v>
                </c:pt>
                <c:pt idx="3916">
                  <c:v>56.4</c:v>
                </c:pt>
                <c:pt idx="3917">
                  <c:v>56.4</c:v>
                </c:pt>
                <c:pt idx="3918">
                  <c:v>56.3</c:v>
                </c:pt>
                <c:pt idx="3919">
                  <c:v>56.3</c:v>
                </c:pt>
                <c:pt idx="3920">
                  <c:v>56.3</c:v>
                </c:pt>
                <c:pt idx="3921">
                  <c:v>56.3</c:v>
                </c:pt>
                <c:pt idx="3922">
                  <c:v>56.3</c:v>
                </c:pt>
                <c:pt idx="3923">
                  <c:v>56.3</c:v>
                </c:pt>
                <c:pt idx="3924">
                  <c:v>56.3</c:v>
                </c:pt>
                <c:pt idx="3925">
                  <c:v>56.3</c:v>
                </c:pt>
                <c:pt idx="3926">
                  <c:v>56.2</c:v>
                </c:pt>
                <c:pt idx="3927">
                  <c:v>56.2</c:v>
                </c:pt>
                <c:pt idx="3928">
                  <c:v>56.2</c:v>
                </c:pt>
                <c:pt idx="3929">
                  <c:v>56.2</c:v>
                </c:pt>
                <c:pt idx="3930">
                  <c:v>56.2</c:v>
                </c:pt>
                <c:pt idx="3931">
                  <c:v>56.2</c:v>
                </c:pt>
                <c:pt idx="3932">
                  <c:v>56.2</c:v>
                </c:pt>
                <c:pt idx="3933">
                  <c:v>56.2</c:v>
                </c:pt>
                <c:pt idx="3934">
                  <c:v>56.1</c:v>
                </c:pt>
                <c:pt idx="3935">
                  <c:v>56.1</c:v>
                </c:pt>
                <c:pt idx="3936">
                  <c:v>56.1</c:v>
                </c:pt>
                <c:pt idx="3937">
                  <c:v>56.1</c:v>
                </c:pt>
                <c:pt idx="3938">
                  <c:v>56.1</c:v>
                </c:pt>
                <c:pt idx="3939">
                  <c:v>56.1</c:v>
                </c:pt>
                <c:pt idx="3940">
                  <c:v>56.1</c:v>
                </c:pt>
                <c:pt idx="3941">
                  <c:v>56.1</c:v>
                </c:pt>
                <c:pt idx="3942">
                  <c:v>56</c:v>
                </c:pt>
                <c:pt idx="3943">
                  <c:v>56</c:v>
                </c:pt>
                <c:pt idx="3944">
                  <c:v>56</c:v>
                </c:pt>
                <c:pt idx="3945">
                  <c:v>56</c:v>
                </c:pt>
                <c:pt idx="3946">
                  <c:v>56</c:v>
                </c:pt>
                <c:pt idx="3947">
                  <c:v>56</c:v>
                </c:pt>
                <c:pt idx="3948">
                  <c:v>56</c:v>
                </c:pt>
                <c:pt idx="3949">
                  <c:v>55.9</c:v>
                </c:pt>
                <c:pt idx="3950">
                  <c:v>55.9</c:v>
                </c:pt>
                <c:pt idx="3951">
                  <c:v>55.9</c:v>
                </c:pt>
                <c:pt idx="3952">
                  <c:v>55.9</c:v>
                </c:pt>
                <c:pt idx="3953">
                  <c:v>55.9</c:v>
                </c:pt>
                <c:pt idx="3954">
                  <c:v>55.9</c:v>
                </c:pt>
                <c:pt idx="3955">
                  <c:v>55.9</c:v>
                </c:pt>
                <c:pt idx="3956">
                  <c:v>55.9</c:v>
                </c:pt>
                <c:pt idx="3957">
                  <c:v>55.9</c:v>
                </c:pt>
                <c:pt idx="3958">
                  <c:v>55.9</c:v>
                </c:pt>
                <c:pt idx="3959">
                  <c:v>55.8</c:v>
                </c:pt>
                <c:pt idx="3960">
                  <c:v>55.8</c:v>
                </c:pt>
                <c:pt idx="3961">
                  <c:v>55.8</c:v>
                </c:pt>
                <c:pt idx="3962">
                  <c:v>55.8</c:v>
                </c:pt>
                <c:pt idx="3963">
                  <c:v>55.8</c:v>
                </c:pt>
                <c:pt idx="3964">
                  <c:v>55.8</c:v>
                </c:pt>
                <c:pt idx="3965">
                  <c:v>55.8</c:v>
                </c:pt>
                <c:pt idx="3966">
                  <c:v>55.7</c:v>
                </c:pt>
                <c:pt idx="3967">
                  <c:v>55.7</c:v>
                </c:pt>
                <c:pt idx="3968">
                  <c:v>55.7</c:v>
                </c:pt>
                <c:pt idx="3969">
                  <c:v>55.7</c:v>
                </c:pt>
                <c:pt idx="3970">
                  <c:v>55.7</c:v>
                </c:pt>
                <c:pt idx="3971">
                  <c:v>55.7</c:v>
                </c:pt>
                <c:pt idx="3972">
                  <c:v>55.7</c:v>
                </c:pt>
                <c:pt idx="3973">
                  <c:v>55.7</c:v>
                </c:pt>
                <c:pt idx="3974">
                  <c:v>55.6</c:v>
                </c:pt>
                <c:pt idx="3975">
                  <c:v>55.6</c:v>
                </c:pt>
                <c:pt idx="3976">
                  <c:v>55.6</c:v>
                </c:pt>
                <c:pt idx="3977">
                  <c:v>55.6</c:v>
                </c:pt>
                <c:pt idx="3978">
                  <c:v>55.6</c:v>
                </c:pt>
                <c:pt idx="3979">
                  <c:v>55.6</c:v>
                </c:pt>
                <c:pt idx="3980">
                  <c:v>55.6</c:v>
                </c:pt>
                <c:pt idx="3981">
                  <c:v>55.6</c:v>
                </c:pt>
                <c:pt idx="3982">
                  <c:v>55.5</c:v>
                </c:pt>
                <c:pt idx="3983">
                  <c:v>55.5</c:v>
                </c:pt>
                <c:pt idx="3984">
                  <c:v>55.5</c:v>
                </c:pt>
                <c:pt idx="3985">
                  <c:v>55.5</c:v>
                </c:pt>
                <c:pt idx="3986">
                  <c:v>55.5</c:v>
                </c:pt>
                <c:pt idx="3987">
                  <c:v>55.5</c:v>
                </c:pt>
                <c:pt idx="3988">
                  <c:v>55.5</c:v>
                </c:pt>
                <c:pt idx="3989">
                  <c:v>55.4</c:v>
                </c:pt>
                <c:pt idx="3990">
                  <c:v>55.4</c:v>
                </c:pt>
                <c:pt idx="3991">
                  <c:v>55.4</c:v>
                </c:pt>
                <c:pt idx="3992">
                  <c:v>55.4</c:v>
                </c:pt>
                <c:pt idx="3993">
                  <c:v>55.4</c:v>
                </c:pt>
                <c:pt idx="3994">
                  <c:v>55.4</c:v>
                </c:pt>
                <c:pt idx="3995">
                  <c:v>55.4</c:v>
                </c:pt>
                <c:pt idx="3996">
                  <c:v>55.4</c:v>
                </c:pt>
                <c:pt idx="3997">
                  <c:v>55.3</c:v>
                </c:pt>
                <c:pt idx="3998">
                  <c:v>55.3</c:v>
                </c:pt>
                <c:pt idx="3999">
                  <c:v>55.3</c:v>
                </c:pt>
                <c:pt idx="4000">
                  <c:v>55.3</c:v>
                </c:pt>
                <c:pt idx="4001">
                  <c:v>55.3</c:v>
                </c:pt>
                <c:pt idx="4002">
                  <c:v>55.3</c:v>
                </c:pt>
                <c:pt idx="4003">
                  <c:v>55.3</c:v>
                </c:pt>
                <c:pt idx="4004">
                  <c:v>55.3</c:v>
                </c:pt>
                <c:pt idx="4005">
                  <c:v>55.3</c:v>
                </c:pt>
                <c:pt idx="4006">
                  <c:v>55.2</c:v>
                </c:pt>
                <c:pt idx="4007">
                  <c:v>55.2</c:v>
                </c:pt>
                <c:pt idx="4008">
                  <c:v>55.2</c:v>
                </c:pt>
                <c:pt idx="4009">
                  <c:v>55.2</c:v>
                </c:pt>
                <c:pt idx="4010">
                  <c:v>55.2</c:v>
                </c:pt>
                <c:pt idx="4011">
                  <c:v>55.2</c:v>
                </c:pt>
                <c:pt idx="4012">
                  <c:v>55.2</c:v>
                </c:pt>
                <c:pt idx="4013">
                  <c:v>55.2</c:v>
                </c:pt>
                <c:pt idx="4014">
                  <c:v>55.1</c:v>
                </c:pt>
                <c:pt idx="4015">
                  <c:v>55.1</c:v>
                </c:pt>
                <c:pt idx="4016">
                  <c:v>55.1</c:v>
                </c:pt>
                <c:pt idx="4017">
                  <c:v>55.1</c:v>
                </c:pt>
                <c:pt idx="4018">
                  <c:v>55.1</c:v>
                </c:pt>
                <c:pt idx="4019">
                  <c:v>55.1</c:v>
                </c:pt>
                <c:pt idx="4020">
                  <c:v>55.1</c:v>
                </c:pt>
                <c:pt idx="4021">
                  <c:v>55.1</c:v>
                </c:pt>
                <c:pt idx="4022">
                  <c:v>55.1</c:v>
                </c:pt>
                <c:pt idx="4023">
                  <c:v>55</c:v>
                </c:pt>
                <c:pt idx="4024">
                  <c:v>55</c:v>
                </c:pt>
                <c:pt idx="4025">
                  <c:v>55</c:v>
                </c:pt>
                <c:pt idx="4026">
                  <c:v>55</c:v>
                </c:pt>
                <c:pt idx="4027">
                  <c:v>55</c:v>
                </c:pt>
                <c:pt idx="4028">
                  <c:v>55</c:v>
                </c:pt>
                <c:pt idx="4029">
                  <c:v>55</c:v>
                </c:pt>
                <c:pt idx="4030">
                  <c:v>54.9</c:v>
                </c:pt>
                <c:pt idx="4031">
                  <c:v>54.9</c:v>
                </c:pt>
                <c:pt idx="4032">
                  <c:v>54.9</c:v>
                </c:pt>
                <c:pt idx="4033">
                  <c:v>54.9</c:v>
                </c:pt>
                <c:pt idx="4034">
                  <c:v>54.9</c:v>
                </c:pt>
                <c:pt idx="4035">
                  <c:v>54.9</c:v>
                </c:pt>
                <c:pt idx="4036">
                  <c:v>54.9</c:v>
                </c:pt>
                <c:pt idx="4037">
                  <c:v>54.9</c:v>
                </c:pt>
                <c:pt idx="4038">
                  <c:v>54.9</c:v>
                </c:pt>
                <c:pt idx="4039">
                  <c:v>54.9</c:v>
                </c:pt>
                <c:pt idx="4040">
                  <c:v>54.8</c:v>
                </c:pt>
                <c:pt idx="4041">
                  <c:v>54.8</c:v>
                </c:pt>
                <c:pt idx="4042">
                  <c:v>54.8</c:v>
                </c:pt>
                <c:pt idx="4043">
                  <c:v>54.8</c:v>
                </c:pt>
                <c:pt idx="4044">
                  <c:v>54.8</c:v>
                </c:pt>
                <c:pt idx="4045">
                  <c:v>54.8</c:v>
                </c:pt>
                <c:pt idx="4046">
                  <c:v>54.8</c:v>
                </c:pt>
                <c:pt idx="4047">
                  <c:v>54.8</c:v>
                </c:pt>
                <c:pt idx="4048">
                  <c:v>54.7</c:v>
                </c:pt>
                <c:pt idx="4049">
                  <c:v>54.7</c:v>
                </c:pt>
                <c:pt idx="4050">
                  <c:v>54.7</c:v>
                </c:pt>
                <c:pt idx="4051">
                  <c:v>54.7</c:v>
                </c:pt>
                <c:pt idx="4052">
                  <c:v>54.7</c:v>
                </c:pt>
                <c:pt idx="4053">
                  <c:v>54.7</c:v>
                </c:pt>
                <c:pt idx="4054">
                  <c:v>54.7</c:v>
                </c:pt>
                <c:pt idx="4055">
                  <c:v>54.6</c:v>
                </c:pt>
                <c:pt idx="4056">
                  <c:v>54.6</c:v>
                </c:pt>
                <c:pt idx="4057">
                  <c:v>54.6</c:v>
                </c:pt>
                <c:pt idx="4058">
                  <c:v>54.6</c:v>
                </c:pt>
                <c:pt idx="4059">
                  <c:v>54.6</c:v>
                </c:pt>
                <c:pt idx="4060">
                  <c:v>54.6</c:v>
                </c:pt>
                <c:pt idx="4061">
                  <c:v>54.6</c:v>
                </c:pt>
                <c:pt idx="4062">
                  <c:v>54.6</c:v>
                </c:pt>
                <c:pt idx="4063">
                  <c:v>54.5</c:v>
                </c:pt>
                <c:pt idx="4064">
                  <c:v>54.5</c:v>
                </c:pt>
                <c:pt idx="4065">
                  <c:v>54.5</c:v>
                </c:pt>
                <c:pt idx="4066">
                  <c:v>54.5</c:v>
                </c:pt>
                <c:pt idx="4067">
                  <c:v>54.5</c:v>
                </c:pt>
                <c:pt idx="4068">
                  <c:v>54.5</c:v>
                </c:pt>
                <c:pt idx="4069">
                  <c:v>54.5</c:v>
                </c:pt>
                <c:pt idx="4070">
                  <c:v>54.5</c:v>
                </c:pt>
                <c:pt idx="4071">
                  <c:v>54.4</c:v>
                </c:pt>
                <c:pt idx="4072">
                  <c:v>54.4</c:v>
                </c:pt>
                <c:pt idx="4073">
                  <c:v>54.4</c:v>
                </c:pt>
                <c:pt idx="4074">
                  <c:v>54.4</c:v>
                </c:pt>
                <c:pt idx="4075">
                  <c:v>54.4</c:v>
                </c:pt>
                <c:pt idx="4076">
                  <c:v>54.4</c:v>
                </c:pt>
                <c:pt idx="4077">
                  <c:v>54.4</c:v>
                </c:pt>
                <c:pt idx="4078">
                  <c:v>54.4</c:v>
                </c:pt>
                <c:pt idx="4079">
                  <c:v>54.3</c:v>
                </c:pt>
                <c:pt idx="4080">
                  <c:v>54.3</c:v>
                </c:pt>
                <c:pt idx="4081">
                  <c:v>54.3</c:v>
                </c:pt>
                <c:pt idx="4082">
                  <c:v>54.3</c:v>
                </c:pt>
                <c:pt idx="4083">
                  <c:v>54.3</c:v>
                </c:pt>
                <c:pt idx="4084">
                  <c:v>54.3</c:v>
                </c:pt>
                <c:pt idx="4085">
                  <c:v>54.3</c:v>
                </c:pt>
                <c:pt idx="4086">
                  <c:v>54.3</c:v>
                </c:pt>
                <c:pt idx="4087">
                  <c:v>54.2</c:v>
                </c:pt>
                <c:pt idx="4088">
                  <c:v>54.2</c:v>
                </c:pt>
                <c:pt idx="4089">
                  <c:v>54.2</c:v>
                </c:pt>
                <c:pt idx="4090">
                  <c:v>54.2</c:v>
                </c:pt>
                <c:pt idx="4091">
                  <c:v>54.2</c:v>
                </c:pt>
                <c:pt idx="4092">
                  <c:v>54.2</c:v>
                </c:pt>
                <c:pt idx="4093">
                  <c:v>54.2</c:v>
                </c:pt>
                <c:pt idx="4094">
                  <c:v>54.2</c:v>
                </c:pt>
                <c:pt idx="4095">
                  <c:v>54.2</c:v>
                </c:pt>
                <c:pt idx="4096">
                  <c:v>54.2</c:v>
                </c:pt>
                <c:pt idx="4097">
                  <c:v>54.1</c:v>
                </c:pt>
                <c:pt idx="4098">
                  <c:v>54.1</c:v>
                </c:pt>
                <c:pt idx="4099">
                  <c:v>54.1</c:v>
                </c:pt>
                <c:pt idx="4100">
                  <c:v>54.1</c:v>
                </c:pt>
                <c:pt idx="4101">
                  <c:v>54.1</c:v>
                </c:pt>
                <c:pt idx="4102">
                  <c:v>54.1</c:v>
                </c:pt>
                <c:pt idx="4103">
                  <c:v>54.1</c:v>
                </c:pt>
                <c:pt idx="4104">
                  <c:v>54.1</c:v>
                </c:pt>
                <c:pt idx="4105">
                  <c:v>54</c:v>
                </c:pt>
                <c:pt idx="4106">
                  <c:v>54</c:v>
                </c:pt>
                <c:pt idx="4107">
                  <c:v>54</c:v>
                </c:pt>
                <c:pt idx="4108">
                  <c:v>54</c:v>
                </c:pt>
                <c:pt idx="4109">
                  <c:v>54</c:v>
                </c:pt>
                <c:pt idx="4110">
                  <c:v>54</c:v>
                </c:pt>
                <c:pt idx="4111">
                  <c:v>54</c:v>
                </c:pt>
                <c:pt idx="4112">
                  <c:v>54</c:v>
                </c:pt>
                <c:pt idx="4113">
                  <c:v>53.9</c:v>
                </c:pt>
                <c:pt idx="4114">
                  <c:v>53.9</c:v>
                </c:pt>
                <c:pt idx="4115">
                  <c:v>53.9</c:v>
                </c:pt>
                <c:pt idx="4116">
                  <c:v>53.9</c:v>
                </c:pt>
                <c:pt idx="4117">
                  <c:v>53.9</c:v>
                </c:pt>
                <c:pt idx="4118">
                  <c:v>53.9</c:v>
                </c:pt>
                <c:pt idx="4119">
                  <c:v>53.9</c:v>
                </c:pt>
                <c:pt idx="4120">
                  <c:v>53.9</c:v>
                </c:pt>
                <c:pt idx="4121">
                  <c:v>53.9</c:v>
                </c:pt>
                <c:pt idx="4122">
                  <c:v>53.8</c:v>
                </c:pt>
                <c:pt idx="4123">
                  <c:v>53.8</c:v>
                </c:pt>
                <c:pt idx="4124">
                  <c:v>53.8</c:v>
                </c:pt>
                <c:pt idx="4125">
                  <c:v>53.8</c:v>
                </c:pt>
                <c:pt idx="4126">
                  <c:v>53.8</c:v>
                </c:pt>
                <c:pt idx="4127">
                  <c:v>53.8</c:v>
                </c:pt>
                <c:pt idx="4128">
                  <c:v>53.8</c:v>
                </c:pt>
                <c:pt idx="4129">
                  <c:v>53.8</c:v>
                </c:pt>
                <c:pt idx="4130">
                  <c:v>53.7</c:v>
                </c:pt>
                <c:pt idx="4131">
                  <c:v>53.7</c:v>
                </c:pt>
                <c:pt idx="4132">
                  <c:v>53.7</c:v>
                </c:pt>
                <c:pt idx="4133">
                  <c:v>53.7</c:v>
                </c:pt>
                <c:pt idx="4134">
                  <c:v>53.7</c:v>
                </c:pt>
                <c:pt idx="4135">
                  <c:v>53.7</c:v>
                </c:pt>
                <c:pt idx="4136">
                  <c:v>53.7</c:v>
                </c:pt>
                <c:pt idx="4137">
                  <c:v>53.7</c:v>
                </c:pt>
                <c:pt idx="4138">
                  <c:v>53.6</c:v>
                </c:pt>
                <c:pt idx="4139">
                  <c:v>53.6</c:v>
                </c:pt>
                <c:pt idx="4140">
                  <c:v>53.6</c:v>
                </c:pt>
                <c:pt idx="4141">
                  <c:v>53.6</c:v>
                </c:pt>
                <c:pt idx="4142">
                  <c:v>53.6</c:v>
                </c:pt>
                <c:pt idx="4143">
                  <c:v>53.6</c:v>
                </c:pt>
                <c:pt idx="4144">
                  <c:v>53.6</c:v>
                </c:pt>
                <c:pt idx="4145">
                  <c:v>53.6</c:v>
                </c:pt>
                <c:pt idx="4146">
                  <c:v>53.5</c:v>
                </c:pt>
                <c:pt idx="4147">
                  <c:v>53.5</c:v>
                </c:pt>
                <c:pt idx="4148">
                  <c:v>53.5</c:v>
                </c:pt>
                <c:pt idx="4149">
                  <c:v>53.5</c:v>
                </c:pt>
                <c:pt idx="4150">
                  <c:v>53.5</c:v>
                </c:pt>
                <c:pt idx="4151">
                  <c:v>53.5</c:v>
                </c:pt>
                <c:pt idx="4152">
                  <c:v>53.5</c:v>
                </c:pt>
                <c:pt idx="4153">
                  <c:v>53.5</c:v>
                </c:pt>
                <c:pt idx="4154">
                  <c:v>53.4</c:v>
                </c:pt>
                <c:pt idx="4155">
                  <c:v>53.4</c:v>
                </c:pt>
                <c:pt idx="4156">
                  <c:v>53.4</c:v>
                </c:pt>
                <c:pt idx="4157">
                  <c:v>53.4</c:v>
                </c:pt>
                <c:pt idx="4158">
                  <c:v>53.4</c:v>
                </c:pt>
                <c:pt idx="4159">
                  <c:v>53.4</c:v>
                </c:pt>
                <c:pt idx="4160">
                  <c:v>53.4</c:v>
                </c:pt>
                <c:pt idx="4161">
                  <c:v>53.4</c:v>
                </c:pt>
                <c:pt idx="4162">
                  <c:v>53.3</c:v>
                </c:pt>
                <c:pt idx="4163">
                  <c:v>53.3</c:v>
                </c:pt>
                <c:pt idx="4164">
                  <c:v>53.3</c:v>
                </c:pt>
                <c:pt idx="4165">
                  <c:v>53.3</c:v>
                </c:pt>
                <c:pt idx="4166">
                  <c:v>53.3</c:v>
                </c:pt>
                <c:pt idx="4167">
                  <c:v>53.3</c:v>
                </c:pt>
                <c:pt idx="4168">
                  <c:v>53.3</c:v>
                </c:pt>
                <c:pt idx="4169">
                  <c:v>53.2</c:v>
                </c:pt>
                <c:pt idx="4170">
                  <c:v>53.2</c:v>
                </c:pt>
                <c:pt idx="4171">
                  <c:v>53.2</c:v>
                </c:pt>
                <c:pt idx="4172">
                  <c:v>53.2</c:v>
                </c:pt>
                <c:pt idx="4173">
                  <c:v>53.2</c:v>
                </c:pt>
                <c:pt idx="4174">
                  <c:v>53.2</c:v>
                </c:pt>
                <c:pt idx="4175">
                  <c:v>53.2</c:v>
                </c:pt>
                <c:pt idx="4176">
                  <c:v>53.2</c:v>
                </c:pt>
                <c:pt idx="4177">
                  <c:v>53.2</c:v>
                </c:pt>
                <c:pt idx="4178">
                  <c:v>53.1</c:v>
                </c:pt>
                <c:pt idx="4179">
                  <c:v>53.1</c:v>
                </c:pt>
                <c:pt idx="4180">
                  <c:v>53.1</c:v>
                </c:pt>
                <c:pt idx="4181">
                  <c:v>53.1</c:v>
                </c:pt>
                <c:pt idx="4182">
                  <c:v>53.1</c:v>
                </c:pt>
                <c:pt idx="4183">
                  <c:v>53.1</c:v>
                </c:pt>
                <c:pt idx="4184">
                  <c:v>53.1</c:v>
                </c:pt>
                <c:pt idx="4185">
                  <c:v>53.1</c:v>
                </c:pt>
                <c:pt idx="4186">
                  <c:v>53</c:v>
                </c:pt>
                <c:pt idx="4187">
                  <c:v>53</c:v>
                </c:pt>
                <c:pt idx="4188">
                  <c:v>53</c:v>
                </c:pt>
                <c:pt idx="4189">
                  <c:v>53</c:v>
                </c:pt>
                <c:pt idx="4190">
                  <c:v>53</c:v>
                </c:pt>
                <c:pt idx="4191">
                  <c:v>53</c:v>
                </c:pt>
                <c:pt idx="4192">
                  <c:v>53</c:v>
                </c:pt>
                <c:pt idx="4193">
                  <c:v>53</c:v>
                </c:pt>
                <c:pt idx="4194">
                  <c:v>52.9</c:v>
                </c:pt>
                <c:pt idx="4195">
                  <c:v>52.9</c:v>
                </c:pt>
                <c:pt idx="4196">
                  <c:v>52.9</c:v>
                </c:pt>
                <c:pt idx="4197">
                  <c:v>52.9</c:v>
                </c:pt>
                <c:pt idx="4198">
                  <c:v>52.9</c:v>
                </c:pt>
                <c:pt idx="4199">
                  <c:v>52.9</c:v>
                </c:pt>
                <c:pt idx="4200">
                  <c:v>52.9</c:v>
                </c:pt>
                <c:pt idx="4201">
                  <c:v>52.9</c:v>
                </c:pt>
                <c:pt idx="4202">
                  <c:v>52.8</c:v>
                </c:pt>
                <c:pt idx="4203">
                  <c:v>52.8</c:v>
                </c:pt>
                <c:pt idx="4204">
                  <c:v>52.8</c:v>
                </c:pt>
                <c:pt idx="4205">
                  <c:v>52.8</c:v>
                </c:pt>
                <c:pt idx="4206">
                  <c:v>52.8</c:v>
                </c:pt>
                <c:pt idx="4207">
                  <c:v>52.8</c:v>
                </c:pt>
                <c:pt idx="4208">
                  <c:v>52.8</c:v>
                </c:pt>
                <c:pt idx="4209">
                  <c:v>52.8</c:v>
                </c:pt>
                <c:pt idx="4210">
                  <c:v>52.7</c:v>
                </c:pt>
                <c:pt idx="4211">
                  <c:v>52.7</c:v>
                </c:pt>
                <c:pt idx="4212">
                  <c:v>52.7</c:v>
                </c:pt>
                <c:pt idx="4213">
                  <c:v>52.7</c:v>
                </c:pt>
                <c:pt idx="4214">
                  <c:v>52.7</c:v>
                </c:pt>
                <c:pt idx="4215">
                  <c:v>52.7</c:v>
                </c:pt>
                <c:pt idx="4216">
                  <c:v>52.7</c:v>
                </c:pt>
                <c:pt idx="4217">
                  <c:v>52.7</c:v>
                </c:pt>
                <c:pt idx="4218">
                  <c:v>52.6</c:v>
                </c:pt>
                <c:pt idx="4219">
                  <c:v>52.6</c:v>
                </c:pt>
                <c:pt idx="4220">
                  <c:v>52.6</c:v>
                </c:pt>
                <c:pt idx="4221">
                  <c:v>52.6</c:v>
                </c:pt>
                <c:pt idx="4222">
                  <c:v>52.6</c:v>
                </c:pt>
                <c:pt idx="4223">
                  <c:v>52.6</c:v>
                </c:pt>
                <c:pt idx="4224">
                  <c:v>52.6</c:v>
                </c:pt>
                <c:pt idx="4225">
                  <c:v>52.6</c:v>
                </c:pt>
                <c:pt idx="4226">
                  <c:v>52.5</c:v>
                </c:pt>
                <c:pt idx="4227">
                  <c:v>52.5</c:v>
                </c:pt>
                <c:pt idx="4228">
                  <c:v>52.5</c:v>
                </c:pt>
                <c:pt idx="4229">
                  <c:v>52.5</c:v>
                </c:pt>
                <c:pt idx="4230">
                  <c:v>52.5</c:v>
                </c:pt>
                <c:pt idx="4231">
                  <c:v>52.5</c:v>
                </c:pt>
                <c:pt idx="4232">
                  <c:v>52.5</c:v>
                </c:pt>
                <c:pt idx="4233">
                  <c:v>52.5</c:v>
                </c:pt>
                <c:pt idx="4234">
                  <c:v>52.5</c:v>
                </c:pt>
                <c:pt idx="4235">
                  <c:v>52.5</c:v>
                </c:pt>
                <c:pt idx="4236">
                  <c:v>52.4</c:v>
                </c:pt>
                <c:pt idx="4237">
                  <c:v>52.4</c:v>
                </c:pt>
                <c:pt idx="4238">
                  <c:v>52.4</c:v>
                </c:pt>
                <c:pt idx="4239">
                  <c:v>52.4</c:v>
                </c:pt>
                <c:pt idx="4240">
                  <c:v>52.4</c:v>
                </c:pt>
                <c:pt idx="4241">
                  <c:v>52.4</c:v>
                </c:pt>
                <c:pt idx="4242">
                  <c:v>52.4</c:v>
                </c:pt>
                <c:pt idx="4243">
                  <c:v>52.4</c:v>
                </c:pt>
                <c:pt idx="4244">
                  <c:v>52.3</c:v>
                </c:pt>
                <c:pt idx="4245">
                  <c:v>52.3</c:v>
                </c:pt>
                <c:pt idx="4246">
                  <c:v>52.3</c:v>
                </c:pt>
                <c:pt idx="4247">
                  <c:v>52.3</c:v>
                </c:pt>
                <c:pt idx="4248">
                  <c:v>52.3</c:v>
                </c:pt>
                <c:pt idx="4249">
                  <c:v>52.3</c:v>
                </c:pt>
                <c:pt idx="4250">
                  <c:v>52.3</c:v>
                </c:pt>
                <c:pt idx="4251">
                  <c:v>52.3</c:v>
                </c:pt>
                <c:pt idx="4252">
                  <c:v>52.2</c:v>
                </c:pt>
                <c:pt idx="4253">
                  <c:v>52.2</c:v>
                </c:pt>
                <c:pt idx="4254">
                  <c:v>52.2</c:v>
                </c:pt>
                <c:pt idx="4255">
                  <c:v>52.2</c:v>
                </c:pt>
                <c:pt idx="4256">
                  <c:v>52.2</c:v>
                </c:pt>
                <c:pt idx="4257">
                  <c:v>52.2</c:v>
                </c:pt>
                <c:pt idx="4258">
                  <c:v>52.2</c:v>
                </c:pt>
                <c:pt idx="4259">
                  <c:v>52.2</c:v>
                </c:pt>
                <c:pt idx="4260">
                  <c:v>52.1</c:v>
                </c:pt>
                <c:pt idx="4261">
                  <c:v>52.1</c:v>
                </c:pt>
                <c:pt idx="4262">
                  <c:v>52.1</c:v>
                </c:pt>
                <c:pt idx="4263">
                  <c:v>52.1</c:v>
                </c:pt>
                <c:pt idx="4264">
                  <c:v>52.1</c:v>
                </c:pt>
                <c:pt idx="4265">
                  <c:v>52.1</c:v>
                </c:pt>
                <c:pt idx="4266">
                  <c:v>52.1</c:v>
                </c:pt>
                <c:pt idx="4267">
                  <c:v>52.1</c:v>
                </c:pt>
                <c:pt idx="4268">
                  <c:v>52</c:v>
                </c:pt>
                <c:pt idx="4269">
                  <c:v>52</c:v>
                </c:pt>
                <c:pt idx="4270">
                  <c:v>52</c:v>
                </c:pt>
                <c:pt idx="4271">
                  <c:v>52</c:v>
                </c:pt>
                <c:pt idx="4272">
                  <c:v>52</c:v>
                </c:pt>
                <c:pt idx="4273">
                  <c:v>52</c:v>
                </c:pt>
                <c:pt idx="4274">
                  <c:v>52</c:v>
                </c:pt>
                <c:pt idx="4275">
                  <c:v>52</c:v>
                </c:pt>
                <c:pt idx="4276">
                  <c:v>51.9</c:v>
                </c:pt>
                <c:pt idx="4277">
                  <c:v>51.9</c:v>
                </c:pt>
                <c:pt idx="4278">
                  <c:v>51.9</c:v>
                </c:pt>
                <c:pt idx="4279">
                  <c:v>51.9</c:v>
                </c:pt>
                <c:pt idx="4280">
                  <c:v>51.9</c:v>
                </c:pt>
                <c:pt idx="4281">
                  <c:v>51.9</c:v>
                </c:pt>
                <c:pt idx="4282">
                  <c:v>51.9</c:v>
                </c:pt>
                <c:pt idx="4283">
                  <c:v>51.9</c:v>
                </c:pt>
                <c:pt idx="4284">
                  <c:v>51.9</c:v>
                </c:pt>
                <c:pt idx="4285">
                  <c:v>51.8</c:v>
                </c:pt>
                <c:pt idx="4286">
                  <c:v>51.8</c:v>
                </c:pt>
                <c:pt idx="4287">
                  <c:v>51.8</c:v>
                </c:pt>
                <c:pt idx="4288">
                  <c:v>51.8</c:v>
                </c:pt>
                <c:pt idx="4289">
                  <c:v>51.8</c:v>
                </c:pt>
                <c:pt idx="4290">
                  <c:v>51.8</c:v>
                </c:pt>
                <c:pt idx="4291">
                  <c:v>51.8</c:v>
                </c:pt>
                <c:pt idx="4292">
                  <c:v>51.8</c:v>
                </c:pt>
                <c:pt idx="4293">
                  <c:v>51.7</c:v>
                </c:pt>
                <c:pt idx="4294">
                  <c:v>51.7</c:v>
                </c:pt>
                <c:pt idx="4295">
                  <c:v>51.7</c:v>
                </c:pt>
                <c:pt idx="4296">
                  <c:v>51.7</c:v>
                </c:pt>
                <c:pt idx="4297">
                  <c:v>51.7</c:v>
                </c:pt>
                <c:pt idx="4298">
                  <c:v>51.7</c:v>
                </c:pt>
                <c:pt idx="4299">
                  <c:v>51.7</c:v>
                </c:pt>
                <c:pt idx="4300">
                  <c:v>51.7</c:v>
                </c:pt>
                <c:pt idx="4301">
                  <c:v>51.6</c:v>
                </c:pt>
                <c:pt idx="4302">
                  <c:v>51.6</c:v>
                </c:pt>
                <c:pt idx="4303">
                  <c:v>51.6</c:v>
                </c:pt>
                <c:pt idx="4304">
                  <c:v>51.6</c:v>
                </c:pt>
                <c:pt idx="4305">
                  <c:v>51.6</c:v>
                </c:pt>
                <c:pt idx="4306">
                  <c:v>51.6</c:v>
                </c:pt>
                <c:pt idx="4307">
                  <c:v>51.6</c:v>
                </c:pt>
                <c:pt idx="4308">
                  <c:v>51.6</c:v>
                </c:pt>
                <c:pt idx="4309">
                  <c:v>51.5</c:v>
                </c:pt>
                <c:pt idx="4310">
                  <c:v>51.5</c:v>
                </c:pt>
                <c:pt idx="4311">
                  <c:v>51.5</c:v>
                </c:pt>
                <c:pt idx="4312">
                  <c:v>51.5</c:v>
                </c:pt>
                <c:pt idx="4313">
                  <c:v>51.5</c:v>
                </c:pt>
                <c:pt idx="4314">
                  <c:v>51.5</c:v>
                </c:pt>
                <c:pt idx="4315">
                  <c:v>51.5</c:v>
                </c:pt>
                <c:pt idx="4316">
                  <c:v>51.5</c:v>
                </c:pt>
                <c:pt idx="4317">
                  <c:v>51.4</c:v>
                </c:pt>
                <c:pt idx="4318">
                  <c:v>51.4</c:v>
                </c:pt>
                <c:pt idx="4319">
                  <c:v>51.4</c:v>
                </c:pt>
                <c:pt idx="4320">
                  <c:v>51.4</c:v>
                </c:pt>
                <c:pt idx="4321">
                  <c:v>51.4</c:v>
                </c:pt>
                <c:pt idx="4322">
                  <c:v>51.4</c:v>
                </c:pt>
                <c:pt idx="4323">
                  <c:v>51.4</c:v>
                </c:pt>
                <c:pt idx="4324">
                  <c:v>51.4</c:v>
                </c:pt>
                <c:pt idx="4325">
                  <c:v>51.4</c:v>
                </c:pt>
                <c:pt idx="4326">
                  <c:v>51.4</c:v>
                </c:pt>
                <c:pt idx="4327">
                  <c:v>51.4</c:v>
                </c:pt>
                <c:pt idx="4328">
                  <c:v>51.4</c:v>
                </c:pt>
                <c:pt idx="4329">
                  <c:v>51.3</c:v>
                </c:pt>
                <c:pt idx="4330">
                  <c:v>51.3</c:v>
                </c:pt>
                <c:pt idx="4331">
                  <c:v>51.3</c:v>
                </c:pt>
                <c:pt idx="4332">
                  <c:v>51.3</c:v>
                </c:pt>
                <c:pt idx="4333">
                  <c:v>51.3</c:v>
                </c:pt>
                <c:pt idx="4334">
                  <c:v>51.3</c:v>
                </c:pt>
                <c:pt idx="4335">
                  <c:v>51.3</c:v>
                </c:pt>
                <c:pt idx="4336">
                  <c:v>51.3</c:v>
                </c:pt>
                <c:pt idx="4337">
                  <c:v>51.2</c:v>
                </c:pt>
                <c:pt idx="4338">
                  <c:v>51.2</c:v>
                </c:pt>
                <c:pt idx="4339">
                  <c:v>51.2</c:v>
                </c:pt>
                <c:pt idx="4340">
                  <c:v>51.2</c:v>
                </c:pt>
                <c:pt idx="4341">
                  <c:v>51.2</c:v>
                </c:pt>
                <c:pt idx="4342">
                  <c:v>51.2</c:v>
                </c:pt>
                <c:pt idx="4343">
                  <c:v>51.2</c:v>
                </c:pt>
                <c:pt idx="4344">
                  <c:v>51.2</c:v>
                </c:pt>
                <c:pt idx="4345">
                  <c:v>51.1</c:v>
                </c:pt>
                <c:pt idx="4346">
                  <c:v>51.1</c:v>
                </c:pt>
                <c:pt idx="4347">
                  <c:v>51.1</c:v>
                </c:pt>
                <c:pt idx="4348">
                  <c:v>51.1</c:v>
                </c:pt>
                <c:pt idx="4349">
                  <c:v>51.1</c:v>
                </c:pt>
                <c:pt idx="4350">
                  <c:v>51.1</c:v>
                </c:pt>
                <c:pt idx="4351">
                  <c:v>51.1</c:v>
                </c:pt>
                <c:pt idx="4352">
                  <c:v>51.1</c:v>
                </c:pt>
                <c:pt idx="4353">
                  <c:v>51</c:v>
                </c:pt>
                <c:pt idx="4354">
                  <c:v>51</c:v>
                </c:pt>
                <c:pt idx="4355">
                  <c:v>51</c:v>
                </c:pt>
                <c:pt idx="4356">
                  <c:v>51</c:v>
                </c:pt>
                <c:pt idx="4357">
                  <c:v>51</c:v>
                </c:pt>
                <c:pt idx="4358">
                  <c:v>51</c:v>
                </c:pt>
                <c:pt idx="4359">
                  <c:v>51</c:v>
                </c:pt>
                <c:pt idx="4360">
                  <c:v>51</c:v>
                </c:pt>
                <c:pt idx="4361">
                  <c:v>51</c:v>
                </c:pt>
                <c:pt idx="4362">
                  <c:v>50.9</c:v>
                </c:pt>
                <c:pt idx="4363">
                  <c:v>50.9</c:v>
                </c:pt>
                <c:pt idx="4364">
                  <c:v>50.9</c:v>
                </c:pt>
                <c:pt idx="4365">
                  <c:v>50.9</c:v>
                </c:pt>
                <c:pt idx="4366">
                  <c:v>50.9</c:v>
                </c:pt>
                <c:pt idx="4367">
                  <c:v>50.9</c:v>
                </c:pt>
                <c:pt idx="4368">
                  <c:v>50.9</c:v>
                </c:pt>
                <c:pt idx="4369">
                  <c:v>50.9</c:v>
                </c:pt>
                <c:pt idx="4370">
                  <c:v>50.8</c:v>
                </c:pt>
                <c:pt idx="4371">
                  <c:v>50.8</c:v>
                </c:pt>
                <c:pt idx="4372">
                  <c:v>50.8</c:v>
                </c:pt>
                <c:pt idx="4373">
                  <c:v>50.8</c:v>
                </c:pt>
                <c:pt idx="4374">
                  <c:v>50.8</c:v>
                </c:pt>
                <c:pt idx="4375">
                  <c:v>50.8</c:v>
                </c:pt>
                <c:pt idx="4376">
                  <c:v>50.8</c:v>
                </c:pt>
                <c:pt idx="4377">
                  <c:v>50.8</c:v>
                </c:pt>
                <c:pt idx="4378">
                  <c:v>50.8</c:v>
                </c:pt>
                <c:pt idx="4379">
                  <c:v>50.8</c:v>
                </c:pt>
                <c:pt idx="4380">
                  <c:v>50.8</c:v>
                </c:pt>
                <c:pt idx="4381">
                  <c:v>50.7</c:v>
                </c:pt>
                <c:pt idx="4382">
                  <c:v>50.7</c:v>
                </c:pt>
                <c:pt idx="4383">
                  <c:v>50.7</c:v>
                </c:pt>
                <c:pt idx="4384">
                  <c:v>50.7</c:v>
                </c:pt>
                <c:pt idx="4385">
                  <c:v>50.7</c:v>
                </c:pt>
                <c:pt idx="4386">
                  <c:v>50.7</c:v>
                </c:pt>
                <c:pt idx="4387">
                  <c:v>50.7</c:v>
                </c:pt>
                <c:pt idx="4388">
                  <c:v>50.7</c:v>
                </c:pt>
                <c:pt idx="4389">
                  <c:v>50.7</c:v>
                </c:pt>
                <c:pt idx="4390">
                  <c:v>50.6</c:v>
                </c:pt>
                <c:pt idx="4391">
                  <c:v>50.6</c:v>
                </c:pt>
                <c:pt idx="4392">
                  <c:v>50.6</c:v>
                </c:pt>
                <c:pt idx="4393">
                  <c:v>50.6</c:v>
                </c:pt>
                <c:pt idx="4394">
                  <c:v>50.6</c:v>
                </c:pt>
                <c:pt idx="4395">
                  <c:v>50.6</c:v>
                </c:pt>
                <c:pt idx="4396">
                  <c:v>50.6</c:v>
                </c:pt>
                <c:pt idx="4397">
                  <c:v>50.6</c:v>
                </c:pt>
                <c:pt idx="4398">
                  <c:v>50.5</c:v>
                </c:pt>
                <c:pt idx="4399">
                  <c:v>50.5</c:v>
                </c:pt>
                <c:pt idx="4400">
                  <c:v>50.5</c:v>
                </c:pt>
                <c:pt idx="4401">
                  <c:v>50.5</c:v>
                </c:pt>
                <c:pt idx="4402">
                  <c:v>50.5</c:v>
                </c:pt>
                <c:pt idx="4403">
                  <c:v>50.5</c:v>
                </c:pt>
                <c:pt idx="4404">
                  <c:v>50.5</c:v>
                </c:pt>
                <c:pt idx="4405">
                  <c:v>50.5</c:v>
                </c:pt>
                <c:pt idx="4406">
                  <c:v>50.4</c:v>
                </c:pt>
                <c:pt idx="4407">
                  <c:v>50.4</c:v>
                </c:pt>
                <c:pt idx="4408">
                  <c:v>50.4</c:v>
                </c:pt>
                <c:pt idx="4409">
                  <c:v>50.4</c:v>
                </c:pt>
                <c:pt idx="4410">
                  <c:v>50.4</c:v>
                </c:pt>
                <c:pt idx="4411">
                  <c:v>50.4</c:v>
                </c:pt>
                <c:pt idx="4412">
                  <c:v>50.4</c:v>
                </c:pt>
                <c:pt idx="4413">
                  <c:v>50.4</c:v>
                </c:pt>
                <c:pt idx="4414">
                  <c:v>50.4</c:v>
                </c:pt>
                <c:pt idx="4415">
                  <c:v>50.3</c:v>
                </c:pt>
                <c:pt idx="4416">
                  <c:v>50.3</c:v>
                </c:pt>
                <c:pt idx="4417">
                  <c:v>50.3</c:v>
                </c:pt>
                <c:pt idx="4418">
                  <c:v>50.3</c:v>
                </c:pt>
                <c:pt idx="4419">
                  <c:v>50.3</c:v>
                </c:pt>
                <c:pt idx="4420">
                  <c:v>50.3</c:v>
                </c:pt>
                <c:pt idx="4421">
                  <c:v>50.3</c:v>
                </c:pt>
                <c:pt idx="4422">
                  <c:v>50.3</c:v>
                </c:pt>
                <c:pt idx="4423">
                  <c:v>50.3</c:v>
                </c:pt>
                <c:pt idx="4424">
                  <c:v>50.3</c:v>
                </c:pt>
                <c:pt idx="4425">
                  <c:v>50.3</c:v>
                </c:pt>
                <c:pt idx="4426">
                  <c:v>50.3</c:v>
                </c:pt>
                <c:pt idx="4427">
                  <c:v>50.3</c:v>
                </c:pt>
                <c:pt idx="4428">
                  <c:v>50.3</c:v>
                </c:pt>
                <c:pt idx="4429">
                  <c:v>50.3</c:v>
                </c:pt>
                <c:pt idx="4430">
                  <c:v>50.3</c:v>
                </c:pt>
                <c:pt idx="4431">
                  <c:v>50.2</c:v>
                </c:pt>
                <c:pt idx="4432">
                  <c:v>50.2</c:v>
                </c:pt>
                <c:pt idx="4433">
                  <c:v>50.2</c:v>
                </c:pt>
                <c:pt idx="4434">
                  <c:v>50.2</c:v>
                </c:pt>
                <c:pt idx="4435">
                  <c:v>50.2</c:v>
                </c:pt>
                <c:pt idx="4436">
                  <c:v>50.2</c:v>
                </c:pt>
                <c:pt idx="4437">
                  <c:v>50.3</c:v>
                </c:pt>
                <c:pt idx="4438">
                  <c:v>50.3</c:v>
                </c:pt>
                <c:pt idx="4439">
                  <c:v>50.3</c:v>
                </c:pt>
                <c:pt idx="4440">
                  <c:v>50.3</c:v>
                </c:pt>
                <c:pt idx="4441">
                  <c:v>50.3</c:v>
                </c:pt>
                <c:pt idx="4442">
                  <c:v>50.3</c:v>
                </c:pt>
                <c:pt idx="4443">
                  <c:v>50.3</c:v>
                </c:pt>
                <c:pt idx="4444">
                  <c:v>50.3</c:v>
                </c:pt>
                <c:pt idx="4445">
                  <c:v>50.3</c:v>
                </c:pt>
                <c:pt idx="4446">
                  <c:v>50.3</c:v>
                </c:pt>
                <c:pt idx="4447">
                  <c:v>50.3</c:v>
                </c:pt>
                <c:pt idx="4448">
                  <c:v>50.3</c:v>
                </c:pt>
                <c:pt idx="4449">
                  <c:v>50.4</c:v>
                </c:pt>
                <c:pt idx="4450">
                  <c:v>50.3</c:v>
                </c:pt>
                <c:pt idx="4451">
                  <c:v>50.3</c:v>
                </c:pt>
                <c:pt idx="4452">
                  <c:v>50.3</c:v>
                </c:pt>
                <c:pt idx="4453">
                  <c:v>50.4</c:v>
                </c:pt>
                <c:pt idx="4454">
                  <c:v>50.4</c:v>
                </c:pt>
                <c:pt idx="4455">
                  <c:v>50.4</c:v>
                </c:pt>
                <c:pt idx="4456">
                  <c:v>50.4</c:v>
                </c:pt>
                <c:pt idx="4457">
                  <c:v>50.4</c:v>
                </c:pt>
                <c:pt idx="4458">
                  <c:v>50.4</c:v>
                </c:pt>
                <c:pt idx="4459">
                  <c:v>50.4</c:v>
                </c:pt>
                <c:pt idx="4460">
                  <c:v>50.4</c:v>
                </c:pt>
                <c:pt idx="4461">
                  <c:v>50.4</c:v>
                </c:pt>
                <c:pt idx="4462">
                  <c:v>50.4</c:v>
                </c:pt>
                <c:pt idx="4463">
                  <c:v>50.5</c:v>
                </c:pt>
                <c:pt idx="4464">
                  <c:v>50.5</c:v>
                </c:pt>
                <c:pt idx="4465">
                  <c:v>50.5</c:v>
                </c:pt>
                <c:pt idx="4466">
                  <c:v>50.5</c:v>
                </c:pt>
                <c:pt idx="4467">
                  <c:v>50.5</c:v>
                </c:pt>
                <c:pt idx="4468">
                  <c:v>50.5</c:v>
                </c:pt>
                <c:pt idx="4469">
                  <c:v>50.5</c:v>
                </c:pt>
                <c:pt idx="4470">
                  <c:v>50.5</c:v>
                </c:pt>
                <c:pt idx="4471">
                  <c:v>50.5</c:v>
                </c:pt>
                <c:pt idx="4472">
                  <c:v>50.5</c:v>
                </c:pt>
                <c:pt idx="4473">
                  <c:v>50.6</c:v>
                </c:pt>
                <c:pt idx="4474">
                  <c:v>50.6</c:v>
                </c:pt>
                <c:pt idx="4475">
                  <c:v>50.6</c:v>
                </c:pt>
                <c:pt idx="4476">
                  <c:v>50.6</c:v>
                </c:pt>
                <c:pt idx="4477">
                  <c:v>50.6</c:v>
                </c:pt>
                <c:pt idx="4478">
                  <c:v>50.6</c:v>
                </c:pt>
                <c:pt idx="4479">
                  <c:v>50.6</c:v>
                </c:pt>
                <c:pt idx="4480">
                  <c:v>50.6</c:v>
                </c:pt>
                <c:pt idx="4481">
                  <c:v>50.6</c:v>
                </c:pt>
                <c:pt idx="4482">
                  <c:v>50.6</c:v>
                </c:pt>
                <c:pt idx="4483">
                  <c:v>50.7</c:v>
                </c:pt>
                <c:pt idx="4484">
                  <c:v>50.7</c:v>
                </c:pt>
                <c:pt idx="4485">
                  <c:v>50.7</c:v>
                </c:pt>
                <c:pt idx="4486">
                  <c:v>50.7</c:v>
                </c:pt>
                <c:pt idx="4487">
                  <c:v>50.7</c:v>
                </c:pt>
                <c:pt idx="4488">
                  <c:v>50.7</c:v>
                </c:pt>
                <c:pt idx="4489">
                  <c:v>50.7</c:v>
                </c:pt>
                <c:pt idx="4490">
                  <c:v>50.7</c:v>
                </c:pt>
                <c:pt idx="4491">
                  <c:v>50.7</c:v>
                </c:pt>
                <c:pt idx="4492">
                  <c:v>50.7</c:v>
                </c:pt>
                <c:pt idx="4493">
                  <c:v>50.8</c:v>
                </c:pt>
                <c:pt idx="4494">
                  <c:v>50.8</c:v>
                </c:pt>
                <c:pt idx="4495">
                  <c:v>50.8</c:v>
                </c:pt>
                <c:pt idx="4496">
                  <c:v>50.8</c:v>
                </c:pt>
                <c:pt idx="4497">
                  <c:v>50.8</c:v>
                </c:pt>
                <c:pt idx="4498">
                  <c:v>50.8</c:v>
                </c:pt>
                <c:pt idx="4499">
                  <c:v>50.8</c:v>
                </c:pt>
                <c:pt idx="4500">
                  <c:v>50.8</c:v>
                </c:pt>
                <c:pt idx="4501">
                  <c:v>50.8</c:v>
                </c:pt>
                <c:pt idx="4502">
                  <c:v>50.8</c:v>
                </c:pt>
                <c:pt idx="4503">
                  <c:v>50.8</c:v>
                </c:pt>
                <c:pt idx="4504">
                  <c:v>50.9</c:v>
                </c:pt>
                <c:pt idx="4505">
                  <c:v>50.9</c:v>
                </c:pt>
                <c:pt idx="4506">
                  <c:v>50.9</c:v>
                </c:pt>
                <c:pt idx="4507">
                  <c:v>50.9</c:v>
                </c:pt>
                <c:pt idx="4508">
                  <c:v>50.9</c:v>
                </c:pt>
                <c:pt idx="4509">
                  <c:v>50.9</c:v>
                </c:pt>
                <c:pt idx="4510">
                  <c:v>50.9</c:v>
                </c:pt>
                <c:pt idx="4511">
                  <c:v>50.9</c:v>
                </c:pt>
                <c:pt idx="4512">
                  <c:v>50.9</c:v>
                </c:pt>
                <c:pt idx="4513">
                  <c:v>50.9</c:v>
                </c:pt>
                <c:pt idx="4514">
                  <c:v>51</c:v>
                </c:pt>
                <c:pt idx="4515">
                  <c:v>51</c:v>
                </c:pt>
                <c:pt idx="4516">
                  <c:v>51</c:v>
                </c:pt>
                <c:pt idx="4517">
                  <c:v>51</c:v>
                </c:pt>
                <c:pt idx="4518">
                  <c:v>51</c:v>
                </c:pt>
                <c:pt idx="4519">
                  <c:v>51</c:v>
                </c:pt>
                <c:pt idx="4520">
                  <c:v>51</c:v>
                </c:pt>
                <c:pt idx="4521">
                  <c:v>51</c:v>
                </c:pt>
                <c:pt idx="4522">
                  <c:v>51</c:v>
                </c:pt>
                <c:pt idx="4523">
                  <c:v>51</c:v>
                </c:pt>
                <c:pt idx="4524">
                  <c:v>51</c:v>
                </c:pt>
                <c:pt idx="4525">
                  <c:v>51</c:v>
                </c:pt>
                <c:pt idx="4526">
                  <c:v>51.1</c:v>
                </c:pt>
                <c:pt idx="4527">
                  <c:v>51.1</c:v>
                </c:pt>
                <c:pt idx="4528">
                  <c:v>51.1</c:v>
                </c:pt>
                <c:pt idx="4529">
                  <c:v>51.1</c:v>
                </c:pt>
                <c:pt idx="4530">
                  <c:v>51.1</c:v>
                </c:pt>
                <c:pt idx="4531">
                  <c:v>51.1</c:v>
                </c:pt>
                <c:pt idx="4532">
                  <c:v>51.1</c:v>
                </c:pt>
                <c:pt idx="4533">
                  <c:v>51.1</c:v>
                </c:pt>
                <c:pt idx="4534">
                  <c:v>51.1</c:v>
                </c:pt>
                <c:pt idx="4535">
                  <c:v>51.1</c:v>
                </c:pt>
                <c:pt idx="4536">
                  <c:v>51.1</c:v>
                </c:pt>
                <c:pt idx="4537">
                  <c:v>51.1</c:v>
                </c:pt>
                <c:pt idx="4538">
                  <c:v>51.2</c:v>
                </c:pt>
                <c:pt idx="4539">
                  <c:v>51.2</c:v>
                </c:pt>
                <c:pt idx="4540">
                  <c:v>51.2</c:v>
                </c:pt>
                <c:pt idx="4541">
                  <c:v>51.2</c:v>
                </c:pt>
                <c:pt idx="4542">
                  <c:v>51.2</c:v>
                </c:pt>
                <c:pt idx="4543">
                  <c:v>51.2</c:v>
                </c:pt>
                <c:pt idx="4544">
                  <c:v>51.2</c:v>
                </c:pt>
                <c:pt idx="4545">
                  <c:v>51.2</c:v>
                </c:pt>
                <c:pt idx="4546">
                  <c:v>51.2</c:v>
                </c:pt>
                <c:pt idx="4547">
                  <c:v>51.2</c:v>
                </c:pt>
                <c:pt idx="4548">
                  <c:v>51.2</c:v>
                </c:pt>
                <c:pt idx="4549">
                  <c:v>51.3</c:v>
                </c:pt>
                <c:pt idx="4550">
                  <c:v>51.3</c:v>
                </c:pt>
                <c:pt idx="4551">
                  <c:v>51.3</c:v>
                </c:pt>
                <c:pt idx="4552">
                  <c:v>51.3</c:v>
                </c:pt>
                <c:pt idx="4553">
                  <c:v>51.3</c:v>
                </c:pt>
                <c:pt idx="4554">
                  <c:v>51.3</c:v>
                </c:pt>
                <c:pt idx="4555">
                  <c:v>51.3</c:v>
                </c:pt>
                <c:pt idx="4556">
                  <c:v>51.3</c:v>
                </c:pt>
                <c:pt idx="4557">
                  <c:v>51.3</c:v>
                </c:pt>
                <c:pt idx="4558">
                  <c:v>51.3</c:v>
                </c:pt>
                <c:pt idx="4559">
                  <c:v>51.3</c:v>
                </c:pt>
                <c:pt idx="4560">
                  <c:v>51.3</c:v>
                </c:pt>
                <c:pt idx="4561">
                  <c:v>51.3</c:v>
                </c:pt>
                <c:pt idx="4562">
                  <c:v>51.4</c:v>
                </c:pt>
                <c:pt idx="4563">
                  <c:v>51.4</c:v>
                </c:pt>
                <c:pt idx="4564">
                  <c:v>51.4</c:v>
                </c:pt>
                <c:pt idx="4565">
                  <c:v>51.4</c:v>
                </c:pt>
                <c:pt idx="4566">
                  <c:v>51.4</c:v>
                </c:pt>
                <c:pt idx="4567">
                  <c:v>51.4</c:v>
                </c:pt>
                <c:pt idx="4568">
                  <c:v>51.4</c:v>
                </c:pt>
                <c:pt idx="4569">
                  <c:v>51.4</c:v>
                </c:pt>
                <c:pt idx="4570">
                  <c:v>51.4</c:v>
                </c:pt>
                <c:pt idx="4571">
                  <c:v>51.4</c:v>
                </c:pt>
                <c:pt idx="4572">
                  <c:v>51.4</c:v>
                </c:pt>
                <c:pt idx="4573">
                  <c:v>51.4</c:v>
                </c:pt>
                <c:pt idx="4574">
                  <c:v>51.4</c:v>
                </c:pt>
                <c:pt idx="4575">
                  <c:v>51.4</c:v>
                </c:pt>
                <c:pt idx="4576">
                  <c:v>51.4</c:v>
                </c:pt>
                <c:pt idx="4577">
                  <c:v>51.4</c:v>
                </c:pt>
                <c:pt idx="4578">
                  <c:v>51.4</c:v>
                </c:pt>
                <c:pt idx="4579">
                  <c:v>51.4</c:v>
                </c:pt>
                <c:pt idx="4580">
                  <c:v>51.5</c:v>
                </c:pt>
                <c:pt idx="4581">
                  <c:v>51.5</c:v>
                </c:pt>
                <c:pt idx="4582">
                  <c:v>51.5</c:v>
                </c:pt>
                <c:pt idx="4583">
                  <c:v>51.5</c:v>
                </c:pt>
                <c:pt idx="4584">
                  <c:v>51.5</c:v>
                </c:pt>
                <c:pt idx="4585">
                  <c:v>51.5</c:v>
                </c:pt>
                <c:pt idx="4586">
                  <c:v>51.5</c:v>
                </c:pt>
                <c:pt idx="4587">
                  <c:v>51.5</c:v>
                </c:pt>
                <c:pt idx="4588">
                  <c:v>51.5</c:v>
                </c:pt>
                <c:pt idx="4589">
                  <c:v>51.5</c:v>
                </c:pt>
                <c:pt idx="4590">
                  <c:v>51.5</c:v>
                </c:pt>
                <c:pt idx="4591">
                  <c:v>51.5</c:v>
                </c:pt>
                <c:pt idx="4592">
                  <c:v>51.5</c:v>
                </c:pt>
                <c:pt idx="4593">
                  <c:v>51.5</c:v>
                </c:pt>
                <c:pt idx="4594">
                  <c:v>51.5</c:v>
                </c:pt>
                <c:pt idx="4595">
                  <c:v>51.5</c:v>
                </c:pt>
                <c:pt idx="4596">
                  <c:v>51.5</c:v>
                </c:pt>
                <c:pt idx="4597">
                  <c:v>51.5</c:v>
                </c:pt>
                <c:pt idx="4598">
                  <c:v>51.5</c:v>
                </c:pt>
                <c:pt idx="4599">
                  <c:v>51.5</c:v>
                </c:pt>
                <c:pt idx="4600">
                  <c:v>51.5</c:v>
                </c:pt>
                <c:pt idx="4601">
                  <c:v>51.5</c:v>
                </c:pt>
                <c:pt idx="4602">
                  <c:v>51.5</c:v>
                </c:pt>
                <c:pt idx="4603">
                  <c:v>51.5</c:v>
                </c:pt>
                <c:pt idx="4604">
                  <c:v>51.5</c:v>
                </c:pt>
                <c:pt idx="4605">
                  <c:v>51.5</c:v>
                </c:pt>
                <c:pt idx="4606">
                  <c:v>51.5</c:v>
                </c:pt>
                <c:pt idx="4607">
                  <c:v>51.5</c:v>
                </c:pt>
                <c:pt idx="4608">
                  <c:v>51.5</c:v>
                </c:pt>
                <c:pt idx="4609">
                  <c:v>51.5</c:v>
                </c:pt>
                <c:pt idx="4610">
                  <c:v>51.5</c:v>
                </c:pt>
                <c:pt idx="4611">
                  <c:v>51.5</c:v>
                </c:pt>
                <c:pt idx="4612">
                  <c:v>51.5</c:v>
                </c:pt>
                <c:pt idx="4613">
                  <c:v>51.5</c:v>
                </c:pt>
                <c:pt idx="4614">
                  <c:v>51.5</c:v>
                </c:pt>
                <c:pt idx="4615">
                  <c:v>51.5</c:v>
                </c:pt>
                <c:pt idx="4616">
                  <c:v>51.5</c:v>
                </c:pt>
                <c:pt idx="4617">
                  <c:v>51.6</c:v>
                </c:pt>
                <c:pt idx="4618">
                  <c:v>51.6</c:v>
                </c:pt>
                <c:pt idx="4619">
                  <c:v>51.7</c:v>
                </c:pt>
                <c:pt idx="4620">
                  <c:v>51.8</c:v>
                </c:pt>
                <c:pt idx="4621">
                  <c:v>51.9</c:v>
                </c:pt>
                <c:pt idx="4622">
                  <c:v>51.9</c:v>
                </c:pt>
                <c:pt idx="4623">
                  <c:v>52</c:v>
                </c:pt>
                <c:pt idx="4624">
                  <c:v>52.1</c:v>
                </c:pt>
                <c:pt idx="4625">
                  <c:v>52.2</c:v>
                </c:pt>
                <c:pt idx="4626">
                  <c:v>52.2</c:v>
                </c:pt>
                <c:pt idx="4627">
                  <c:v>52.3</c:v>
                </c:pt>
                <c:pt idx="4628">
                  <c:v>52.3</c:v>
                </c:pt>
                <c:pt idx="4629">
                  <c:v>52.4</c:v>
                </c:pt>
                <c:pt idx="4630">
                  <c:v>52.4</c:v>
                </c:pt>
                <c:pt idx="4631">
                  <c:v>52.4</c:v>
                </c:pt>
                <c:pt idx="4632">
                  <c:v>52.5</c:v>
                </c:pt>
                <c:pt idx="4633">
                  <c:v>52.5</c:v>
                </c:pt>
                <c:pt idx="4634">
                  <c:v>52.6</c:v>
                </c:pt>
                <c:pt idx="4635">
                  <c:v>52.6</c:v>
                </c:pt>
                <c:pt idx="4636">
                  <c:v>52.6</c:v>
                </c:pt>
                <c:pt idx="4637">
                  <c:v>52.6</c:v>
                </c:pt>
                <c:pt idx="4638">
                  <c:v>52.7</c:v>
                </c:pt>
                <c:pt idx="4639">
                  <c:v>52.7</c:v>
                </c:pt>
                <c:pt idx="4640">
                  <c:v>52.7</c:v>
                </c:pt>
                <c:pt idx="4641">
                  <c:v>52.8</c:v>
                </c:pt>
                <c:pt idx="4642">
                  <c:v>52.8</c:v>
                </c:pt>
                <c:pt idx="4643">
                  <c:v>52.8</c:v>
                </c:pt>
                <c:pt idx="4644">
                  <c:v>52.9</c:v>
                </c:pt>
                <c:pt idx="4645">
                  <c:v>52.9</c:v>
                </c:pt>
                <c:pt idx="4646">
                  <c:v>52.9</c:v>
                </c:pt>
                <c:pt idx="4647">
                  <c:v>52.9</c:v>
                </c:pt>
                <c:pt idx="4648">
                  <c:v>52.9</c:v>
                </c:pt>
                <c:pt idx="4649">
                  <c:v>52.9</c:v>
                </c:pt>
                <c:pt idx="4650">
                  <c:v>52.9</c:v>
                </c:pt>
                <c:pt idx="4651">
                  <c:v>52.9</c:v>
                </c:pt>
                <c:pt idx="4652">
                  <c:v>53</c:v>
                </c:pt>
                <c:pt idx="4653">
                  <c:v>53</c:v>
                </c:pt>
                <c:pt idx="4654">
                  <c:v>53</c:v>
                </c:pt>
                <c:pt idx="4655">
                  <c:v>53</c:v>
                </c:pt>
                <c:pt idx="4656">
                  <c:v>53</c:v>
                </c:pt>
                <c:pt idx="4657">
                  <c:v>53</c:v>
                </c:pt>
                <c:pt idx="4658">
                  <c:v>53</c:v>
                </c:pt>
                <c:pt idx="4659">
                  <c:v>53</c:v>
                </c:pt>
                <c:pt idx="4660">
                  <c:v>53</c:v>
                </c:pt>
                <c:pt idx="4661">
                  <c:v>53</c:v>
                </c:pt>
                <c:pt idx="4662">
                  <c:v>53</c:v>
                </c:pt>
                <c:pt idx="4663">
                  <c:v>53</c:v>
                </c:pt>
                <c:pt idx="4664">
                  <c:v>53</c:v>
                </c:pt>
                <c:pt idx="4665">
                  <c:v>53</c:v>
                </c:pt>
                <c:pt idx="4666">
                  <c:v>52.9</c:v>
                </c:pt>
                <c:pt idx="4667">
                  <c:v>52.9</c:v>
                </c:pt>
                <c:pt idx="4668">
                  <c:v>52.9</c:v>
                </c:pt>
                <c:pt idx="4669">
                  <c:v>52.9</c:v>
                </c:pt>
                <c:pt idx="4670">
                  <c:v>52.9</c:v>
                </c:pt>
                <c:pt idx="4671">
                  <c:v>52.9</c:v>
                </c:pt>
                <c:pt idx="4672">
                  <c:v>52.9</c:v>
                </c:pt>
                <c:pt idx="4673">
                  <c:v>52.9</c:v>
                </c:pt>
                <c:pt idx="4674">
                  <c:v>52.9</c:v>
                </c:pt>
                <c:pt idx="4675">
                  <c:v>52.9</c:v>
                </c:pt>
                <c:pt idx="4676">
                  <c:v>52.8</c:v>
                </c:pt>
                <c:pt idx="4677">
                  <c:v>52.8</c:v>
                </c:pt>
                <c:pt idx="4678">
                  <c:v>52.8</c:v>
                </c:pt>
                <c:pt idx="4679">
                  <c:v>52.8</c:v>
                </c:pt>
                <c:pt idx="4680">
                  <c:v>52.8</c:v>
                </c:pt>
                <c:pt idx="4681">
                  <c:v>52.8</c:v>
                </c:pt>
                <c:pt idx="4682">
                  <c:v>52.8</c:v>
                </c:pt>
                <c:pt idx="4683">
                  <c:v>52.8</c:v>
                </c:pt>
                <c:pt idx="4684">
                  <c:v>52.8</c:v>
                </c:pt>
                <c:pt idx="4685">
                  <c:v>52.8</c:v>
                </c:pt>
                <c:pt idx="4686">
                  <c:v>52.8</c:v>
                </c:pt>
                <c:pt idx="4687">
                  <c:v>52.8</c:v>
                </c:pt>
                <c:pt idx="4688">
                  <c:v>52.7</c:v>
                </c:pt>
                <c:pt idx="4689">
                  <c:v>52.7</c:v>
                </c:pt>
                <c:pt idx="4690">
                  <c:v>52.7</c:v>
                </c:pt>
                <c:pt idx="4691">
                  <c:v>52.7</c:v>
                </c:pt>
                <c:pt idx="4692">
                  <c:v>52.7</c:v>
                </c:pt>
                <c:pt idx="4693">
                  <c:v>52.7</c:v>
                </c:pt>
                <c:pt idx="4694">
                  <c:v>52.7</c:v>
                </c:pt>
                <c:pt idx="4695">
                  <c:v>52.7</c:v>
                </c:pt>
                <c:pt idx="4696">
                  <c:v>52.7</c:v>
                </c:pt>
                <c:pt idx="4697">
                  <c:v>52.7</c:v>
                </c:pt>
                <c:pt idx="4698">
                  <c:v>52.7</c:v>
                </c:pt>
                <c:pt idx="4699">
                  <c:v>52.7</c:v>
                </c:pt>
                <c:pt idx="4700">
                  <c:v>52.7</c:v>
                </c:pt>
                <c:pt idx="4701">
                  <c:v>52.7</c:v>
                </c:pt>
                <c:pt idx="4702">
                  <c:v>52.7</c:v>
                </c:pt>
                <c:pt idx="4703">
                  <c:v>52.7</c:v>
                </c:pt>
                <c:pt idx="4704">
                  <c:v>52.7</c:v>
                </c:pt>
                <c:pt idx="4705">
                  <c:v>52.7</c:v>
                </c:pt>
                <c:pt idx="4706">
                  <c:v>52.7</c:v>
                </c:pt>
                <c:pt idx="4707">
                  <c:v>52.7</c:v>
                </c:pt>
                <c:pt idx="4708">
                  <c:v>52.7</c:v>
                </c:pt>
                <c:pt idx="4709">
                  <c:v>52.7</c:v>
                </c:pt>
                <c:pt idx="4710">
                  <c:v>52.7</c:v>
                </c:pt>
                <c:pt idx="4711">
                  <c:v>52.7</c:v>
                </c:pt>
                <c:pt idx="4712">
                  <c:v>52.7</c:v>
                </c:pt>
                <c:pt idx="4713">
                  <c:v>52.7</c:v>
                </c:pt>
                <c:pt idx="4714">
                  <c:v>52.7</c:v>
                </c:pt>
                <c:pt idx="4715">
                  <c:v>52.7</c:v>
                </c:pt>
                <c:pt idx="4716">
                  <c:v>52.7</c:v>
                </c:pt>
                <c:pt idx="4717">
                  <c:v>52.7</c:v>
                </c:pt>
                <c:pt idx="4718">
                  <c:v>52.7</c:v>
                </c:pt>
                <c:pt idx="4719">
                  <c:v>52.7</c:v>
                </c:pt>
                <c:pt idx="4720">
                  <c:v>52.7</c:v>
                </c:pt>
                <c:pt idx="4721">
                  <c:v>52.7</c:v>
                </c:pt>
                <c:pt idx="4722">
                  <c:v>52.7</c:v>
                </c:pt>
                <c:pt idx="4723">
                  <c:v>52.6</c:v>
                </c:pt>
                <c:pt idx="4724">
                  <c:v>52.6</c:v>
                </c:pt>
                <c:pt idx="4725">
                  <c:v>52.6</c:v>
                </c:pt>
                <c:pt idx="4726">
                  <c:v>52.6</c:v>
                </c:pt>
                <c:pt idx="4727">
                  <c:v>52.6</c:v>
                </c:pt>
                <c:pt idx="4728">
                  <c:v>52.6</c:v>
                </c:pt>
                <c:pt idx="4729">
                  <c:v>52.6</c:v>
                </c:pt>
                <c:pt idx="4730">
                  <c:v>52.6</c:v>
                </c:pt>
                <c:pt idx="4731">
                  <c:v>52.6</c:v>
                </c:pt>
                <c:pt idx="4732">
                  <c:v>52.6</c:v>
                </c:pt>
                <c:pt idx="4733">
                  <c:v>52.6</c:v>
                </c:pt>
                <c:pt idx="4734">
                  <c:v>52.6</c:v>
                </c:pt>
                <c:pt idx="4735">
                  <c:v>52.6</c:v>
                </c:pt>
                <c:pt idx="4736">
                  <c:v>52.6</c:v>
                </c:pt>
                <c:pt idx="4737">
                  <c:v>52.6</c:v>
                </c:pt>
                <c:pt idx="4738">
                  <c:v>52.6</c:v>
                </c:pt>
                <c:pt idx="4739">
                  <c:v>52.6</c:v>
                </c:pt>
                <c:pt idx="4740">
                  <c:v>52.6</c:v>
                </c:pt>
                <c:pt idx="4741">
                  <c:v>52.6</c:v>
                </c:pt>
                <c:pt idx="4742">
                  <c:v>52.6</c:v>
                </c:pt>
                <c:pt idx="4743">
                  <c:v>52.6</c:v>
                </c:pt>
                <c:pt idx="4744">
                  <c:v>52.6</c:v>
                </c:pt>
                <c:pt idx="4745">
                  <c:v>52.6</c:v>
                </c:pt>
                <c:pt idx="4746">
                  <c:v>52.6</c:v>
                </c:pt>
                <c:pt idx="4747">
                  <c:v>52.6</c:v>
                </c:pt>
                <c:pt idx="4748">
                  <c:v>52.6</c:v>
                </c:pt>
                <c:pt idx="4749">
                  <c:v>52.6</c:v>
                </c:pt>
                <c:pt idx="4750">
                  <c:v>52.5</c:v>
                </c:pt>
                <c:pt idx="4751">
                  <c:v>52.5</c:v>
                </c:pt>
                <c:pt idx="4752">
                  <c:v>52.5</c:v>
                </c:pt>
                <c:pt idx="4753">
                  <c:v>52.5</c:v>
                </c:pt>
                <c:pt idx="4754">
                  <c:v>52.5</c:v>
                </c:pt>
                <c:pt idx="4755">
                  <c:v>52.4</c:v>
                </c:pt>
                <c:pt idx="4756">
                  <c:v>52.4</c:v>
                </c:pt>
                <c:pt idx="4757">
                  <c:v>52.4</c:v>
                </c:pt>
                <c:pt idx="4758">
                  <c:v>52.4</c:v>
                </c:pt>
                <c:pt idx="4759">
                  <c:v>52.3</c:v>
                </c:pt>
                <c:pt idx="4760">
                  <c:v>52.3</c:v>
                </c:pt>
                <c:pt idx="4761">
                  <c:v>52.3</c:v>
                </c:pt>
                <c:pt idx="4762">
                  <c:v>52.3</c:v>
                </c:pt>
                <c:pt idx="4763">
                  <c:v>52.3</c:v>
                </c:pt>
                <c:pt idx="4764">
                  <c:v>52.2</c:v>
                </c:pt>
                <c:pt idx="4765">
                  <c:v>52.2</c:v>
                </c:pt>
                <c:pt idx="4766">
                  <c:v>52.2</c:v>
                </c:pt>
                <c:pt idx="4767">
                  <c:v>52.2</c:v>
                </c:pt>
                <c:pt idx="4768">
                  <c:v>52.1</c:v>
                </c:pt>
                <c:pt idx="4769">
                  <c:v>52.1</c:v>
                </c:pt>
                <c:pt idx="4770">
                  <c:v>52.1</c:v>
                </c:pt>
                <c:pt idx="4771">
                  <c:v>52.1</c:v>
                </c:pt>
                <c:pt idx="4772">
                  <c:v>52.1</c:v>
                </c:pt>
                <c:pt idx="4773">
                  <c:v>52</c:v>
                </c:pt>
                <c:pt idx="4774">
                  <c:v>52</c:v>
                </c:pt>
                <c:pt idx="4775">
                  <c:v>52</c:v>
                </c:pt>
                <c:pt idx="4776">
                  <c:v>52</c:v>
                </c:pt>
                <c:pt idx="4777">
                  <c:v>51.9</c:v>
                </c:pt>
                <c:pt idx="4778">
                  <c:v>51.9</c:v>
                </c:pt>
                <c:pt idx="4779">
                  <c:v>51.9</c:v>
                </c:pt>
                <c:pt idx="4780">
                  <c:v>51.9</c:v>
                </c:pt>
                <c:pt idx="4781">
                  <c:v>51.9</c:v>
                </c:pt>
                <c:pt idx="4782">
                  <c:v>51.8</c:v>
                </c:pt>
                <c:pt idx="4783">
                  <c:v>51.9</c:v>
                </c:pt>
                <c:pt idx="4784">
                  <c:v>52</c:v>
                </c:pt>
                <c:pt idx="4785">
                  <c:v>52</c:v>
                </c:pt>
                <c:pt idx="4786">
                  <c:v>52.1</c:v>
                </c:pt>
                <c:pt idx="4787">
                  <c:v>52.1</c:v>
                </c:pt>
                <c:pt idx="4788">
                  <c:v>52.2</c:v>
                </c:pt>
                <c:pt idx="4789">
                  <c:v>52.2</c:v>
                </c:pt>
                <c:pt idx="4790">
                  <c:v>52.2</c:v>
                </c:pt>
                <c:pt idx="4791">
                  <c:v>52.2</c:v>
                </c:pt>
                <c:pt idx="4792">
                  <c:v>52.3</c:v>
                </c:pt>
                <c:pt idx="4793">
                  <c:v>52.3</c:v>
                </c:pt>
                <c:pt idx="4794">
                  <c:v>52.4</c:v>
                </c:pt>
                <c:pt idx="4795">
                  <c:v>52.4</c:v>
                </c:pt>
                <c:pt idx="4796">
                  <c:v>52.5</c:v>
                </c:pt>
                <c:pt idx="4797">
                  <c:v>52.5</c:v>
                </c:pt>
                <c:pt idx="4798">
                  <c:v>52.6</c:v>
                </c:pt>
                <c:pt idx="4799">
                  <c:v>52.6</c:v>
                </c:pt>
                <c:pt idx="4800">
                  <c:v>52.6</c:v>
                </c:pt>
                <c:pt idx="4801">
                  <c:v>52.6</c:v>
                </c:pt>
                <c:pt idx="4802">
                  <c:v>52.7</c:v>
                </c:pt>
                <c:pt idx="4803">
                  <c:v>52.7</c:v>
                </c:pt>
                <c:pt idx="4804">
                  <c:v>52.7</c:v>
                </c:pt>
                <c:pt idx="4805">
                  <c:v>52.7</c:v>
                </c:pt>
                <c:pt idx="4806">
                  <c:v>52.8</c:v>
                </c:pt>
                <c:pt idx="4807">
                  <c:v>52.8</c:v>
                </c:pt>
                <c:pt idx="4808">
                  <c:v>52.8</c:v>
                </c:pt>
                <c:pt idx="4809">
                  <c:v>52.8</c:v>
                </c:pt>
                <c:pt idx="4810">
                  <c:v>52.7</c:v>
                </c:pt>
                <c:pt idx="4811">
                  <c:v>52.7</c:v>
                </c:pt>
                <c:pt idx="4812">
                  <c:v>52.7</c:v>
                </c:pt>
                <c:pt idx="4813">
                  <c:v>52.7</c:v>
                </c:pt>
                <c:pt idx="4814">
                  <c:v>52.7</c:v>
                </c:pt>
                <c:pt idx="4815">
                  <c:v>52.7</c:v>
                </c:pt>
                <c:pt idx="4816">
                  <c:v>52.7</c:v>
                </c:pt>
                <c:pt idx="4817">
                  <c:v>52.6</c:v>
                </c:pt>
                <c:pt idx="4818">
                  <c:v>52.6</c:v>
                </c:pt>
                <c:pt idx="4819">
                  <c:v>52.6</c:v>
                </c:pt>
                <c:pt idx="4820">
                  <c:v>52.6</c:v>
                </c:pt>
                <c:pt idx="4821">
                  <c:v>52.6</c:v>
                </c:pt>
                <c:pt idx="4822">
                  <c:v>52.6</c:v>
                </c:pt>
                <c:pt idx="4823">
                  <c:v>52.6</c:v>
                </c:pt>
                <c:pt idx="4824">
                  <c:v>52.5</c:v>
                </c:pt>
                <c:pt idx="4825">
                  <c:v>52.5</c:v>
                </c:pt>
                <c:pt idx="4826">
                  <c:v>52.5</c:v>
                </c:pt>
                <c:pt idx="4827">
                  <c:v>52.5</c:v>
                </c:pt>
                <c:pt idx="4828">
                  <c:v>52.5</c:v>
                </c:pt>
                <c:pt idx="4829">
                  <c:v>52.5</c:v>
                </c:pt>
                <c:pt idx="4830">
                  <c:v>52.4</c:v>
                </c:pt>
                <c:pt idx="4831">
                  <c:v>52.4</c:v>
                </c:pt>
                <c:pt idx="4832">
                  <c:v>52.4</c:v>
                </c:pt>
                <c:pt idx="4833">
                  <c:v>52.4</c:v>
                </c:pt>
                <c:pt idx="4834">
                  <c:v>52.4</c:v>
                </c:pt>
                <c:pt idx="4835">
                  <c:v>52.4</c:v>
                </c:pt>
                <c:pt idx="4836">
                  <c:v>52.4</c:v>
                </c:pt>
                <c:pt idx="4837">
                  <c:v>52.4</c:v>
                </c:pt>
                <c:pt idx="4838">
                  <c:v>52.4</c:v>
                </c:pt>
                <c:pt idx="4839">
                  <c:v>52.3</c:v>
                </c:pt>
                <c:pt idx="4840">
                  <c:v>52.3</c:v>
                </c:pt>
                <c:pt idx="4841">
                  <c:v>52.3</c:v>
                </c:pt>
                <c:pt idx="4842">
                  <c:v>52.3</c:v>
                </c:pt>
                <c:pt idx="4843">
                  <c:v>52.3</c:v>
                </c:pt>
                <c:pt idx="4844">
                  <c:v>52.3</c:v>
                </c:pt>
                <c:pt idx="4845">
                  <c:v>52.3</c:v>
                </c:pt>
                <c:pt idx="4846">
                  <c:v>52.2</c:v>
                </c:pt>
                <c:pt idx="4847">
                  <c:v>52.2</c:v>
                </c:pt>
                <c:pt idx="4848">
                  <c:v>52.2</c:v>
                </c:pt>
                <c:pt idx="4849">
                  <c:v>52.2</c:v>
                </c:pt>
                <c:pt idx="4850">
                  <c:v>52.2</c:v>
                </c:pt>
                <c:pt idx="4851">
                  <c:v>52.2</c:v>
                </c:pt>
                <c:pt idx="4852">
                  <c:v>52.2</c:v>
                </c:pt>
                <c:pt idx="4853">
                  <c:v>52.1</c:v>
                </c:pt>
                <c:pt idx="4854">
                  <c:v>52.1</c:v>
                </c:pt>
                <c:pt idx="4855">
                  <c:v>52.1</c:v>
                </c:pt>
                <c:pt idx="4856">
                  <c:v>52.1</c:v>
                </c:pt>
                <c:pt idx="4857">
                  <c:v>52.1</c:v>
                </c:pt>
                <c:pt idx="4858">
                  <c:v>52.1</c:v>
                </c:pt>
                <c:pt idx="4859">
                  <c:v>52</c:v>
                </c:pt>
                <c:pt idx="4860">
                  <c:v>52</c:v>
                </c:pt>
                <c:pt idx="4861">
                  <c:v>52</c:v>
                </c:pt>
                <c:pt idx="4862">
                  <c:v>52</c:v>
                </c:pt>
                <c:pt idx="4863">
                  <c:v>52</c:v>
                </c:pt>
                <c:pt idx="4864">
                  <c:v>52</c:v>
                </c:pt>
                <c:pt idx="4865">
                  <c:v>52</c:v>
                </c:pt>
                <c:pt idx="4866">
                  <c:v>51.9</c:v>
                </c:pt>
                <c:pt idx="4867">
                  <c:v>51.9</c:v>
                </c:pt>
                <c:pt idx="4868">
                  <c:v>51.9</c:v>
                </c:pt>
                <c:pt idx="4869">
                  <c:v>51.9</c:v>
                </c:pt>
                <c:pt idx="4870">
                  <c:v>51.9</c:v>
                </c:pt>
                <c:pt idx="4871">
                  <c:v>51.9</c:v>
                </c:pt>
                <c:pt idx="4872">
                  <c:v>51.8</c:v>
                </c:pt>
                <c:pt idx="4873">
                  <c:v>51.8</c:v>
                </c:pt>
                <c:pt idx="4874">
                  <c:v>51.8</c:v>
                </c:pt>
                <c:pt idx="4875">
                  <c:v>51.8</c:v>
                </c:pt>
                <c:pt idx="4876">
                  <c:v>51.8</c:v>
                </c:pt>
                <c:pt idx="4877">
                  <c:v>51.8</c:v>
                </c:pt>
                <c:pt idx="4878">
                  <c:v>51.8</c:v>
                </c:pt>
                <c:pt idx="4879">
                  <c:v>51.9</c:v>
                </c:pt>
                <c:pt idx="4880">
                  <c:v>51.9</c:v>
                </c:pt>
                <c:pt idx="4881">
                  <c:v>51.9</c:v>
                </c:pt>
                <c:pt idx="4882">
                  <c:v>52</c:v>
                </c:pt>
                <c:pt idx="4883">
                  <c:v>52.1</c:v>
                </c:pt>
                <c:pt idx="4884">
                  <c:v>52.2</c:v>
                </c:pt>
                <c:pt idx="4885">
                  <c:v>52.2</c:v>
                </c:pt>
                <c:pt idx="4886">
                  <c:v>52.2</c:v>
                </c:pt>
                <c:pt idx="4887">
                  <c:v>52.2</c:v>
                </c:pt>
                <c:pt idx="4888">
                  <c:v>52.2</c:v>
                </c:pt>
                <c:pt idx="4889">
                  <c:v>52.2</c:v>
                </c:pt>
                <c:pt idx="4890">
                  <c:v>52.2</c:v>
                </c:pt>
                <c:pt idx="4891">
                  <c:v>52.3</c:v>
                </c:pt>
                <c:pt idx="4892">
                  <c:v>52.4</c:v>
                </c:pt>
                <c:pt idx="4893">
                  <c:v>52.4</c:v>
                </c:pt>
                <c:pt idx="4894">
                  <c:v>52.5</c:v>
                </c:pt>
                <c:pt idx="4895">
                  <c:v>52.5</c:v>
                </c:pt>
                <c:pt idx="4896">
                  <c:v>52.5</c:v>
                </c:pt>
                <c:pt idx="4897">
                  <c:v>52.5</c:v>
                </c:pt>
                <c:pt idx="4898">
                  <c:v>52.5</c:v>
                </c:pt>
                <c:pt idx="4899">
                  <c:v>52.5</c:v>
                </c:pt>
                <c:pt idx="4900">
                  <c:v>52.6</c:v>
                </c:pt>
                <c:pt idx="4901">
                  <c:v>52.6</c:v>
                </c:pt>
                <c:pt idx="4902">
                  <c:v>52.6</c:v>
                </c:pt>
                <c:pt idx="4903">
                  <c:v>52.6</c:v>
                </c:pt>
                <c:pt idx="4904">
                  <c:v>52.7</c:v>
                </c:pt>
                <c:pt idx="4905">
                  <c:v>52.7</c:v>
                </c:pt>
                <c:pt idx="4906">
                  <c:v>52.8</c:v>
                </c:pt>
                <c:pt idx="4907">
                  <c:v>52.8</c:v>
                </c:pt>
                <c:pt idx="4908">
                  <c:v>52.8</c:v>
                </c:pt>
                <c:pt idx="4909">
                  <c:v>52.9</c:v>
                </c:pt>
                <c:pt idx="4910">
                  <c:v>52.9</c:v>
                </c:pt>
                <c:pt idx="4911">
                  <c:v>53</c:v>
                </c:pt>
                <c:pt idx="4912">
                  <c:v>53</c:v>
                </c:pt>
                <c:pt idx="4913">
                  <c:v>53</c:v>
                </c:pt>
                <c:pt idx="4914">
                  <c:v>53</c:v>
                </c:pt>
                <c:pt idx="4915">
                  <c:v>53</c:v>
                </c:pt>
                <c:pt idx="4916">
                  <c:v>53</c:v>
                </c:pt>
                <c:pt idx="4917">
                  <c:v>53.1</c:v>
                </c:pt>
                <c:pt idx="4918">
                  <c:v>53.1</c:v>
                </c:pt>
                <c:pt idx="4919">
                  <c:v>53.2</c:v>
                </c:pt>
                <c:pt idx="4920">
                  <c:v>53.2</c:v>
                </c:pt>
                <c:pt idx="4921">
                  <c:v>53.3</c:v>
                </c:pt>
                <c:pt idx="4922">
                  <c:v>53.3</c:v>
                </c:pt>
                <c:pt idx="4923">
                  <c:v>53.4</c:v>
                </c:pt>
                <c:pt idx="4924">
                  <c:v>53.4</c:v>
                </c:pt>
                <c:pt idx="4925">
                  <c:v>53.5</c:v>
                </c:pt>
                <c:pt idx="4926">
                  <c:v>53.5</c:v>
                </c:pt>
                <c:pt idx="4927">
                  <c:v>53.5</c:v>
                </c:pt>
                <c:pt idx="4928">
                  <c:v>53.6</c:v>
                </c:pt>
                <c:pt idx="4929">
                  <c:v>53.6</c:v>
                </c:pt>
                <c:pt idx="4930">
                  <c:v>53.6</c:v>
                </c:pt>
                <c:pt idx="4931">
                  <c:v>53.6</c:v>
                </c:pt>
                <c:pt idx="4932">
                  <c:v>53.6</c:v>
                </c:pt>
                <c:pt idx="4933">
                  <c:v>53.6</c:v>
                </c:pt>
                <c:pt idx="4934">
                  <c:v>53.6</c:v>
                </c:pt>
                <c:pt idx="4935">
                  <c:v>53.6</c:v>
                </c:pt>
                <c:pt idx="4936">
                  <c:v>53.6</c:v>
                </c:pt>
                <c:pt idx="4937">
                  <c:v>53.6</c:v>
                </c:pt>
                <c:pt idx="4938">
                  <c:v>53.7</c:v>
                </c:pt>
                <c:pt idx="4939">
                  <c:v>53.7</c:v>
                </c:pt>
                <c:pt idx="4940">
                  <c:v>53.7</c:v>
                </c:pt>
                <c:pt idx="4941">
                  <c:v>53.7</c:v>
                </c:pt>
                <c:pt idx="4942">
                  <c:v>53.7</c:v>
                </c:pt>
                <c:pt idx="4943">
                  <c:v>53.6</c:v>
                </c:pt>
                <c:pt idx="4944">
                  <c:v>53.6</c:v>
                </c:pt>
                <c:pt idx="4945">
                  <c:v>53.6</c:v>
                </c:pt>
                <c:pt idx="4946">
                  <c:v>53.5</c:v>
                </c:pt>
                <c:pt idx="4947">
                  <c:v>53.5</c:v>
                </c:pt>
                <c:pt idx="4948">
                  <c:v>53.5</c:v>
                </c:pt>
                <c:pt idx="4949">
                  <c:v>53.4</c:v>
                </c:pt>
                <c:pt idx="4950">
                  <c:v>53.4</c:v>
                </c:pt>
                <c:pt idx="4951">
                  <c:v>53.4</c:v>
                </c:pt>
                <c:pt idx="4952">
                  <c:v>53.4</c:v>
                </c:pt>
                <c:pt idx="4953">
                  <c:v>53.4</c:v>
                </c:pt>
                <c:pt idx="4954">
                  <c:v>53.4</c:v>
                </c:pt>
                <c:pt idx="4955">
                  <c:v>53.4</c:v>
                </c:pt>
                <c:pt idx="4956">
                  <c:v>53.4</c:v>
                </c:pt>
                <c:pt idx="4957">
                  <c:v>53.4</c:v>
                </c:pt>
                <c:pt idx="4958">
                  <c:v>53.4</c:v>
                </c:pt>
                <c:pt idx="4959">
                  <c:v>53.3</c:v>
                </c:pt>
                <c:pt idx="4960">
                  <c:v>53.3</c:v>
                </c:pt>
                <c:pt idx="4961">
                  <c:v>53.3</c:v>
                </c:pt>
                <c:pt idx="4962">
                  <c:v>53.2</c:v>
                </c:pt>
                <c:pt idx="4963">
                  <c:v>53.2</c:v>
                </c:pt>
                <c:pt idx="4964">
                  <c:v>53.2</c:v>
                </c:pt>
                <c:pt idx="4965">
                  <c:v>53.1</c:v>
                </c:pt>
                <c:pt idx="4966">
                  <c:v>53.1</c:v>
                </c:pt>
                <c:pt idx="4967">
                  <c:v>53.1</c:v>
                </c:pt>
                <c:pt idx="4968">
                  <c:v>53.1</c:v>
                </c:pt>
                <c:pt idx="4969">
                  <c:v>53.1</c:v>
                </c:pt>
                <c:pt idx="4970">
                  <c:v>53</c:v>
                </c:pt>
                <c:pt idx="4971">
                  <c:v>53</c:v>
                </c:pt>
                <c:pt idx="4972">
                  <c:v>53</c:v>
                </c:pt>
                <c:pt idx="4973">
                  <c:v>53</c:v>
                </c:pt>
                <c:pt idx="4974">
                  <c:v>53</c:v>
                </c:pt>
                <c:pt idx="4975">
                  <c:v>52.9</c:v>
                </c:pt>
                <c:pt idx="4976">
                  <c:v>52.9</c:v>
                </c:pt>
                <c:pt idx="4977">
                  <c:v>52.9</c:v>
                </c:pt>
                <c:pt idx="4978">
                  <c:v>52.9</c:v>
                </c:pt>
                <c:pt idx="4979">
                  <c:v>52.8</c:v>
                </c:pt>
                <c:pt idx="4980">
                  <c:v>52.8</c:v>
                </c:pt>
                <c:pt idx="4981">
                  <c:v>52.8</c:v>
                </c:pt>
                <c:pt idx="4982">
                  <c:v>52.8</c:v>
                </c:pt>
                <c:pt idx="4983">
                  <c:v>52.8</c:v>
                </c:pt>
                <c:pt idx="4984">
                  <c:v>52.7</c:v>
                </c:pt>
                <c:pt idx="4985">
                  <c:v>52.7</c:v>
                </c:pt>
                <c:pt idx="4986">
                  <c:v>52.7</c:v>
                </c:pt>
                <c:pt idx="4987">
                  <c:v>52.7</c:v>
                </c:pt>
                <c:pt idx="4988">
                  <c:v>52.6</c:v>
                </c:pt>
                <c:pt idx="4989">
                  <c:v>52.6</c:v>
                </c:pt>
                <c:pt idx="4990">
                  <c:v>52.6</c:v>
                </c:pt>
                <c:pt idx="4991">
                  <c:v>52.6</c:v>
                </c:pt>
                <c:pt idx="4992">
                  <c:v>52.5</c:v>
                </c:pt>
                <c:pt idx="4993">
                  <c:v>52.5</c:v>
                </c:pt>
                <c:pt idx="4994">
                  <c:v>52.5</c:v>
                </c:pt>
                <c:pt idx="4995">
                  <c:v>52.5</c:v>
                </c:pt>
                <c:pt idx="4996">
                  <c:v>52.5</c:v>
                </c:pt>
                <c:pt idx="4997">
                  <c:v>52.4</c:v>
                </c:pt>
                <c:pt idx="4998">
                  <c:v>52.4</c:v>
                </c:pt>
                <c:pt idx="4999">
                  <c:v>52.4</c:v>
                </c:pt>
                <c:pt idx="5000">
                  <c:v>52.4</c:v>
                </c:pt>
                <c:pt idx="5001">
                  <c:v>52.4</c:v>
                </c:pt>
                <c:pt idx="5002">
                  <c:v>52.4</c:v>
                </c:pt>
                <c:pt idx="5003">
                  <c:v>52.4</c:v>
                </c:pt>
                <c:pt idx="5004">
                  <c:v>52.3</c:v>
                </c:pt>
                <c:pt idx="5005">
                  <c:v>52.3</c:v>
                </c:pt>
                <c:pt idx="5006">
                  <c:v>52.3</c:v>
                </c:pt>
                <c:pt idx="5007">
                  <c:v>52.3</c:v>
                </c:pt>
                <c:pt idx="5008">
                  <c:v>52.3</c:v>
                </c:pt>
                <c:pt idx="5009">
                  <c:v>52.3</c:v>
                </c:pt>
                <c:pt idx="5010">
                  <c:v>52.4</c:v>
                </c:pt>
                <c:pt idx="5011">
                  <c:v>52.5</c:v>
                </c:pt>
                <c:pt idx="5012">
                  <c:v>52.6</c:v>
                </c:pt>
                <c:pt idx="5013">
                  <c:v>52.7</c:v>
                </c:pt>
                <c:pt idx="5014">
                  <c:v>52.8</c:v>
                </c:pt>
                <c:pt idx="5015">
                  <c:v>53</c:v>
                </c:pt>
                <c:pt idx="5016">
                  <c:v>53.1</c:v>
                </c:pt>
                <c:pt idx="5017">
                  <c:v>53.2</c:v>
                </c:pt>
                <c:pt idx="5018">
                  <c:v>53.2</c:v>
                </c:pt>
                <c:pt idx="5019">
                  <c:v>53.3</c:v>
                </c:pt>
                <c:pt idx="5020">
                  <c:v>53.4</c:v>
                </c:pt>
                <c:pt idx="5021">
                  <c:v>53.5</c:v>
                </c:pt>
                <c:pt idx="5022">
                  <c:v>53.6</c:v>
                </c:pt>
                <c:pt idx="5023">
                  <c:v>53.7</c:v>
                </c:pt>
                <c:pt idx="5024">
                  <c:v>53.8</c:v>
                </c:pt>
                <c:pt idx="5025">
                  <c:v>53.9</c:v>
                </c:pt>
                <c:pt idx="5026">
                  <c:v>53.9</c:v>
                </c:pt>
                <c:pt idx="5027">
                  <c:v>53.9</c:v>
                </c:pt>
                <c:pt idx="5028">
                  <c:v>53.9</c:v>
                </c:pt>
                <c:pt idx="5029">
                  <c:v>53.9</c:v>
                </c:pt>
                <c:pt idx="5030">
                  <c:v>54</c:v>
                </c:pt>
                <c:pt idx="5031">
                  <c:v>54</c:v>
                </c:pt>
                <c:pt idx="5032">
                  <c:v>54</c:v>
                </c:pt>
                <c:pt idx="5033">
                  <c:v>54</c:v>
                </c:pt>
                <c:pt idx="5034">
                  <c:v>54.1</c:v>
                </c:pt>
                <c:pt idx="5035">
                  <c:v>54.1</c:v>
                </c:pt>
                <c:pt idx="5036">
                  <c:v>54.2</c:v>
                </c:pt>
                <c:pt idx="5037">
                  <c:v>54.2</c:v>
                </c:pt>
                <c:pt idx="5038">
                  <c:v>54.2</c:v>
                </c:pt>
                <c:pt idx="5039">
                  <c:v>54.2</c:v>
                </c:pt>
                <c:pt idx="5040">
                  <c:v>54.2</c:v>
                </c:pt>
                <c:pt idx="5041">
                  <c:v>54.2</c:v>
                </c:pt>
                <c:pt idx="5042">
                  <c:v>54.2</c:v>
                </c:pt>
                <c:pt idx="5043">
                  <c:v>54.2</c:v>
                </c:pt>
                <c:pt idx="5044">
                  <c:v>54.3</c:v>
                </c:pt>
                <c:pt idx="5045">
                  <c:v>54.3</c:v>
                </c:pt>
                <c:pt idx="5046">
                  <c:v>54.4</c:v>
                </c:pt>
                <c:pt idx="5047">
                  <c:v>54.4</c:v>
                </c:pt>
                <c:pt idx="5048">
                  <c:v>54.4</c:v>
                </c:pt>
                <c:pt idx="5049">
                  <c:v>54.4</c:v>
                </c:pt>
                <c:pt idx="5050">
                  <c:v>54.4</c:v>
                </c:pt>
                <c:pt idx="5051">
                  <c:v>54.5</c:v>
                </c:pt>
                <c:pt idx="5052">
                  <c:v>54.5</c:v>
                </c:pt>
                <c:pt idx="5053">
                  <c:v>54.5</c:v>
                </c:pt>
                <c:pt idx="5054">
                  <c:v>54.5</c:v>
                </c:pt>
                <c:pt idx="5055">
                  <c:v>54.5</c:v>
                </c:pt>
                <c:pt idx="5056">
                  <c:v>54.5</c:v>
                </c:pt>
                <c:pt idx="5057">
                  <c:v>54.5</c:v>
                </c:pt>
                <c:pt idx="5058">
                  <c:v>54.6</c:v>
                </c:pt>
                <c:pt idx="5059">
                  <c:v>54.6</c:v>
                </c:pt>
                <c:pt idx="5060">
                  <c:v>54.6</c:v>
                </c:pt>
                <c:pt idx="5061">
                  <c:v>54.6</c:v>
                </c:pt>
                <c:pt idx="5062">
                  <c:v>54.6</c:v>
                </c:pt>
                <c:pt idx="5063">
                  <c:v>54.6</c:v>
                </c:pt>
                <c:pt idx="5064">
                  <c:v>54.6</c:v>
                </c:pt>
                <c:pt idx="5065">
                  <c:v>54.6</c:v>
                </c:pt>
                <c:pt idx="5066">
                  <c:v>54.6</c:v>
                </c:pt>
                <c:pt idx="5067">
                  <c:v>54.6</c:v>
                </c:pt>
                <c:pt idx="5068">
                  <c:v>54.6</c:v>
                </c:pt>
                <c:pt idx="5069">
                  <c:v>54.6</c:v>
                </c:pt>
                <c:pt idx="5070">
                  <c:v>54.6</c:v>
                </c:pt>
                <c:pt idx="5071">
                  <c:v>54.6</c:v>
                </c:pt>
                <c:pt idx="5072">
                  <c:v>54.6</c:v>
                </c:pt>
                <c:pt idx="5073">
                  <c:v>54.6</c:v>
                </c:pt>
                <c:pt idx="5074">
                  <c:v>54.6</c:v>
                </c:pt>
                <c:pt idx="5075">
                  <c:v>54.6</c:v>
                </c:pt>
                <c:pt idx="5076">
                  <c:v>54.5</c:v>
                </c:pt>
                <c:pt idx="5077">
                  <c:v>54.5</c:v>
                </c:pt>
                <c:pt idx="5078">
                  <c:v>54.5</c:v>
                </c:pt>
                <c:pt idx="5079">
                  <c:v>54.4</c:v>
                </c:pt>
                <c:pt idx="5080">
                  <c:v>54.4</c:v>
                </c:pt>
                <c:pt idx="5081">
                  <c:v>54.3</c:v>
                </c:pt>
                <c:pt idx="5082">
                  <c:v>54.3</c:v>
                </c:pt>
                <c:pt idx="5083">
                  <c:v>54.3</c:v>
                </c:pt>
                <c:pt idx="5084">
                  <c:v>54.2</c:v>
                </c:pt>
                <c:pt idx="5085">
                  <c:v>54.2</c:v>
                </c:pt>
                <c:pt idx="5086">
                  <c:v>54.2</c:v>
                </c:pt>
                <c:pt idx="5087">
                  <c:v>54.2</c:v>
                </c:pt>
                <c:pt idx="5088">
                  <c:v>54.2</c:v>
                </c:pt>
                <c:pt idx="5089">
                  <c:v>54.1</c:v>
                </c:pt>
                <c:pt idx="5090">
                  <c:v>54.1</c:v>
                </c:pt>
                <c:pt idx="5091">
                  <c:v>54.1</c:v>
                </c:pt>
                <c:pt idx="5092">
                  <c:v>54.1</c:v>
                </c:pt>
                <c:pt idx="5093">
                  <c:v>54</c:v>
                </c:pt>
                <c:pt idx="5094">
                  <c:v>54</c:v>
                </c:pt>
                <c:pt idx="5095">
                  <c:v>54</c:v>
                </c:pt>
                <c:pt idx="5096">
                  <c:v>54</c:v>
                </c:pt>
                <c:pt idx="5097">
                  <c:v>53.9</c:v>
                </c:pt>
                <c:pt idx="5098">
                  <c:v>53.9</c:v>
                </c:pt>
                <c:pt idx="5099">
                  <c:v>53.9</c:v>
                </c:pt>
                <c:pt idx="5100">
                  <c:v>53.9</c:v>
                </c:pt>
                <c:pt idx="5101">
                  <c:v>53.9</c:v>
                </c:pt>
                <c:pt idx="5102">
                  <c:v>53.9</c:v>
                </c:pt>
                <c:pt idx="5103">
                  <c:v>53.9</c:v>
                </c:pt>
                <c:pt idx="5104">
                  <c:v>53.8</c:v>
                </c:pt>
                <c:pt idx="5105">
                  <c:v>53.8</c:v>
                </c:pt>
                <c:pt idx="5106">
                  <c:v>53.8</c:v>
                </c:pt>
                <c:pt idx="5107">
                  <c:v>53.8</c:v>
                </c:pt>
                <c:pt idx="5108">
                  <c:v>53.8</c:v>
                </c:pt>
                <c:pt idx="5109">
                  <c:v>53.8</c:v>
                </c:pt>
                <c:pt idx="5110">
                  <c:v>53.7</c:v>
                </c:pt>
                <c:pt idx="5111">
                  <c:v>53.7</c:v>
                </c:pt>
                <c:pt idx="5112">
                  <c:v>53.7</c:v>
                </c:pt>
                <c:pt idx="5113">
                  <c:v>53.7</c:v>
                </c:pt>
                <c:pt idx="5114">
                  <c:v>53.7</c:v>
                </c:pt>
                <c:pt idx="5115">
                  <c:v>53.7</c:v>
                </c:pt>
                <c:pt idx="5116">
                  <c:v>53.6</c:v>
                </c:pt>
                <c:pt idx="5117">
                  <c:v>53.6</c:v>
                </c:pt>
                <c:pt idx="5118">
                  <c:v>53.6</c:v>
                </c:pt>
                <c:pt idx="5119">
                  <c:v>53.6</c:v>
                </c:pt>
                <c:pt idx="5120">
                  <c:v>53.5</c:v>
                </c:pt>
                <c:pt idx="5121">
                  <c:v>53.5</c:v>
                </c:pt>
                <c:pt idx="5122">
                  <c:v>53.5</c:v>
                </c:pt>
                <c:pt idx="5123">
                  <c:v>53.4</c:v>
                </c:pt>
                <c:pt idx="5124">
                  <c:v>53.4</c:v>
                </c:pt>
                <c:pt idx="5125">
                  <c:v>53.4</c:v>
                </c:pt>
                <c:pt idx="5126">
                  <c:v>53.4</c:v>
                </c:pt>
                <c:pt idx="5127">
                  <c:v>53.4</c:v>
                </c:pt>
                <c:pt idx="5128">
                  <c:v>53.4</c:v>
                </c:pt>
                <c:pt idx="5129">
                  <c:v>53.3</c:v>
                </c:pt>
                <c:pt idx="5130">
                  <c:v>53.3</c:v>
                </c:pt>
                <c:pt idx="5131">
                  <c:v>53.2</c:v>
                </c:pt>
                <c:pt idx="5132">
                  <c:v>53.2</c:v>
                </c:pt>
                <c:pt idx="5133">
                  <c:v>53.1</c:v>
                </c:pt>
                <c:pt idx="5134">
                  <c:v>53</c:v>
                </c:pt>
                <c:pt idx="5135">
                  <c:v>52.9</c:v>
                </c:pt>
                <c:pt idx="5136">
                  <c:v>52.9</c:v>
                </c:pt>
                <c:pt idx="5137">
                  <c:v>52.8</c:v>
                </c:pt>
                <c:pt idx="5138">
                  <c:v>52.8</c:v>
                </c:pt>
                <c:pt idx="5139">
                  <c:v>52.8</c:v>
                </c:pt>
                <c:pt idx="5140">
                  <c:v>52.7</c:v>
                </c:pt>
                <c:pt idx="5141">
                  <c:v>52.7</c:v>
                </c:pt>
                <c:pt idx="5142">
                  <c:v>52.7</c:v>
                </c:pt>
                <c:pt idx="5143">
                  <c:v>52.7</c:v>
                </c:pt>
                <c:pt idx="5144">
                  <c:v>52.7</c:v>
                </c:pt>
                <c:pt idx="5145">
                  <c:v>52.8</c:v>
                </c:pt>
                <c:pt idx="5146">
                  <c:v>52.8</c:v>
                </c:pt>
                <c:pt idx="5147">
                  <c:v>52.8</c:v>
                </c:pt>
                <c:pt idx="5148">
                  <c:v>52.8</c:v>
                </c:pt>
                <c:pt idx="5149">
                  <c:v>52.8</c:v>
                </c:pt>
                <c:pt idx="5150">
                  <c:v>52.9</c:v>
                </c:pt>
                <c:pt idx="5151">
                  <c:v>52.9</c:v>
                </c:pt>
                <c:pt idx="5152">
                  <c:v>52.9</c:v>
                </c:pt>
                <c:pt idx="5153">
                  <c:v>52.9</c:v>
                </c:pt>
                <c:pt idx="5154">
                  <c:v>52.8</c:v>
                </c:pt>
                <c:pt idx="5155">
                  <c:v>52.8</c:v>
                </c:pt>
                <c:pt idx="5156">
                  <c:v>52.8</c:v>
                </c:pt>
                <c:pt idx="5157">
                  <c:v>52.8</c:v>
                </c:pt>
                <c:pt idx="5158">
                  <c:v>52.7</c:v>
                </c:pt>
                <c:pt idx="5159">
                  <c:v>52.7</c:v>
                </c:pt>
                <c:pt idx="5160">
                  <c:v>52.7</c:v>
                </c:pt>
                <c:pt idx="5161">
                  <c:v>52.7</c:v>
                </c:pt>
                <c:pt idx="5162">
                  <c:v>52.7</c:v>
                </c:pt>
                <c:pt idx="5163">
                  <c:v>52.7</c:v>
                </c:pt>
                <c:pt idx="5164">
                  <c:v>52.7</c:v>
                </c:pt>
                <c:pt idx="5165">
                  <c:v>52.7</c:v>
                </c:pt>
                <c:pt idx="5166">
                  <c:v>52.6</c:v>
                </c:pt>
                <c:pt idx="5167">
                  <c:v>52.6</c:v>
                </c:pt>
                <c:pt idx="5168">
                  <c:v>52.6</c:v>
                </c:pt>
                <c:pt idx="5169">
                  <c:v>52.5</c:v>
                </c:pt>
                <c:pt idx="5170">
                  <c:v>52.5</c:v>
                </c:pt>
                <c:pt idx="5171">
                  <c:v>52.5</c:v>
                </c:pt>
                <c:pt idx="5172">
                  <c:v>52.5</c:v>
                </c:pt>
                <c:pt idx="5173">
                  <c:v>52.4</c:v>
                </c:pt>
                <c:pt idx="5174">
                  <c:v>52.4</c:v>
                </c:pt>
                <c:pt idx="5175">
                  <c:v>52.4</c:v>
                </c:pt>
                <c:pt idx="5176">
                  <c:v>52.4</c:v>
                </c:pt>
                <c:pt idx="5177">
                  <c:v>52.4</c:v>
                </c:pt>
                <c:pt idx="5178">
                  <c:v>52.4</c:v>
                </c:pt>
                <c:pt idx="5179">
                  <c:v>52.4</c:v>
                </c:pt>
                <c:pt idx="5180">
                  <c:v>52.4</c:v>
                </c:pt>
                <c:pt idx="5181">
                  <c:v>52.5</c:v>
                </c:pt>
                <c:pt idx="5182">
                  <c:v>52.6</c:v>
                </c:pt>
                <c:pt idx="5183">
                  <c:v>52.6</c:v>
                </c:pt>
                <c:pt idx="5184">
                  <c:v>52.7</c:v>
                </c:pt>
                <c:pt idx="5185">
                  <c:v>52.7</c:v>
                </c:pt>
                <c:pt idx="5186">
                  <c:v>52.8</c:v>
                </c:pt>
                <c:pt idx="5187">
                  <c:v>52.9</c:v>
                </c:pt>
                <c:pt idx="5188">
                  <c:v>52.9</c:v>
                </c:pt>
                <c:pt idx="5189">
                  <c:v>53</c:v>
                </c:pt>
                <c:pt idx="5190">
                  <c:v>53</c:v>
                </c:pt>
                <c:pt idx="5191">
                  <c:v>53.1</c:v>
                </c:pt>
                <c:pt idx="5192">
                  <c:v>53.1</c:v>
                </c:pt>
                <c:pt idx="5193">
                  <c:v>53.1</c:v>
                </c:pt>
                <c:pt idx="5194">
                  <c:v>53.1</c:v>
                </c:pt>
                <c:pt idx="5195">
                  <c:v>53.2</c:v>
                </c:pt>
                <c:pt idx="5196">
                  <c:v>53.2</c:v>
                </c:pt>
                <c:pt idx="5197">
                  <c:v>53.3</c:v>
                </c:pt>
                <c:pt idx="5198">
                  <c:v>53.4</c:v>
                </c:pt>
                <c:pt idx="5199">
                  <c:v>53.4</c:v>
                </c:pt>
                <c:pt idx="5200">
                  <c:v>53.4</c:v>
                </c:pt>
                <c:pt idx="5201">
                  <c:v>53.5</c:v>
                </c:pt>
                <c:pt idx="5202">
                  <c:v>53.6</c:v>
                </c:pt>
                <c:pt idx="5203">
                  <c:v>53.6</c:v>
                </c:pt>
                <c:pt idx="5204">
                  <c:v>53.7</c:v>
                </c:pt>
                <c:pt idx="5205">
                  <c:v>53.7</c:v>
                </c:pt>
                <c:pt idx="5206">
                  <c:v>53.7</c:v>
                </c:pt>
                <c:pt idx="5207">
                  <c:v>53.7</c:v>
                </c:pt>
                <c:pt idx="5208">
                  <c:v>53.7</c:v>
                </c:pt>
                <c:pt idx="5209">
                  <c:v>53.7</c:v>
                </c:pt>
                <c:pt idx="5210">
                  <c:v>53.7</c:v>
                </c:pt>
                <c:pt idx="5211">
                  <c:v>53.6</c:v>
                </c:pt>
                <c:pt idx="5212">
                  <c:v>53.6</c:v>
                </c:pt>
                <c:pt idx="5213">
                  <c:v>53.5</c:v>
                </c:pt>
                <c:pt idx="5214">
                  <c:v>53.4</c:v>
                </c:pt>
                <c:pt idx="5215">
                  <c:v>53.4</c:v>
                </c:pt>
                <c:pt idx="5216">
                  <c:v>53.3</c:v>
                </c:pt>
                <c:pt idx="5217">
                  <c:v>53.2</c:v>
                </c:pt>
                <c:pt idx="5218">
                  <c:v>53.2</c:v>
                </c:pt>
                <c:pt idx="5219">
                  <c:v>53.1</c:v>
                </c:pt>
                <c:pt idx="5220">
                  <c:v>53.1</c:v>
                </c:pt>
                <c:pt idx="5221">
                  <c:v>53</c:v>
                </c:pt>
                <c:pt idx="5222">
                  <c:v>53</c:v>
                </c:pt>
                <c:pt idx="5223">
                  <c:v>53</c:v>
                </c:pt>
                <c:pt idx="5224">
                  <c:v>52.9</c:v>
                </c:pt>
                <c:pt idx="5225">
                  <c:v>52.9</c:v>
                </c:pt>
                <c:pt idx="5226">
                  <c:v>52.9</c:v>
                </c:pt>
                <c:pt idx="5227">
                  <c:v>52.9</c:v>
                </c:pt>
                <c:pt idx="5228">
                  <c:v>52.9</c:v>
                </c:pt>
                <c:pt idx="5229">
                  <c:v>52.9</c:v>
                </c:pt>
                <c:pt idx="5230">
                  <c:v>52.8</c:v>
                </c:pt>
                <c:pt idx="5231">
                  <c:v>52.8</c:v>
                </c:pt>
                <c:pt idx="5232">
                  <c:v>52.8</c:v>
                </c:pt>
                <c:pt idx="5233">
                  <c:v>52.8</c:v>
                </c:pt>
                <c:pt idx="5234">
                  <c:v>52.8</c:v>
                </c:pt>
                <c:pt idx="5235">
                  <c:v>52.7</c:v>
                </c:pt>
                <c:pt idx="5236">
                  <c:v>52.7</c:v>
                </c:pt>
                <c:pt idx="5237">
                  <c:v>52.7</c:v>
                </c:pt>
                <c:pt idx="5238">
                  <c:v>52.6</c:v>
                </c:pt>
                <c:pt idx="5239">
                  <c:v>52.5</c:v>
                </c:pt>
                <c:pt idx="5240">
                  <c:v>52.5</c:v>
                </c:pt>
                <c:pt idx="5241">
                  <c:v>52.4</c:v>
                </c:pt>
                <c:pt idx="5242">
                  <c:v>52.4</c:v>
                </c:pt>
                <c:pt idx="5243">
                  <c:v>52.3</c:v>
                </c:pt>
                <c:pt idx="5244">
                  <c:v>52.3</c:v>
                </c:pt>
                <c:pt idx="5245">
                  <c:v>52.2</c:v>
                </c:pt>
                <c:pt idx="5246">
                  <c:v>52.1</c:v>
                </c:pt>
                <c:pt idx="5247">
                  <c:v>52.1</c:v>
                </c:pt>
                <c:pt idx="5248">
                  <c:v>52</c:v>
                </c:pt>
                <c:pt idx="5249">
                  <c:v>52</c:v>
                </c:pt>
                <c:pt idx="5250">
                  <c:v>51.9</c:v>
                </c:pt>
                <c:pt idx="5251">
                  <c:v>51.9</c:v>
                </c:pt>
                <c:pt idx="5252">
                  <c:v>51.8</c:v>
                </c:pt>
                <c:pt idx="5253">
                  <c:v>51.7</c:v>
                </c:pt>
                <c:pt idx="5254">
                  <c:v>51.7</c:v>
                </c:pt>
                <c:pt idx="5255">
                  <c:v>51.6</c:v>
                </c:pt>
                <c:pt idx="5256">
                  <c:v>51.6</c:v>
                </c:pt>
                <c:pt idx="5257">
                  <c:v>51.5</c:v>
                </c:pt>
                <c:pt idx="5258">
                  <c:v>51.5</c:v>
                </c:pt>
                <c:pt idx="5259">
                  <c:v>51.4</c:v>
                </c:pt>
                <c:pt idx="5260">
                  <c:v>51.4</c:v>
                </c:pt>
                <c:pt idx="5261">
                  <c:v>51.3</c:v>
                </c:pt>
                <c:pt idx="5262">
                  <c:v>51.3</c:v>
                </c:pt>
                <c:pt idx="5263">
                  <c:v>51.2</c:v>
                </c:pt>
                <c:pt idx="5264">
                  <c:v>51.2</c:v>
                </c:pt>
                <c:pt idx="5265">
                  <c:v>51.1</c:v>
                </c:pt>
                <c:pt idx="5266">
                  <c:v>51.1</c:v>
                </c:pt>
                <c:pt idx="5267">
                  <c:v>51</c:v>
                </c:pt>
                <c:pt idx="5268">
                  <c:v>51</c:v>
                </c:pt>
                <c:pt idx="5269">
                  <c:v>50.9</c:v>
                </c:pt>
                <c:pt idx="5270">
                  <c:v>50.9</c:v>
                </c:pt>
                <c:pt idx="5271">
                  <c:v>50.8</c:v>
                </c:pt>
                <c:pt idx="5272">
                  <c:v>50.8</c:v>
                </c:pt>
                <c:pt idx="5273">
                  <c:v>50.7</c:v>
                </c:pt>
                <c:pt idx="5274">
                  <c:v>50.7</c:v>
                </c:pt>
                <c:pt idx="5275">
                  <c:v>50.6</c:v>
                </c:pt>
                <c:pt idx="5276">
                  <c:v>50.6</c:v>
                </c:pt>
                <c:pt idx="5277">
                  <c:v>50.6</c:v>
                </c:pt>
                <c:pt idx="5278">
                  <c:v>50.5</c:v>
                </c:pt>
                <c:pt idx="5279">
                  <c:v>50.5</c:v>
                </c:pt>
                <c:pt idx="5280">
                  <c:v>50.5</c:v>
                </c:pt>
                <c:pt idx="5281">
                  <c:v>50.5</c:v>
                </c:pt>
                <c:pt idx="5282">
                  <c:v>50.5</c:v>
                </c:pt>
                <c:pt idx="5283">
                  <c:v>50.5</c:v>
                </c:pt>
                <c:pt idx="5284">
                  <c:v>50.5</c:v>
                </c:pt>
                <c:pt idx="5285">
                  <c:v>50.5</c:v>
                </c:pt>
                <c:pt idx="5286">
                  <c:v>50.5</c:v>
                </c:pt>
                <c:pt idx="5287">
                  <c:v>50.5</c:v>
                </c:pt>
                <c:pt idx="5288">
                  <c:v>50.5</c:v>
                </c:pt>
                <c:pt idx="5289">
                  <c:v>50.5</c:v>
                </c:pt>
                <c:pt idx="5290">
                  <c:v>50.5</c:v>
                </c:pt>
                <c:pt idx="5291">
                  <c:v>50.5</c:v>
                </c:pt>
                <c:pt idx="5292">
                  <c:v>50.5</c:v>
                </c:pt>
                <c:pt idx="5293">
                  <c:v>50.5</c:v>
                </c:pt>
                <c:pt idx="5294">
                  <c:v>50.5</c:v>
                </c:pt>
                <c:pt idx="5295">
                  <c:v>50.5</c:v>
                </c:pt>
                <c:pt idx="5296">
                  <c:v>50.4</c:v>
                </c:pt>
                <c:pt idx="5297">
                  <c:v>50.4</c:v>
                </c:pt>
                <c:pt idx="5298">
                  <c:v>50.4</c:v>
                </c:pt>
                <c:pt idx="5299">
                  <c:v>50.4</c:v>
                </c:pt>
                <c:pt idx="5300">
                  <c:v>50.4</c:v>
                </c:pt>
                <c:pt idx="5301">
                  <c:v>50.4</c:v>
                </c:pt>
                <c:pt idx="5302">
                  <c:v>50.4</c:v>
                </c:pt>
                <c:pt idx="5303">
                  <c:v>50.4</c:v>
                </c:pt>
                <c:pt idx="5304">
                  <c:v>50.4</c:v>
                </c:pt>
                <c:pt idx="5305">
                  <c:v>50.4</c:v>
                </c:pt>
                <c:pt idx="5306">
                  <c:v>50.4</c:v>
                </c:pt>
                <c:pt idx="5307">
                  <c:v>50.4</c:v>
                </c:pt>
                <c:pt idx="5308">
                  <c:v>50.4</c:v>
                </c:pt>
                <c:pt idx="5309">
                  <c:v>50.4</c:v>
                </c:pt>
                <c:pt idx="5310">
                  <c:v>50.4</c:v>
                </c:pt>
                <c:pt idx="5311">
                  <c:v>50.4</c:v>
                </c:pt>
                <c:pt idx="5312">
                  <c:v>50.4</c:v>
                </c:pt>
                <c:pt idx="5313">
                  <c:v>50.4</c:v>
                </c:pt>
                <c:pt idx="5314">
                  <c:v>50.4</c:v>
                </c:pt>
                <c:pt idx="5315">
                  <c:v>50.4</c:v>
                </c:pt>
                <c:pt idx="5316">
                  <c:v>50.4</c:v>
                </c:pt>
                <c:pt idx="5317">
                  <c:v>50.4</c:v>
                </c:pt>
                <c:pt idx="5318">
                  <c:v>50.4</c:v>
                </c:pt>
                <c:pt idx="5319">
                  <c:v>50.4</c:v>
                </c:pt>
                <c:pt idx="5320">
                  <c:v>50.3</c:v>
                </c:pt>
                <c:pt idx="5321">
                  <c:v>50.3</c:v>
                </c:pt>
                <c:pt idx="5322">
                  <c:v>50.3</c:v>
                </c:pt>
                <c:pt idx="5323">
                  <c:v>50.3</c:v>
                </c:pt>
                <c:pt idx="5324">
                  <c:v>50.3</c:v>
                </c:pt>
                <c:pt idx="5325">
                  <c:v>50.3</c:v>
                </c:pt>
                <c:pt idx="5326">
                  <c:v>50.3</c:v>
                </c:pt>
                <c:pt idx="5327">
                  <c:v>50.3</c:v>
                </c:pt>
                <c:pt idx="5328">
                  <c:v>50.3</c:v>
                </c:pt>
                <c:pt idx="5329">
                  <c:v>50.3</c:v>
                </c:pt>
                <c:pt idx="5330">
                  <c:v>50.3</c:v>
                </c:pt>
                <c:pt idx="5331">
                  <c:v>50.3</c:v>
                </c:pt>
                <c:pt idx="5332">
                  <c:v>50.3</c:v>
                </c:pt>
                <c:pt idx="5333">
                  <c:v>50.3</c:v>
                </c:pt>
                <c:pt idx="5334">
                  <c:v>50.3</c:v>
                </c:pt>
                <c:pt idx="5335">
                  <c:v>50.3</c:v>
                </c:pt>
                <c:pt idx="5336">
                  <c:v>50.3</c:v>
                </c:pt>
                <c:pt idx="5337">
                  <c:v>50.3</c:v>
                </c:pt>
                <c:pt idx="5338">
                  <c:v>50.3</c:v>
                </c:pt>
                <c:pt idx="5339">
                  <c:v>50.3</c:v>
                </c:pt>
                <c:pt idx="5340">
                  <c:v>50.3</c:v>
                </c:pt>
                <c:pt idx="5341">
                  <c:v>50.3</c:v>
                </c:pt>
                <c:pt idx="5342">
                  <c:v>50.3</c:v>
                </c:pt>
                <c:pt idx="5343">
                  <c:v>50.3</c:v>
                </c:pt>
                <c:pt idx="5344">
                  <c:v>50.3</c:v>
                </c:pt>
                <c:pt idx="5345">
                  <c:v>50.3</c:v>
                </c:pt>
                <c:pt idx="5346">
                  <c:v>50.2</c:v>
                </c:pt>
                <c:pt idx="5347">
                  <c:v>50.2</c:v>
                </c:pt>
                <c:pt idx="5348">
                  <c:v>50.2</c:v>
                </c:pt>
                <c:pt idx="5349">
                  <c:v>50.2</c:v>
                </c:pt>
                <c:pt idx="5350">
                  <c:v>50.1</c:v>
                </c:pt>
                <c:pt idx="5351">
                  <c:v>50.1</c:v>
                </c:pt>
                <c:pt idx="5352">
                  <c:v>50.1</c:v>
                </c:pt>
                <c:pt idx="5353">
                  <c:v>50</c:v>
                </c:pt>
                <c:pt idx="5354">
                  <c:v>50</c:v>
                </c:pt>
                <c:pt idx="5355">
                  <c:v>50</c:v>
                </c:pt>
                <c:pt idx="5356">
                  <c:v>50</c:v>
                </c:pt>
                <c:pt idx="5357">
                  <c:v>49.9</c:v>
                </c:pt>
                <c:pt idx="5358">
                  <c:v>49.9</c:v>
                </c:pt>
                <c:pt idx="5359">
                  <c:v>49.9</c:v>
                </c:pt>
                <c:pt idx="5360">
                  <c:v>49.8</c:v>
                </c:pt>
                <c:pt idx="5361">
                  <c:v>49.8</c:v>
                </c:pt>
                <c:pt idx="5362">
                  <c:v>49.8</c:v>
                </c:pt>
                <c:pt idx="5363">
                  <c:v>49.8</c:v>
                </c:pt>
                <c:pt idx="5364">
                  <c:v>49.7</c:v>
                </c:pt>
                <c:pt idx="5365">
                  <c:v>49.7</c:v>
                </c:pt>
                <c:pt idx="5366">
                  <c:v>49.7</c:v>
                </c:pt>
                <c:pt idx="5367">
                  <c:v>49.7</c:v>
                </c:pt>
                <c:pt idx="5368">
                  <c:v>49.6</c:v>
                </c:pt>
                <c:pt idx="5369">
                  <c:v>49.6</c:v>
                </c:pt>
                <c:pt idx="5370">
                  <c:v>49.6</c:v>
                </c:pt>
                <c:pt idx="5371">
                  <c:v>49.6</c:v>
                </c:pt>
                <c:pt idx="5372">
                  <c:v>49.6</c:v>
                </c:pt>
                <c:pt idx="5373">
                  <c:v>49.5</c:v>
                </c:pt>
                <c:pt idx="5374">
                  <c:v>49.5</c:v>
                </c:pt>
                <c:pt idx="5375">
                  <c:v>49.5</c:v>
                </c:pt>
                <c:pt idx="5376">
                  <c:v>49.5</c:v>
                </c:pt>
                <c:pt idx="5377">
                  <c:v>49.4</c:v>
                </c:pt>
                <c:pt idx="5378">
                  <c:v>49.4</c:v>
                </c:pt>
                <c:pt idx="5379">
                  <c:v>49.4</c:v>
                </c:pt>
                <c:pt idx="5380">
                  <c:v>49.4</c:v>
                </c:pt>
                <c:pt idx="5381">
                  <c:v>49.3</c:v>
                </c:pt>
                <c:pt idx="5382">
                  <c:v>49.3</c:v>
                </c:pt>
                <c:pt idx="5383">
                  <c:v>49.3</c:v>
                </c:pt>
                <c:pt idx="5384">
                  <c:v>49.3</c:v>
                </c:pt>
                <c:pt idx="5385">
                  <c:v>49.2</c:v>
                </c:pt>
                <c:pt idx="5386">
                  <c:v>49.2</c:v>
                </c:pt>
                <c:pt idx="5387">
                  <c:v>49.2</c:v>
                </c:pt>
                <c:pt idx="5388">
                  <c:v>49.2</c:v>
                </c:pt>
                <c:pt idx="5389">
                  <c:v>49.2</c:v>
                </c:pt>
                <c:pt idx="5390">
                  <c:v>49.1</c:v>
                </c:pt>
                <c:pt idx="5391">
                  <c:v>49.1</c:v>
                </c:pt>
                <c:pt idx="5392">
                  <c:v>49.1</c:v>
                </c:pt>
                <c:pt idx="5393">
                  <c:v>49.1</c:v>
                </c:pt>
                <c:pt idx="5394">
                  <c:v>49.1</c:v>
                </c:pt>
                <c:pt idx="5395">
                  <c:v>49</c:v>
                </c:pt>
                <c:pt idx="5396">
                  <c:v>49</c:v>
                </c:pt>
                <c:pt idx="5397">
                  <c:v>49</c:v>
                </c:pt>
                <c:pt idx="5398">
                  <c:v>49</c:v>
                </c:pt>
                <c:pt idx="5399">
                  <c:v>48.9</c:v>
                </c:pt>
                <c:pt idx="5400">
                  <c:v>48.9</c:v>
                </c:pt>
                <c:pt idx="5401">
                  <c:v>48.9</c:v>
                </c:pt>
                <c:pt idx="5402">
                  <c:v>48.9</c:v>
                </c:pt>
                <c:pt idx="5403">
                  <c:v>48.9</c:v>
                </c:pt>
                <c:pt idx="5404">
                  <c:v>48.8</c:v>
                </c:pt>
                <c:pt idx="5405">
                  <c:v>48.8</c:v>
                </c:pt>
                <c:pt idx="5406">
                  <c:v>48.8</c:v>
                </c:pt>
                <c:pt idx="5407">
                  <c:v>48.8</c:v>
                </c:pt>
                <c:pt idx="5408">
                  <c:v>48.7</c:v>
                </c:pt>
                <c:pt idx="5409">
                  <c:v>48.7</c:v>
                </c:pt>
                <c:pt idx="5410">
                  <c:v>48.7</c:v>
                </c:pt>
                <c:pt idx="5411">
                  <c:v>48.7</c:v>
                </c:pt>
                <c:pt idx="5412">
                  <c:v>48.7</c:v>
                </c:pt>
                <c:pt idx="5413">
                  <c:v>48.7</c:v>
                </c:pt>
                <c:pt idx="5414">
                  <c:v>48.7</c:v>
                </c:pt>
                <c:pt idx="5415">
                  <c:v>48.7</c:v>
                </c:pt>
                <c:pt idx="5416">
                  <c:v>48.8</c:v>
                </c:pt>
                <c:pt idx="5417">
                  <c:v>48.8</c:v>
                </c:pt>
                <c:pt idx="5418">
                  <c:v>48.9</c:v>
                </c:pt>
                <c:pt idx="5419">
                  <c:v>48.9</c:v>
                </c:pt>
                <c:pt idx="5420">
                  <c:v>49</c:v>
                </c:pt>
                <c:pt idx="5421">
                  <c:v>49</c:v>
                </c:pt>
                <c:pt idx="5422">
                  <c:v>49</c:v>
                </c:pt>
                <c:pt idx="5423">
                  <c:v>49.1</c:v>
                </c:pt>
                <c:pt idx="5424">
                  <c:v>49.1</c:v>
                </c:pt>
                <c:pt idx="5425">
                  <c:v>49.2</c:v>
                </c:pt>
                <c:pt idx="5426">
                  <c:v>49.2</c:v>
                </c:pt>
                <c:pt idx="5427">
                  <c:v>49.3</c:v>
                </c:pt>
                <c:pt idx="5428">
                  <c:v>49.3</c:v>
                </c:pt>
                <c:pt idx="5429">
                  <c:v>49.3</c:v>
                </c:pt>
                <c:pt idx="5430">
                  <c:v>49.4</c:v>
                </c:pt>
                <c:pt idx="5431">
                  <c:v>49.5</c:v>
                </c:pt>
                <c:pt idx="5432">
                  <c:v>49.6</c:v>
                </c:pt>
                <c:pt idx="5433">
                  <c:v>49.6</c:v>
                </c:pt>
                <c:pt idx="5434">
                  <c:v>49.7</c:v>
                </c:pt>
                <c:pt idx="5435">
                  <c:v>49.7</c:v>
                </c:pt>
                <c:pt idx="5436">
                  <c:v>49.8</c:v>
                </c:pt>
                <c:pt idx="5437">
                  <c:v>49.9</c:v>
                </c:pt>
                <c:pt idx="5438">
                  <c:v>50</c:v>
                </c:pt>
                <c:pt idx="5439">
                  <c:v>50</c:v>
                </c:pt>
                <c:pt idx="5440">
                  <c:v>50.1</c:v>
                </c:pt>
                <c:pt idx="5441">
                  <c:v>50.2</c:v>
                </c:pt>
                <c:pt idx="5442">
                  <c:v>50.2</c:v>
                </c:pt>
                <c:pt idx="5443">
                  <c:v>50.3</c:v>
                </c:pt>
                <c:pt idx="5444">
                  <c:v>50.3</c:v>
                </c:pt>
                <c:pt idx="5445">
                  <c:v>50.3</c:v>
                </c:pt>
                <c:pt idx="5446">
                  <c:v>50.4</c:v>
                </c:pt>
                <c:pt idx="5447">
                  <c:v>50.4</c:v>
                </c:pt>
                <c:pt idx="5448">
                  <c:v>50.5</c:v>
                </c:pt>
                <c:pt idx="5449">
                  <c:v>50.5</c:v>
                </c:pt>
                <c:pt idx="5450">
                  <c:v>50.6</c:v>
                </c:pt>
                <c:pt idx="5451">
                  <c:v>50.6</c:v>
                </c:pt>
                <c:pt idx="5452">
                  <c:v>50.7</c:v>
                </c:pt>
                <c:pt idx="5453">
                  <c:v>50.7</c:v>
                </c:pt>
                <c:pt idx="5454">
                  <c:v>50.8</c:v>
                </c:pt>
                <c:pt idx="5455">
                  <c:v>50.9</c:v>
                </c:pt>
                <c:pt idx="5456">
                  <c:v>50.9</c:v>
                </c:pt>
                <c:pt idx="5457">
                  <c:v>51</c:v>
                </c:pt>
                <c:pt idx="5458">
                  <c:v>51.1</c:v>
                </c:pt>
                <c:pt idx="5459">
                  <c:v>51.1</c:v>
                </c:pt>
                <c:pt idx="5460">
                  <c:v>51.2</c:v>
                </c:pt>
                <c:pt idx="5461">
                  <c:v>51.2</c:v>
                </c:pt>
                <c:pt idx="5462">
                  <c:v>51.2</c:v>
                </c:pt>
                <c:pt idx="5463">
                  <c:v>51.3</c:v>
                </c:pt>
                <c:pt idx="5464">
                  <c:v>51.3</c:v>
                </c:pt>
                <c:pt idx="5465">
                  <c:v>51.4</c:v>
                </c:pt>
                <c:pt idx="5466">
                  <c:v>51.5</c:v>
                </c:pt>
                <c:pt idx="5467">
                  <c:v>51.6</c:v>
                </c:pt>
                <c:pt idx="5468">
                  <c:v>51.7</c:v>
                </c:pt>
                <c:pt idx="5469">
                  <c:v>51.8</c:v>
                </c:pt>
                <c:pt idx="5470">
                  <c:v>51.8</c:v>
                </c:pt>
                <c:pt idx="5471">
                  <c:v>51.9</c:v>
                </c:pt>
                <c:pt idx="5472">
                  <c:v>52</c:v>
                </c:pt>
                <c:pt idx="5473">
                  <c:v>52</c:v>
                </c:pt>
                <c:pt idx="5474">
                  <c:v>52.1</c:v>
                </c:pt>
                <c:pt idx="5475">
                  <c:v>52.2</c:v>
                </c:pt>
                <c:pt idx="5476">
                  <c:v>52.3</c:v>
                </c:pt>
                <c:pt idx="5477">
                  <c:v>52.4</c:v>
                </c:pt>
                <c:pt idx="5478">
                  <c:v>52.6</c:v>
                </c:pt>
                <c:pt idx="5479">
                  <c:v>52.7</c:v>
                </c:pt>
                <c:pt idx="5480">
                  <c:v>52.8</c:v>
                </c:pt>
                <c:pt idx="5481">
                  <c:v>52.9</c:v>
                </c:pt>
                <c:pt idx="5482">
                  <c:v>53</c:v>
                </c:pt>
                <c:pt idx="5483">
                  <c:v>53.1</c:v>
                </c:pt>
                <c:pt idx="5484">
                  <c:v>53.1</c:v>
                </c:pt>
                <c:pt idx="5485">
                  <c:v>53.1</c:v>
                </c:pt>
                <c:pt idx="5486">
                  <c:v>53</c:v>
                </c:pt>
                <c:pt idx="5487">
                  <c:v>53</c:v>
                </c:pt>
                <c:pt idx="5488">
                  <c:v>53</c:v>
                </c:pt>
                <c:pt idx="5489">
                  <c:v>53</c:v>
                </c:pt>
                <c:pt idx="5490">
                  <c:v>53</c:v>
                </c:pt>
                <c:pt idx="5491">
                  <c:v>53</c:v>
                </c:pt>
                <c:pt idx="5492">
                  <c:v>53</c:v>
                </c:pt>
                <c:pt idx="5493">
                  <c:v>53</c:v>
                </c:pt>
                <c:pt idx="5494">
                  <c:v>53</c:v>
                </c:pt>
                <c:pt idx="5495">
                  <c:v>53</c:v>
                </c:pt>
                <c:pt idx="5496">
                  <c:v>53</c:v>
                </c:pt>
                <c:pt idx="5497">
                  <c:v>53</c:v>
                </c:pt>
                <c:pt idx="5498">
                  <c:v>53</c:v>
                </c:pt>
                <c:pt idx="5499">
                  <c:v>53</c:v>
                </c:pt>
                <c:pt idx="5500">
                  <c:v>53</c:v>
                </c:pt>
                <c:pt idx="5501">
                  <c:v>53</c:v>
                </c:pt>
                <c:pt idx="5502">
                  <c:v>53.1</c:v>
                </c:pt>
                <c:pt idx="5503">
                  <c:v>53.1</c:v>
                </c:pt>
                <c:pt idx="5504">
                  <c:v>53.1</c:v>
                </c:pt>
                <c:pt idx="5505">
                  <c:v>53.1</c:v>
                </c:pt>
                <c:pt idx="5506">
                  <c:v>53.1</c:v>
                </c:pt>
                <c:pt idx="5507">
                  <c:v>53.1</c:v>
                </c:pt>
                <c:pt idx="5508">
                  <c:v>53.1</c:v>
                </c:pt>
                <c:pt idx="5509">
                  <c:v>53.1</c:v>
                </c:pt>
                <c:pt idx="5510">
                  <c:v>53.1</c:v>
                </c:pt>
                <c:pt idx="5511">
                  <c:v>53.2</c:v>
                </c:pt>
                <c:pt idx="5512">
                  <c:v>53.2</c:v>
                </c:pt>
                <c:pt idx="5513">
                  <c:v>53.2</c:v>
                </c:pt>
                <c:pt idx="5514">
                  <c:v>53.2</c:v>
                </c:pt>
                <c:pt idx="5515">
                  <c:v>53.3</c:v>
                </c:pt>
                <c:pt idx="5516">
                  <c:v>53.3</c:v>
                </c:pt>
                <c:pt idx="5517">
                  <c:v>53.3</c:v>
                </c:pt>
                <c:pt idx="5518">
                  <c:v>53.3</c:v>
                </c:pt>
                <c:pt idx="5519">
                  <c:v>53.3</c:v>
                </c:pt>
                <c:pt idx="5520">
                  <c:v>53.3</c:v>
                </c:pt>
                <c:pt idx="5521">
                  <c:v>53.4</c:v>
                </c:pt>
                <c:pt idx="5522">
                  <c:v>53.4</c:v>
                </c:pt>
                <c:pt idx="5523">
                  <c:v>53.4</c:v>
                </c:pt>
                <c:pt idx="5524">
                  <c:v>53.4</c:v>
                </c:pt>
                <c:pt idx="5525">
                  <c:v>53.4</c:v>
                </c:pt>
                <c:pt idx="5526">
                  <c:v>53.4</c:v>
                </c:pt>
                <c:pt idx="5527">
                  <c:v>53.5</c:v>
                </c:pt>
                <c:pt idx="5528">
                  <c:v>53.5</c:v>
                </c:pt>
                <c:pt idx="5529">
                  <c:v>53.5</c:v>
                </c:pt>
                <c:pt idx="5530">
                  <c:v>53.5</c:v>
                </c:pt>
                <c:pt idx="5531">
                  <c:v>53.6</c:v>
                </c:pt>
                <c:pt idx="5532">
                  <c:v>53.6</c:v>
                </c:pt>
                <c:pt idx="5533">
                  <c:v>53.6</c:v>
                </c:pt>
                <c:pt idx="5534">
                  <c:v>53.6</c:v>
                </c:pt>
                <c:pt idx="5535">
                  <c:v>53.7</c:v>
                </c:pt>
                <c:pt idx="5536">
                  <c:v>53.7</c:v>
                </c:pt>
                <c:pt idx="5537">
                  <c:v>53.7</c:v>
                </c:pt>
                <c:pt idx="5538">
                  <c:v>53.8</c:v>
                </c:pt>
                <c:pt idx="5539">
                  <c:v>53.8</c:v>
                </c:pt>
                <c:pt idx="5540">
                  <c:v>53.8</c:v>
                </c:pt>
                <c:pt idx="5541">
                  <c:v>53.8</c:v>
                </c:pt>
                <c:pt idx="5542">
                  <c:v>53.9</c:v>
                </c:pt>
                <c:pt idx="5543">
                  <c:v>53.9</c:v>
                </c:pt>
                <c:pt idx="5544">
                  <c:v>53.9</c:v>
                </c:pt>
                <c:pt idx="5545">
                  <c:v>54</c:v>
                </c:pt>
                <c:pt idx="5546">
                  <c:v>54</c:v>
                </c:pt>
                <c:pt idx="5547">
                  <c:v>54</c:v>
                </c:pt>
                <c:pt idx="5548">
                  <c:v>54</c:v>
                </c:pt>
                <c:pt idx="5549">
                  <c:v>54.1</c:v>
                </c:pt>
                <c:pt idx="5550">
                  <c:v>54.1</c:v>
                </c:pt>
                <c:pt idx="5551">
                  <c:v>54.1</c:v>
                </c:pt>
                <c:pt idx="5552">
                  <c:v>54.2</c:v>
                </c:pt>
                <c:pt idx="5553">
                  <c:v>54.4</c:v>
                </c:pt>
                <c:pt idx="5554">
                  <c:v>54.6</c:v>
                </c:pt>
                <c:pt idx="5555">
                  <c:v>54.8</c:v>
                </c:pt>
                <c:pt idx="5556">
                  <c:v>55</c:v>
                </c:pt>
                <c:pt idx="5557">
                  <c:v>55.2</c:v>
                </c:pt>
                <c:pt idx="5558">
                  <c:v>55.4</c:v>
                </c:pt>
                <c:pt idx="5559">
                  <c:v>55.6</c:v>
                </c:pt>
                <c:pt idx="5560">
                  <c:v>55.8</c:v>
                </c:pt>
                <c:pt idx="5561">
                  <c:v>56</c:v>
                </c:pt>
                <c:pt idx="5562">
                  <c:v>56.1</c:v>
                </c:pt>
                <c:pt idx="5563">
                  <c:v>56.3</c:v>
                </c:pt>
                <c:pt idx="5564">
                  <c:v>56.5</c:v>
                </c:pt>
                <c:pt idx="5565">
                  <c:v>56.7</c:v>
                </c:pt>
                <c:pt idx="5566">
                  <c:v>56.9</c:v>
                </c:pt>
                <c:pt idx="5567">
                  <c:v>57</c:v>
                </c:pt>
                <c:pt idx="5568">
                  <c:v>57.2</c:v>
                </c:pt>
                <c:pt idx="5569">
                  <c:v>57.4</c:v>
                </c:pt>
                <c:pt idx="5570">
                  <c:v>57.6</c:v>
                </c:pt>
                <c:pt idx="5571">
                  <c:v>57.7</c:v>
                </c:pt>
                <c:pt idx="5572">
                  <c:v>57.9</c:v>
                </c:pt>
                <c:pt idx="5573">
                  <c:v>58.1</c:v>
                </c:pt>
                <c:pt idx="5574">
                  <c:v>58.3</c:v>
                </c:pt>
                <c:pt idx="5575">
                  <c:v>58.4</c:v>
                </c:pt>
                <c:pt idx="5576">
                  <c:v>58.5</c:v>
                </c:pt>
                <c:pt idx="5577">
                  <c:v>58.7</c:v>
                </c:pt>
                <c:pt idx="5578">
                  <c:v>58.8</c:v>
                </c:pt>
                <c:pt idx="5579">
                  <c:v>59</c:v>
                </c:pt>
                <c:pt idx="5580">
                  <c:v>59.2</c:v>
                </c:pt>
                <c:pt idx="5581">
                  <c:v>59.3</c:v>
                </c:pt>
                <c:pt idx="5582">
                  <c:v>59.4</c:v>
                </c:pt>
                <c:pt idx="5583">
                  <c:v>59.6</c:v>
                </c:pt>
                <c:pt idx="5584">
                  <c:v>59.7</c:v>
                </c:pt>
                <c:pt idx="5585">
                  <c:v>59.8</c:v>
                </c:pt>
                <c:pt idx="5586">
                  <c:v>59.9</c:v>
                </c:pt>
                <c:pt idx="5587">
                  <c:v>60</c:v>
                </c:pt>
                <c:pt idx="5588">
                  <c:v>60.2</c:v>
                </c:pt>
                <c:pt idx="5589">
                  <c:v>60.3</c:v>
                </c:pt>
                <c:pt idx="5590">
                  <c:v>60.4</c:v>
                </c:pt>
                <c:pt idx="5591">
                  <c:v>60.5</c:v>
                </c:pt>
                <c:pt idx="5592">
                  <c:v>60.6</c:v>
                </c:pt>
                <c:pt idx="5593">
                  <c:v>60.7</c:v>
                </c:pt>
                <c:pt idx="5594">
                  <c:v>60.7</c:v>
                </c:pt>
                <c:pt idx="5595">
                  <c:v>60.8</c:v>
                </c:pt>
                <c:pt idx="5596">
                  <c:v>60.8</c:v>
                </c:pt>
                <c:pt idx="5597">
                  <c:v>60.9</c:v>
                </c:pt>
                <c:pt idx="5598">
                  <c:v>61</c:v>
                </c:pt>
                <c:pt idx="5599">
                  <c:v>61</c:v>
                </c:pt>
                <c:pt idx="5600">
                  <c:v>61.1</c:v>
                </c:pt>
                <c:pt idx="5601">
                  <c:v>61.2</c:v>
                </c:pt>
                <c:pt idx="5602">
                  <c:v>61.2</c:v>
                </c:pt>
                <c:pt idx="5603">
                  <c:v>61.3</c:v>
                </c:pt>
                <c:pt idx="5604">
                  <c:v>61.4</c:v>
                </c:pt>
                <c:pt idx="5605">
                  <c:v>61.4</c:v>
                </c:pt>
                <c:pt idx="5606">
                  <c:v>61.5</c:v>
                </c:pt>
                <c:pt idx="5607">
                  <c:v>61.6</c:v>
                </c:pt>
                <c:pt idx="5608">
                  <c:v>61.6</c:v>
                </c:pt>
                <c:pt idx="5609">
                  <c:v>61.7</c:v>
                </c:pt>
                <c:pt idx="5610">
                  <c:v>61.8</c:v>
                </c:pt>
                <c:pt idx="5611">
                  <c:v>61.9</c:v>
                </c:pt>
                <c:pt idx="5612">
                  <c:v>61.9</c:v>
                </c:pt>
                <c:pt idx="5613">
                  <c:v>61.9</c:v>
                </c:pt>
                <c:pt idx="5614">
                  <c:v>62</c:v>
                </c:pt>
                <c:pt idx="5615">
                  <c:v>62</c:v>
                </c:pt>
                <c:pt idx="5616">
                  <c:v>62</c:v>
                </c:pt>
                <c:pt idx="5617">
                  <c:v>62.1</c:v>
                </c:pt>
                <c:pt idx="5618">
                  <c:v>62.2</c:v>
                </c:pt>
                <c:pt idx="5619">
                  <c:v>62.2</c:v>
                </c:pt>
                <c:pt idx="5620">
                  <c:v>62.3</c:v>
                </c:pt>
                <c:pt idx="5621">
                  <c:v>62.3</c:v>
                </c:pt>
                <c:pt idx="5622">
                  <c:v>62.4</c:v>
                </c:pt>
                <c:pt idx="5623">
                  <c:v>62.4</c:v>
                </c:pt>
                <c:pt idx="5624">
                  <c:v>62.3</c:v>
                </c:pt>
                <c:pt idx="5625">
                  <c:v>62.3</c:v>
                </c:pt>
                <c:pt idx="5626">
                  <c:v>62.3</c:v>
                </c:pt>
                <c:pt idx="5627">
                  <c:v>62.3</c:v>
                </c:pt>
                <c:pt idx="5628">
                  <c:v>62.3</c:v>
                </c:pt>
                <c:pt idx="5629">
                  <c:v>62.3</c:v>
                </c:pt>
                <c:pt idx="5630">
                  <c:v>62.3</c:v>
                </c:pt>
                <c:pt idx="5631">
                  <c:v>62.3</c:v>
                </c:pt>
                <c:pt idx="5632">
                  <c:v>62.3</c:v>
                </c:pt>
                <c:pt idx="5633">
                  <c:v>62.3</c:v>
                </c:pt>
                <c:pt idx="5634">
                  <c:v>62.3</c:v>
                </c:pt>
                <c:pt idx="5635">
                  <c:v>62.3</c:v>
                </c:pt>
                <c:pt idx="5636">
                  <c:v>62.3</c:v>
                </c:pt>
                <c:pt idx="5637">
                  <c:v>62.3</c:v>
                </c:pt>
                <c:pt idx="5638">
                  <c:v>62.3</c:v>
                </c:pt>
                <c:pt idx="5639">
                  <c:v>62.3</c:v>
                </c:pt>
                <c:pt idx="5640">
                  <c:v>62.3</c:v>
                </c:pt>
                <c:pt idx="5641">
                  <c:v>62.3</c:v>
                </c:pt>
                <c:pt idx="5642">
                  <c:v>62.3</c:v>
                </c:pt>
                <c:pt idx="5643">
                  <c:v>62.3</c:v>
                </c:pt>
                <c:pt idx="5644">
                  <c:v>62.3</c:v>
                </c:pt>
                <c:pt idx="5645">
                  <c:v>62.3</c:v>
                </c:pt>
                <c:pt idx="5646">
                  <c:v>62.3</c:v>
                </c:pt>
                <c:pt idx="5647">
                  <c:v>62.3</c:v>
                </c:pt>
                <c:pt idx="5648">
                  <c:v>62.3</c:v>
                </c:pt>
                <c:pt idx="5649">
                  <c:v>62.2</c:v>
                </c:pt>
                <c:pt idx="5650">
                  <c:v>62.2</c:v>
                </c:pt>
                <c:pt idx="5651">
                  <c:v>62.2</c:v>
                </c:pt>
                <c:pt idx="5652">
                  <c:v>62.2</c:v>
                </c:pt>
                <c:pt idx="5653">
                  <c:v>62.2</c:v>
                </c:pt>
                <c:pt idx="5654">
                  <c:v>62.2</c:v>
                </c:pt>
                <c:pt idx="5655">
                  <c:v>62.2</c:v>
                </c:pt>
                <c:pt idx="5656">
                  <c:v>62.2</c:v>
                </c:pt>
                <c:pt idx="5657">
                  <c:v>62.2</c:v>
                </c:pt>
                <c:pt idx="5658">
                  <c:v>62.2</c:v>
                </c:pt>
                <c:pt idx="5659">
                  <c:v>62.2</c:v>
                </c:pt>
                <c:pt idx="5660">
                  <c:v>62.2</c:v>
                </c:pt>
                <c:pt idx="5661">
                  <c:v>62.2</c:v>
                </c:pt>
                <c:pt idx="5662">
                  <c:v>62.2</c:v>
                </c:pt>
                <c:pt idx="5663">
                  <c:v>62.2</c:v>
                </c:pt>
                <c:pt idx="5664">
                  <c:v>62.2</c:v>
                </c:pt>
                <c:pt idx="5665">
                  <c:v>62.2</c:v>
                </c:pt>
                <c:pt idx="5666">
                  <c:v>62.2</c:v>
                </c:pt>
                <c:pt idx="5667">
                  <c:v>62.2</c:v>
                </c:pt>
                <c:pt idx="5668">
                  <c:v>62.2</c:v>
                </c:pt>
                <c:pt idx="5669">
                  <c:v>62.2</c:v>
                </c:pt>
                <c:pt idx="5670">
                  <c:v>62.2</c:v>
                </c:pt>
                <c:pt idx="5671">
                  <c:v>62.2</c:v>
                </c:pt>
                <c:pt idx="5672">
                  <c:v>62.2</c:v>
                </c:pt>
                <c:pt idx="5673">
                  <c:v>62.2</c:v>
                </c:pt>
                <c:pt idx="5674">
                  <c:v>62.2</c:v>
                </c:pt>
                <c:pt idx="5675">
                  <c:v>62.2</c:v>
                </c:pt>
                <c:pt idx="5676">
                  <c:v>62.2</c:v>
                </c:pt>
                <c:pt idx="5677">
                  <c:v>62.2</c:v>
                </c:pt>
                <c:pt idx="5678">
                  <c:v>62.2</c:v>
                </c:pt>
                <c:pt idx="5679">
                  <c:v>62.2</c:v>
                </c:pt>
                <c:pt idx="5680">
                  <c:v>62.2</c:v>
                </c:pt>
                <c:pt idx="5681">
                  <c:v>62.2</c:v>
                </c:pt>
                <c:pt idx="5682">
                  <c:v>62.2</c:v>
                </c:pt>
                <c:pt idx="5683">
                  <c:v>62.2</c:v>
                </c:pt>
                <c:pt idx="5684">
                  <c:v>62.2</c:v>
                </c:pt>
                <c:pt idx="5685">
                  <c:v>62.2</c:v>
                </c:pt>
                <c:pt idx="5686">
                  <c:v>62.2</c:v>
                </c:pt>
                <c:pt idx="5687">
                  <c:v>62.2</c:v>
                </c:pt>
                <c:pt idx="5688">
                  <c:v>62.2</c:v>
                </c:pt>
                <c:pt idx="5689">
                  <c:v>62.2</c:v>
                </c:pt>
                <c:pt idx="5690">
                  <c:v>62.2</c:v>
                </c:pt>
                <c:pt idx="5691">
                  <c:v>62.3</c:v>
                </c:pt>
                <c:pt idx="5692">
                  <c:v>62.4</c:v>
                </c:pt>
                <c:pt idx="5693">
                  <c:v>62.4</c:v>
                </c:pt>
                <c:pt idx="5694">
                  <c:v>62.4</c:v>
                </c:pt>
                <c:pt idx="5695">
                  <c:v>62.5</c:v>
                </c:pt>
                <c:pt idx="5696">
                  <c:v>62.5</c:v>
                </c:pt>
                <c:pt idx="5697">
                  <c:v>62.5</c:v>
                </c:pt>
                <c:pt idx="5698">
                  <c:v>62.5</c:v>
                </c:pt>
                <c:pt idx="5699">
                  <c:v>62.6</c:v>
                </c:pt>
                <c:pt idx="5700">
                  <c:v>62.6</c:v>
                </c:pt>
                <c:pt idx="5701">
                  <c:v>62.6</c:v>
                </c:pt>
                <c:pt idx="5702">
                  <c:v>62.6</c:v>
                </c:pt>
                <c:pt idx="5703">
                  <c:v>62.7</c:v>
                </c:pt>
                <c:pt idx="5704">
                  <c:v>62.7</c:v>
                </c:pt>
                <c:pt idx="5705">
                  <c:v>62.7</c:v>
                </c:pt>
                <c:pt idx="5706">
                  <c:v>62.7</c:v>
                </c:pt>
                <c:pt idx="5707">
                  <c:v>62.7</c:v>
                </c:pt>
                <c:pt idx="5708">
                  <c:v>62.7</c:v>
                </c:pt>
                <c:pt idx="5709">
                  <c:v>62.7</c:v>
                </c:pt>
                <c:pt idx="5710">
                  <c:v>62.7</c:v>
                </c:pt>
                <c:pt idx="5711">
                  <c:v>62.7</c:v>
                </c:pt>
                <c:pt idx="5712">
                  <c:v>62.7</c:v>
                </c:pt>
                <c:pt idx="5713">
                  <c:v>62.7</c:v>
                </c:pt>
                <c:pt idx="5714">
                  <c:v>62.7</c:v>
                </c:pt>
                <c:pt idx="5715">
                  <c:v>62.7</c:v>
                </c:pt>
                <c:pt idx="5716">
                  <c:v>62.7</c:v>
                </c:pt>
                <c:pt idx="5717">
                  <c:v>62.7</c:v>
                </c:pt>
                <c:pt idx="5718">
                  <c:v>62.7</c:v>
                </c:pt>
                <c:pt idx="5719">
                  <c:v>62.7</c:v>
                </c:pt>
                <c:pt idx="5720">
                  <c:v>62.6</c:v>
                </c:pt>
                <c:pt idx="5721">
                  <c:v>62.6</c:v>
                </c:pt>
                <c:pt idx="5722">
                  <c:v>62.6</c:v>
                </c:pt>
                <c:pt idx="5723">
                  <c:v>62.6</c:v>
                </c:pt>
                <c:pt idx="5724">
                  <c:v>62.6</c:v>
                </c:pt>
                <c:pt idx="5725">
                  <c:v>62.6</c:v>
                </c:pt>
                <c:pt idx="5726">
                  <c:v>62.6</c:v>
                </c:pt>
                <c:pt idx="5727">
                  <c:v>62.6</c:v>
                </c:pt>
                <c:pt idx="5728">
                  <c:v>62.6</c:v>
                </c:pt>
                <c:pt idx="5729">
                  <c:v>62.6</c:v>
                </c:pt>
                <c:pt idx="5730">
                  <c:v>62.6</c:v>
                </c:pt>
                <c:pt idx="5731">
                  <c:v>62.6</c:v>
                </c:pt>
                <c:pt idx="5732">
                  <c:v>62.6</c:v>
                </c:pt>
                <c:pt idx="5733">
                  <c:v>62.5</c:v>
                </c:pt>
                <c:pt idx="5734">
                  <c:v>62.5</c:v>
                </c:pt>
                <c:pt idx="5735">
                  <c:v>62.5</c:v>
                </c:pt>
                <c:pt idx="5736">
                  <c:v>62.5</c:v>
                </c:pt>
                <c:pt idx="5737">
                  <c:v>62.5</c:v>
                </c:pt>
                <c:pt idx="5738">
                  <c:v>62.5</c:v>
                </c:pt>
                <c:pt idx="5739">
                  <c:v>62.5</c:v>
                </c:pt>
                <c:pt idx="5740">
                  <c:v>62.5</c:v>
                </c:pt>
                <c:pt idx="5741">
                  <c:v>62.5</c:v>
                </c:pt>
                <c:pt idx="5742">
                  <c:v>62.4</c:v>
                </c:pt>
                <c:pt idx="5743">
                  <c:v>62.4</c:v>
                </c:pt>
                <c:pt idx="5744">
                  <c:v>62.4</c:v>
                </c:pt>
                <c:pt idx="5745">
                  <c:v>62.4</c:v>
                </c:pt>
                <c:pt idx="5746">
                  <c:v>62.4</c:v>
                </c:pt>
                <c:pt idx="5747">
                  <c:v>62.4</c:v>
                </c:pt>
                <c:pt idx="5748">
                  <c:v>62.4</c:v>
                </c:pt>
                <c:pt idx="5749">
                  <c:v>62.4</c:v>
                </c:pt>
                <c:pt idx="5750">
                  <c:v>62.3</c:v>
                </c:pt>
                <c:pt idx="5751">
                  <c:v>62.3</c:v>
                </c:pt>
                <c:pt idx="5752">
                  <c:v>62.3</c:v>
                </c:pt>
                <c:pt idx="5753">
                  <c:v>62.3</c:v>
                </c:pt>
                <c:pt idx="5754">
                  <c:v>62.3</c:v>
                </c:pt>
                <c:pt idx="5755">
                  <c:v>62.3</c:v>
                </c:pt>
                <c:pt idx="5756">
                  <c:v>62.3</c:v>
                </c:pt>
                <c:pt idx="5757">
                  <c:v>62.2</c:v>
                </c:pt>
                <c:pt idx="5758">
                  <c:v>62.2</c:v>
                </c:pt>
                <c:pt idx="5759">
                  <c:v>62.2</c:v>
                </c:pt>
                <c:pt idx="5760">
                  <c:v>62.2</c:v>
                </c:pt>
                <c:pt idx="5761">
                  <c:v>62.2</c:v>
                </c:pt>
                <c:pt idx="5762">
                  <c:v>62.2</c:v>
                </c:pt>
                <c:pt idx="5763">
                  <c:v>62.2</c:v>
                </c:pt>
                <c:pt idx="5764">
                  <c:v>62.2</c:v>
                </c:pt>
                <c:pt idx="5765">
                  <c:v>62.2</c:v>
                </c:pt>
                <c:pt idx="5766">
                  <c:v>62.1</c:v>
                </c:pt>
                <c:pt idx="5767">
                  <c:v>62.1</c:v>
                </c:pt>
                <c:pt idx="5768">
                  <c:v>62.1</c:v>
                </c:pt>
                <c:pt idx="5769">
                  <c:v>62.1</c:v>
                </c:pt>
                <c:pt idx="5770">
                  <c:v>62.1</c:v>
                </c:pt>
                <c:pt idx="5771">
                  <c:v>62.1</c:v>
                </c:pt>
                <c:pt idx="5772">
                  <c:v>62.1</c:v>
                </c:pt>
                <c:pt idx="5773">
                  <c:v>62.1</c:v>
                </c:pt>
                <c:pt idx="5774">
                  <c:v>62.1</c:v>
                </c:pt>
                <c:pt idx="5775">
                  <c:v>62.1</c:v>
                </c:pt>
                <c:pt idx="5776">
                  <c:v>62.1</c:v>
                </c:pt>
                <c:pt idx="5777">
                  <c:v>62.1</c:v>
                </c:pt>
                <c:pt idx="5778">
                  <c:v>62.1</c:v>
                </c:pt>
                <c:pt idx="5779">
                  <c:v>62.1</c:v>
                </c:pt>
                <c:pt idx="5780">
                  <c:v>62.1</c:v>
                </c:pt>
                <c:pt idx="5781">
                  <c:v>62.1</c:v>
                </c:pt>
                <c:pt idx="5782">
                  <c:v>62.1</c:v>
                </c:pt>
                <c:pt idx="5783">
                  <c:v>62.1</c:v>
                </c:pt>
                <c:pt idx="5784">
                  <c:v>62</c:v>
                </c:pt>
                <c:pt idx="5785">
                  <c:v>62</c:v>
                </c:pt>
                <c:pt idx="5786">
                  <c:v>62</c:v>
                </c:pt>
                <c:pt idx="5787">
                  <c:v>62</c:v>
                </c:pt>
                <c:pt idx="5788">
                  <c:v>62</c:v>
                </c:pt>
                <c:pt idx="5789">
                  <c:v>62</c:v>
                </c:pt>
                <c:pt idx="5790">
                  <c:v>62</c:v>
                </c:pt>
                <c:pt idx="5791">
                  <c:v>62</c:v>
                </c:pt>
                <c:pt idx="5792">
                  <c:v>62</c:v>
                </c:pt>
                <c:pt idx="5793">
                  <c:v>62</c:v>
                </c:pt>
                <c:pt idx="5794">
                  <c:v>62</c:v>
                </c:pt>
                <c:pt idx="5795">
                  <c:v>62</c:v>
                </c:pt>
                <c:pt idx="5796">
                  <c:v>62</c:v>
                </c:pt>
                <c:pt idx="5797">
                  <c:v>62</c:v>
                </c:pt>
                <c:pt idx="5798">
                  <c:v>62</c:v>
                </c:pt>
                <c:pt idx="5799">
                  <c:v>62</c:v>
                </c:pt>
                <c:pt idx="5800">
                  <c:v>62</c:v>
                </c:pt>
                <c:pt idx="5801">
                  <c:v>62</c:v>
                </c:pt>
                <c:pt idx="5802">
                  <c:v>62</c:v>
                </c:pt>
                <c:pt idx="5803">
                  <c:v>62</c:v>
                </c:pt>
                <c:pt idx="5804">
                  <c:v>62</c:v>
                </c:pt>
                <c:pt idx="5805">
                  <c:v>62</c:v>
                </c:pt>
                <c:pt idx="5806">
                  <c:v>61.9</c:v>
                </c:pt>
                <c:pt idx="5807">
                  <c:v>61.9</c:v>
                </c:pt>
                <c:pt idx="5808">
                  <c:v>61.9</c:v>
                </c:pt>
                <c:pt idx="5809">
                  <c:v>61.9</c:v>
                </c:pt>
                <c:pt idx="5810">
                  <c:v>61.9</c:v>
                </c:pt>
                <c:pt idx="5811">
                  <c:v>61.9</c:v>
                </c:pt>
                <c:pt idx="5812">
                  <c:v>61.9</c:v>
                </c:pt>
                <c:pt idx="5813">
                  <c:v>61.9</c:v>
                </c:pt>
                <c:pt idx="5814">
                  <c:v>61.9</c:v>
                </c:pt>
                <c:pt idx="5815">
                  <c:v>61.9</c:v>
                </c:pt>
                <c:pt idx="5816">
                  <c:v>61.9</c:v>
                </c:pt>
                <c:pt idx="5817">
                  <c:v>61.9</c:v>
                </c:pt>
                <c:pt idx="5818">
                  <c:v>61.9</c:v>
                </c:pt>
                <c:pt idx="5819">
                  <c:v>61.9</c:v>
                </c:pt>
                <c:pt idx="5820">
                  <c:v>61.9</c:v>
                </c:pt>
                <c:pt idx="5821">
                  <c:v>61.9</c:v>
                </c:pt>
                <c:pt idx="5822">
                  <c:v>61.9</c:v>
                </c:pt>
                <c:pt idx="5823">
                  <c:v>61.9</c:v>
                </c:pt>
                <c:pt idx="5824">
                  <c:v>61.9</c:v>
                </c:pt>
                <c:pt idx="5825">
                  <c:v>61.9</c:v>
                </c:pt>
                <c:pt idx="5826">
                  <c:v>61.9</c:v>
                </c:pt>
                <c:pt idx="5827">
                  <c:v>61.9</c:v>
                </c:pt>
                <c:pt idx="5828">
                  <c:v>61.9</c:v>
                </c:pt>
                <c:pt idx="5829">
                  <c:v>61.9</c:v>
                </c:pt>
                <c:pt idx="5830">
                  <c:v>61.9</c:v>
                </c:pt>
                <c:pt idx="5831">
                  <c:v>62</c:v>
                </c:pt>
                <c:pt idx="5832">
                  <c:v>62</c:v>
                </c:pt>
                <c:pt idx="5833">
                  <c:v>62</c:v>
                </c:pt>
                <c:pt idx="5834">
                  <c:v>62</c:v>
                </c:pt>
                <c:pt idx="5835">
                  <c:v>62</c:v>
                </c:pt>
                <c:pt idx="5836">
                  <c:v>62</c:v>
                </c:pt>
                <c:pt idx="5837">
                  <c:v>62</c:v>
                </c:pt>
                <c:pt idx="5838">
                  <c:v>62</c:v>
                </c:pt>
                <c:pt idx="5839">
                  <c:v>62</c:v>
                </c:pt>
                <c:pt idx="5840">
                  <c:v>62</c:v>
                </c:pt>
                <c:pt idx="5841">
                  <c:v>62.1</c:v>
                </c:pt>
                <c:pt idx="5842">
                  <c:v>62.1</c:v>
                </c:pt>
                <c:pt idx="5843">
                  <c:v>62.1</c:v>
                </c:pt>
                <c:pt idx="5844">
                  <c:v>62.1</c:v>
                </c:pt>
                <c:pt idx="5845">
                  <c:v>62.1</c:v>
                </c:pt>
                <c:pt idx="5846">
                  <c:v>62.1</c:v>
                </c:pt>
                <c:pt idx="5847">
                  <c:v>62.1</c:v>
                </c:pt>
                <c:pt idx="5848">
                  <c:v>62.1</c:v>
                </c:pt>
                <c:pt idx="5849">
                  <c:v>62.1</c:v>
                </c:pt>
                <c:pt idx="5850">
                  <c:v>62.1</c:v>
                </c:pt>
                <c:pt idx="5851">
                  <c:v>62.2</c:v>
                </c:pt>
                <c:pt idx="5852">
                  <c:v>62.2</c:v>
                </c:pt>
                <c:pt idx="5853">
                  <c:v>62.2</c:v>
                </c:pt>
                <c:pt idx="5854">
                  <c:v>62.2</c:v>
                </c:pt>
                <c:pt idx="5855">
                  <c:v>62.2</c:v>
                </c:pt>
                <c:pt idx="5856">
                  <c:v>62.2</c:v>
                </c:pt>
                <c:pt idx="5857">
                  <c:v>62.2</c:v>
                </c:pt>
                <c:pt idx="5858">
                  <c:v>62.2</c:v>
                </c:pt>
                <c:pt idx="5859">
                  <c:v>62.2</c:v>
                </c:pt>
                <c:pt idx="5860">
                  <c:v>62.2</c:v>
                </c:pt>
                <c:pt idx="5861">
                  <c:v>62.3</c:v>
                </c:pt>
                <c:pt idx="5862">
                  <c:v>62.3</c:v>
                </c:pt>
                <c:pt idx="5863">
                  <c:v>62.3</c:v>
                </c:pt>
                <c:pt idx="5864">
                  <c:v>62.3</c:v>
                </c:pt>
                <c:pt idx="5865">
                  <c:v>62.3</c:v>
                </c:pt>
                <c:pt idx="5866">
                  <c:v>62.3</c:v>
                </c:pt>
                <c:pt idx="5867">
                  <c:v>62.3</c:v>
                </c:pt>
                <c:pt idx="5868">
                  <c:v>62.3</c:v>
                </c:pt>
                <c:pt idx="5869">
                  <c:v>62.3</c:v>
                </c:pt>
                <c:pt idx="5870">
                  <c:v>62.3</c:v>
                </c:pt>
                <c:pt idx="5871">
                  <c:v>62.4</c:v>
                </c:pt>
                <c:pt idx="5872">
                  <c:v>62.4</c:v>
                </c:pt>
                <c:pt idx="5873">
                  <c:v>62.4</c:v>
                </c:pt>
                <c:pt idx="5874">
                  <c:v>62.4</c:v>
                </c:pt>
                <c:pt idx="5875">
                  <c:v>62.4</c:v>
                </c:pt>
                <c:pt idx="5876">
                  <c:v>62.4</c:v>
                </c:pt>
                <c:pt idx="5877">
                  <c:v>62.4</c:v>
                </c:pt>
                <c:pt idx="5878">
                  <c:v>62.4</c:v>
                </c:pt>
                <c:pt idx="5879">
                  <c:v>62.4</c:v>
                </c:pt>
                <c:pt idx="5880">
                  <c:v>62.5</c:v>
                </c:pt>
                <c:pt idx="5881">
                  <c:v>62.5</c:v>
                </c:pt>
                <c:pt idx="5882">
                  <c:v>62.5</c:v>
                </c:pt>
                <c:pt idx="5883">
                  <c:v>62.5</c:v>
                </c:pt>
                <c:pt idx="5884">
                  <c:v>62.5</c:v>
                </c:pt>
                <c:pt idx="5885">
                  <c:v>62.5</c:v>
                </c:pt>
                <c:pt idx="5886">
                  <c:v>62.5</c:v>
                </c:pt>
                <c:pt idx="5887">
                  <c:v>62.5</c:v>
                </c:pt>
                <c:pt idx="5888">
                  <c:v>62.5</c:v>
                </c:pt>
                <c:pt idx="5889">
                  <c:v>62.6</c:v>
                </c:pt>
                <c:pt idx="5890">
                  <c:v>62.6</c:v>
                </c:pt>
                <c:pt idx="5891">
                  <c:v>62.6</c:v>
                </c:pt>
                <c:pt idx="5892">
                  <c:v>62.6</c:v>
                </c:pt>
                <c:pt idx="5893">
                  <c:v>62.6</c:v>
                </c:pt>
                <c:pt idx="5894">
                  <c:v>62.6</c:v>
                </c:pt>
                <c:pt idx="5895">
                  <c:v>62.6</c:v>
                </c:pt>
                <c:pt idx="5896">
                  <c:v>62.6</c:v>
                </c:pt>
                <c:pt idx="5897">
                  <c:v>62.6</c:v>
                </c:pt>
                <c:pt idx="5898">
                  <c:v>62.6</c:v>
                </c:pt>
                <c:pt idx="5899">
                  <c:v>62.7</c:v>
                </c:pt>
                <c:pt idx="5900">
                  <c:v>62.7</c:v>
                </c:pt>
                <c:pt idx="5901">
                  <c:v>62.7</c:v>
                </c:pt>
                <c:pt idx="5902">
                  <c:v>62.7</c:v>
                </c:pt>
                <c:pt idx="5903">
                  <c:v>62.7</c:v>
                </c:pt>
                <c:pt idx="5904">
                  <c:v>62.7</c:v>
                </c:pt>
                <c:pt idx="5905">
                  <c:v>62.7</c:v>
                </c:pt>
                <c:pt idx="5906">
                  <c:v>62.7</c:v>
                </c:pt>
                <c:pt idx="5907">
                  <c:v>62.7</c:v>
                </c:pt>
                <c:pt idx="5908">
                  <c:v>62.8</c:v>
                </c:pt>
                <c:pt idx="5909">
                  <c:v>62.8</c:v>
                </c:pt>
                <c:pt idx="5910">
                  <c:v>62.8</c:v>
                </c:pt>
                <c:pt idx="5911">
                  <c:v>62.8</c:v>
                </c:pt>
                <c:pt idx="5912">
                  <c:v>62.8</c:v>
                </c:pt>
                <c:pt idx="5913">
                  <c:v>62.8</c:v>
                </c:pt>
                <c:pt idx="5914">
                  <c:v>62.8</c:v>
                </c:pt>
                <c:pt idx="5915">
                  <c:v>62.8</c:v>
                </c:pt>
                <c:pt idx="5916">
                  <c:v>62.8</c:v>
                </c:pt>
                <c:pt idx="5917">
                  <c:v>62.9</c:v>
                </c:pt>
                <c:pt idx="5918">
                  <c:v>62.9</c:v>
                </c:pt>
                <c:pt idx="5919">
                  <c:v>62.9</c:v>
                </c:pt>
                <c:pt idx="5920">
                  <c:v>62.9</c:v>
                </c:pt>
                <c:pt idx="5921">
                  <c:v>62.9</c:v>
                </c:pt>
                <c:pt idx="5922">
                  <c:v>62.9</c:v>
                </c:pt>
                <c:pt idx="5923">
                  <c:v>62.9</c:v>
                </c:pt>
                <c:pt idx="5924">
                  <c:v>62.9</c:v>
                </c:pt>
                <c:pt idx="5925">
                  <c:v>62.9</c:v>
                </c:pt>
                <c:pt idx="5926">
                  <c:v>63</c:v>
                </c:pt>
                <c:pt idx="5927">
                  <c:v>63</c:v>
                </c:pt>
                <c:pt idx="5928">
                  <c:v>63</c:v>
                </c:pt>
                <c:pt idx="5929">
                  <c:v>63</c:v>
                </c:pt>
                <c:pt idx="5930">
                  <c:v>63</c:v>
                </c:pt>
                <c:pt idx="5931">
                  <c:v>63</c:v>
                </c:pt>
                <c:pt idx="5932">
                  <c:v>63</c:v>
                </c:pt>
                <c:pt idx="5933">
                  <c:v>63</c:v>
                </c:pt>
                <c:pt idx="5934">
                  <c:v>63</c:v>
                </c:pt>
                <c:pt idx="5935">
                  <c:v>63</c:v>
                </c:pt>
                <c:pt idx="5936">
                  <c:v>63.1</c:v>
                </c:pt>
                <c:pt idx="5937">
                  <c:v>63.1</c:v>
                </c:pt>
                <c:pt idx="5938">
                  <c:v>63.1</c:v>
                </c:pt>
                <c:pt idx="5939">
                  <c:v>63.1</c:v>
                </c:pt>
                <c:pt idx="5940">
                  <c:v>63.1</c:v>
                </c:pt>
                <c:pt idx="5941">
                  <c:v>63.1</c:v>
                </c:pt>
                <c:pt idx="5942">
                  <c:v>63.1</c:v>
                </c:pt>
                <c:pt idx="5943">
                  <c:v>63.1</c:v>
                </c:pt>
                <c:pt idx="5944">
                  <c:v>63.1</c:v>
                </c:pt>
                <c:pt idx="5945">
                  <c:v>63.1</c:v>
                </c:pt>
                <c:pt idx="5946">
                  <c:v>63.2</c:v>
                </c:pt>
                <c:pt idx="5947">
                  <c:v>63.2</c:v>
                </c:pt>
                <c:pt idx="5948">
                  <c:v>63.2</c:v>
                </c:pt>
                <c:pt idx="5949">
                  <c:v>63.2</c:v>
                </c:pt>
                <c:pt idx="5950">
                  <c:v>63.2</c:v>
                </c:pt>
                <c:pt idx="5951">
                  <c:v>63.2</c:v>
                </c:pt>
                <c:pt idx="5952">
                  <c:v>63.2</c:v>
                </c:pt>
                <c:pt idx="5953">
                  <c:v>63.2</c:v>
                </c:pt>
                <c:pt idx="5954">
                  <c:v>63.2</c:v>
                </c:pt>
                <c:pt idx="5955">
                  <c:v>63.3</c:v>
                </c:pt>
                <c:pt idx="5956">
                  <c:v>63.3</c:v>
                </c:pt>
                <c:pt idx="5957">
                  <c:v>63.3</c:v>
                </c:pt>
                <c:pt idx="5958">
                  <c:v>63.3</c:v>
                </c:pt>
                <c:pt idx="5959">
                  <c:v>63.3</c:v>
                </c:pt>
                <c:pt idx="5960">
                  <c:v>63.3</c:v>
                </c:pt>
                <c:pt idx="5961">
                  <c:v>63.3</c:v>
                </c:pt>
                <c:pt idx="5962">
                  <c:v>63.3</c:v>
                </c:pt>
                <c:pt idx="5963">
                  <c:v>63.3</c:v>
                </c:pt>
                <c:pt idx="5964">
                  <c:v>63.4</c:v>
                </c:pt>
                <c:pt idx="5965">
                  <c:v>63.4</c:v>
                </c:pt>
                <c:pt idx="5966">
                  <c:v>63.4</c:v>
                </c:pt>
                <c:pt idx="5967">
                  <c:v>63.4</c:v>
                </c:pt>
                <c:pt idx="5968">
                  <c:v>63.4</c:v>
                </c:pt>
                <c:pt idx="5969">
                  <c:v>63.4</c:v>
                </c:pt>
                <c:pt idx="5970">
                  <c:v>63.4</c:v>
                </c:pt>
                <c:pt idx="5971">
                  <c:v>63.4</c:v>
                </c:pt>
                <c:pt idx="5972">
                  <c:v>63.4</c:v>
                </c:pt>
                <c:pt idx="5973">
                  <c:v>63.5</c:v>
                </c:pt>
                <c:pt idx="5974">
                  <c:v>63.5</c:v>
                </c:pt>
                <c:pt idx="5975">
                  <c:v>63.5</c:v>
                </c:pt>
                <c:pt idx="5976">
                  <c:v>63.5</c:v>
                </c:pt>
                <c:pt idx="5977">
                  <c:v>63.5</c:v>
                </c:pt>
                <c:pt idx="5978">
                  <c:v>63.5</c:v>
                </c:pt>
                <c:pt idx="5979">
                  <c:v>63.5</c:v>
                </c:pt>
                <c:pt idx="5980">
                  <c:v>63.5</c:v>
                </c:pt>
                <c:pt idx="5981">
                  <c:v>63.5</c:v>
                </c:pt>
                <c:pt idx="5982">
                  <c:v>63.6</c:v>
                </c:pt>
                <c:pt idx="5983">
                  <c:v>63.6</c:v>
                </c:pt>
                <c:pt idx="5984">
                  <c:v>63.6</c:v>
                </c:pt>
                <c:pt idx="5985">
                  <c:v>63.6</c:v>
                </c:pt>
                <c:pt idx="5986">
                  <c:v>63.6</c:v>
                </c:pt>
                <c:pt idx="5987">
                  <c:v>63.6</c:v>
                </c:pt>
                <c:pt idx="5988">
                  <c:v>63.6</c:v>
                </c:pt>
                <c:pt idx="5989">
                  <c:v>63.6</c:v>
                </c:pt>
                <c:pt idx="5990">
                  <c:v>63.6</c:v>
                </c:pt>
                <c:pt idx="5991">
                  <c:v>63.7</c:v>
                </c:pt>
                <c:pt idx="5992">
                  <c:v>63.7</c:v>
                </c:pt>
                <c:pt idx="5993">
                  <c:v>63.7</c:v>
                </c:pt>
                <c:pt idx="5994">
                  <c:v>63.7</c:v>
                </c:pt>
                <c:pt idx="5995">
                  <c:v>63.7</c:v>
                </c:pt>
                <c:pt idx="5996">
                  <c:v>63.7</c:v>
                </c:pt>
                <c:pt idx="5997">
                  <c:v>63.7</c:v>
                </c:pt>
                <c:pt idx="5998">
                  <c:v>63.7</c:v>
                </c:pt>
                <c:pt idx="5999">
                  <c:v>63.8</c:v>
                </c:pt>
                <c:pt idx="6000">
                  <c:v>63.8</c:v>
                </c:pt>
                <c:pt idx="6001">
                  <c:v>63.8</c:v>
                </c:pt>
                <c:pt idx="6002">
                  <c:v>63.8</c:v>
                </c:pt>
                <c:pt idx="6003">
                  <c:v>63.8</c:v>
                </c:pt>
                <c:pt idx="6004">
                  <c:v>63.8</c:v>
                </c:pt>
                <c:pt idx="6005">
                  <c:v>63.8</c:v>
                </c:pt>
                <c:pt idx="6006">
                  <c:v>63.8</c:v>
                </c:pt>
                <c:pt idx="6007">
                  <c:v>63.8</c:v>
                </c:pt>
                <c:pt idx="6008">
                  <c:v>63.9</c:v>
                </c:pt>
                <c:pt idx="6009">
                  <c:v>63.9</c:v>
                </c:pt>
                <c:pt idx="6010">
                  <c:v>63.9</c:v>
                </c:pt>
                <c:pt idx="6011">
                  <c:v>63.9</c:v>
                </c:pt>
                <c:pt idx="6012">
                  <c:v>63.9</c:v>
                </c:pt>
                <c:pt idx="6013">
                  <c:v>63.9</c:v>
                </c:pt>
                <c:pt idx="6014">
                  <c:v>63.9</c:v>
                </c:pt>
                <c:pt idx="6015">
                  <c:v>63.9</c:v>
                </c:pt>
                <c:pt idx="6016">
                  <c:v>63.9</c:v>
                </c:pt>
                <c:pt idx="6017">
                  <c:v>64</c:v>
                </c:pt>
                <c:pt idx="6018">
                  <c:v>64</c:v>
                </c:pt>
                <c:pt idx="6019">
                  <c:v>64</c:v>
                </c:pt>
                <c:pt idx="6020">
                  <c:v>64</c:v>
                </c:pt>
                <c:pt idx="6021">
                  <c:v>64</c:v>
                </c:pt>
                <c:pt idx="6022">
                  <c:v>64</c:v>
                </c:pt>
                <c:pt idx="6023">
                  <c:v>64</c:v>
                </c:pt>
                <c:pt idx="6024">
                  <c:v>64</c:v>
                </c:pt>
                <c:pt idx="6025">
                  <c:v>64</c:v>
                </c:pt>
                <c:pt idx="6026">
                  <c:v>64.099999999999994</c:v>
                </c:pt>
                <c:pt idx="6027">
                  <c:v>64.099999999999994</c:v>
                </c:pt>
                <c:pt idx="6028">
                  <c:v>64.099999999999994</c:v>
                </c:pt>
                <c:pt idx="6029">
                  <c:v>64.099999999999994</c:v>
                </c:pt>
                <c:pt idx="6030">
                  <c:v>64.099999999999994</c:v>
                </c:pt>
                <c:pt idx="6031">
                  <c:v>64.099999999999994</c:v>
                </c:pt>
                <c:pt idx="6032">
                  <c:v>64.099999999999994</c:v>
                </c:pt>
                <c:pt idx="6033">
                  <c:v>64.099999999999994</c:v>
                </c:pt>
                <c:pt idx="6034">
                  <c:v>64.099999999999994</c:v>
                </c:pt>
                <c:pt idx="6035">
                  <c:v>64.2</c:v>
                </c:pt>
                <c:pt idx="6036">
                  <c:v>64.2</c:v>
                </c:pt>
                <c:pt idx="6037">
                  <c:v>64.2</c:v>
                </c:pt>
                <c:pt idx="6038">
                  <c:v>64.2</c:v>
                </c:pt>
                <c:pt idx="6039">
                  <c:v>64.2</c:v>
                </c:pt>
                <c:pt idx="6040">
                  <c:v>64.2</c:v>
                </c:pt>
                <c:pt idx="6041">
                  <c:v>64.2</c:v>
                </c:pt>
                <c:pt idx="6042">
                  <c:v>64.2</c:v>
                </c:pt>
                <c:pt idx="6043">
                  <c:v>64.2</c:v>
                </c:pt>
                <c:pt idx="6044">
                  <c:v>64.3</c:v>
                </c:pt>
                <c:pt idx="6045">
                  <c:v>64.3</c:v>
                </c:pt>
                <c:pt idx="6046">
                  <c:v>64.3</c:v>
                </c:pt>
                <c:pt idx="6047">
                  <c:v>64.3</c:v>
                </c:pt>
                <c:pt idx="6048">
                  <c:v>64.3</c:v>
                </c:pt>
                <c:pt idx="6049">
                  <c:v>64.3</c:v>
                </c:pt>
                <c:pt idx="6050">
                  <c:v>64.3</c:v>
                </c:pt>
                <c:pt idx="6051">
                  <c:v>64.3</c:v>
                </c:pt>
                <c:pt idx="6052">
                  <c:v>64.3</c:v>
                </c:pt>
                <c:pt idx="6053">
                  <c:v>64.400000000000006</c:v>
                </c:pt>
                <c:pt idx="6054">
                  <c:v>64.400000000000006</c:v>
                </c:pt>
                <c:pt idx="6055">
                  <c:v>64.400000000000006</c:v>
                </c:pt>
                <c:pt idx="6056">
                  <c:v>64.400000000000006</c:v>
                </c:pt>
                <c:pt idx="6057">
                  <c:v>64.400000000000006</c:v>
                </c:pt>
                <c:pt idx="6058">
                  <c:v>64.400000000000006</c:v>
                </c:pt>
                <c:pt idx="6059">
                  <c:v>64.400000000000006</c:v>
                </c:pt>
                <c:pt idx="6060">
                  <c:v>64.400000000000006</c:v>
                </c:pt>
                <c:pt idx="6061">
                  <c:v>64.400000000000006</c:v>
                </c:pt>
                <c:pt idx="6062">
                  <c:v>64.5</c:v>
                </c:pt>
                <c:pt idx="6063">
                  <c:v>64.5</c:v>
                </c:pt>
                <c:pt idx="6064">
                  <c:v>64.5</c:v>
                </c:pt>
                <c:pt idx="6065">
                  <c:v>64.5</c:v>
                </c:pt>
                <c:pt idx="6066">
                  <c:v>64.5</c:v>
                </c:pt>
                <c:pt idx="6067">
                  <c:v>64.5</c:v>
                </c:pt>
                <c:pt idx="6068">
                  <c:v>64.5</c:v>
                </c:pt>
                <c:pt idx="6069">
                  <c:v>64.5</c:v>
                </c:pt>
                <c:pt idx="6070">
                  <c:v>64.599999999999994</c:v>
                </c:pt>
                <c:pt idx="6071">
                  <c:v>64.599999999999994</c:v>
                </c:pt>
                <c:pt idx="6072">
                  <c:v>64.599999999999994</c:v>
                </c:pt>
                <c:pt idx="6073">
                  <c:v>64.599999999999994</c:v>
                </c:pt>
                <c:pt idx="6074">
                  <c:v>64.599999999999994</c:v>
                </c:pt>
                <c:pt idx="6075">
                  <c:v>64.599999999999994</c:v>
                </c:pt>
                <c:pt idx="6076">
                  <c:v>64.599999999999994</c:v>
                </c:pt>
                <c:pt idx="6077">
                  <c:v>64.599999999999994</c:v>
                </c:pt>
                <c:pt idx="6078">
                  <c:v>64.599999999999994</c:v>
                </c:pt>
                <c:pt idx="6079">
                  <c:v>64.7</c:v>
                </c:pt>
                <c:pt idx="6080">
                  <c:v>64.7</c:v>
                </c:pt>
                <c:pt idx="6081">
                  <c:v>64.7</c:v>
                </c:pt>
                <c:pt idx="6082">
                  <c:v>64.7</c:v>
                </c:pt>
                <c:pt idx="6083">
                  <c:v>64.7</c:v>
                </c:pt>
                <c:pt idx="6084">
                  <c:v>64.7</c:v>
                </c:pt>
                <c:pt idx="6085">
                  <c:v>64.7</c:v>
                </c:pt>
                <c:pt idx="6086">
                  <c:v>64.7</c:v>
                </c:pt>
                <c:pt idx="6087">
                  <c:v>64.7</c:v>
                </c:pt>
                <c:pt idx="6088">
                  <c:v>64.7</c:v>
                </c:pt>
                <c:pt idx="6089">
                  <c:v>64.8</c:v>
                </c:pt>
                <c:pt idx="6090">
                  <c:v>64.8</c:v>
                </c:pt>
                <c:pt idx="6091">
                  <c:v>64.8</c:v>
                </c:pt>
                <c:pt idx="6092">
                  <c:v>64.8</c:v>
                </c:pt>
                <c:pt idx="6093">
                  <c:v>64.8</c:v>
                </c:pt>
                <c:pt idx="6094">
                  <c:v>64.8</c:v>
                </c:pt>
                <c:pt idx="6095">
                  <c:v>64.8</c:v>
                </c:pt>
                <c:pt idx="6096">
                  <c:v>64.8</c:v>
                </c:pt>
                <c:pt idx="6097">
                  <c:v>64.8</c:v>
                </c:pt>
                <c:pt idx="6098">
                  <c:v>64.900000000000006</c:v>
                </c:pt>
                <c:pt idx="6099">
                  <c:v>64.900000000000006</c:v>
                </c:pt>
                <c:pt idx="6100">
                  <c:v>64.900000000000006</c:v>
                </c:pt>
                <c:pt idx="6101">
                  <c:v>64.900000000000006</c:v>
                </c:pt>
                <c:pt idx="6102">
                  <c:v>64.900000000000006</c:v>
                </c:pt>
                <c:pt idx="6103">
                  <c:v>64.900000000000006</c:v>
                </c:pt>
                <c:pt idx="6104">
                  <c:v>64.900000000000006</c:v>
                </c:pt>
                <c:pt idx="6105">
                  <c:v>64.900000000000006</c:v>
                </c:pt>
                <c:pt idx="6106">
                  <c:v>64.900000000000006</c:v>
                </c:pt>
                <c:pt idx="6107">
                  <c:v>65</c:v>
                </c:pt>
                <c:pt idx="6108">
                  <c:v>65</c:v>
                </c:pt>
                <c:pt idx="6109">
                  <c:v>65</c:v>
                </c:pt>
                <c:pt idx="6110">
                  <c:v>65</c:v>
                </c:pt>
                <c:pt idx="6111">
                  <c:v>65</c:v>
                </c:pt>
                <c:pt idx="6112">
                  <c:v>65</c:v>
                </c:pt>
                <c:pt idx="6113">
                  <c:v>65</c:v>
                </c:pt>
                <c:pt idx="6114">
                  <c:v>65</c:v>
                </c:pt>
                <c:pt idx="6115">
                  <c:v>65.099999999999994</c:v>
                </c:pt>
                <c:pt idx="6116">
                  <c:v>65.099999999999994</c:v>
                </c:pt>
                <c:pt idx="6117">
                  <c:v>65.099999999999994</c:v>
                </c:pt>
                <c:pt idx="6118">
                  <c:v>65.099999999999994</c:v>
                </c:pt>
                <c:pt idx="6119">
                  <c:v>65.099999999999994</c:v>
                </c:pt>
                <c:pt idx="6120">
                  <c:v>65.099999999999994</c:v>
                </c:pt>
                <c:pt idx="6121">
                  <c:v>65.099999999999994</c:v>
                </c:pt>
                <c:pt idx="6122">
                  <c:v>65.099999999999994</c:v>
                </c:pt>
                <c:pt idx="6123">
                  <c:v>65.099999999999994</c:v>
                </c:pt>
                <c:pt idx="6124">
                  <c:v>65.2</c:v>
                </c:pt>
                <c:pt idx="6125">
                  <c:v>65.2</c:v>
                </c:pt>
                <c:pt idx="6126">
                  <c:v>65.2</c:v>
                </c:pt>
                <c:pt idx="6127">
                  <c:v>65.2</c:v>
                </c:pt>
                <c:pt idx="6128">
                  <c:v>65.2</c:v>
                </c:pt>
                <c:pt idx="6129">
                  <c:v>65.2</c:v>
                </c:pt>
                <c:pt idx="6130">
                  <c:v>65.2</c:v>
                </c:pt>
                <c:pt idx="6131">
                  <c:v>65.2</c:v>
                </c:pt>
                <c:pt idx="6132">
                  <c:v>65.2</c:v>
                </c:pt>
                <c:pt idx="6133">
                  <c:v>65.3</c:v>
                </c:pt>
                <c:pt idx="6134">
                  <c:v>65.3</c:v>
                </c:pt>
                <c:pt idx="6135">
                  <c:v>65.3</c:v>
                </c:pt>
                <c:pt idx="6136">
                  <c:v>65.3</c:v>
                </c:pt>
                <c:pt idx="6137">
                  <c:v>65.3</c:v>
                </c:pt>
                <c:pt idx="6138">
                  <c:v>65.3</c:v>
                </c:pt>
                <c:pt idx="6139">
                  <c:v>65.3</c:v>
                </c:pt>
                <c:pt idx="6140">
                  <c:v>65.3</c:v>
                </c:pt>
                <c:pt idx="6141">
                  <c:v>65.400000000000006</c:v>
                </c:pt>
                <c:pt idx="6142">
                  <c:v>65.400000000000006</c:v>
                </c:pt>
                <c:pt idx="6143">
                  <c:v>65.400000000000006</c:v>
                </c:pt>
                <c:pt idx="6144">
                  <c:v>65.400000000000006</c:v>
                </c:pt>
                <c:pt idx="6145">
                  <c:v>65.400000000000006</c:v>
                </c:pt>
                <c:pt idx="6146">
                  <c:v>65.400000000000006</c:v>
                </c:pt>
                <c:pt idx="6147">
                  <c:v>65.400000000000006</c:v>
                </c:pt>
                <c:pt idx="6148">
                  <c:v>65.400000000000006</c:v>
                </c:pt>
                <c:pt idx="6149">
                  <c:v>65.5</c:v>
                </c:pt>
                <c:pt idx="6150">
                  <c:v>65.5</c:v>
                </c:pt>
                <c:pt idx="6151">
                  <c:v>65.5</c:v>
                </c:pt>
                <c:pt idx="6152">
                  <c:v>65.5</c:v>
                </c:pt>
                <c:pt idx="6153">
                  <c:v>65.5</c:v>
                </c:pt>
                <c:pt idx="6154">
                  <c:v>65.5</c:v>
                </c:pt>
                <c:pt idx="6155">
                  <c:v>65.5</c:v>
                </c:pt>
                <c:pt idx="6156">
                  <c:v>65.5</c:v>
                </c:pt>
                <c:pt idx="6157">
                  <c:v>65.5</c:v>
                </c:pt>
                <c:pt idx="6158">
                  <c:v>65.599999999999994</c:v>
                </c:pt>
                <c:pt idx="6159">
                  <c:v>65.599999999999994</c:v>
                </c:pt>
                <c:pt idx="6160">
                  <c:v>65.599999999999994</c:v>
                </c:pt>
                <c:pt idx="6161">
                  <c:v>65.599999999999994</c:v>
                </c:pt>
                <c:pt idx="6162">
                  <c:v>65.599999999999994</c:v>
                </c:pt>
                <c:pt idx="6163">
                  <c:v>65.599999999999994</c:v>
                </c:pt>
                <c:pt idx="6164">
                  <c:v>65.599999999999994</c:v>
                </c:pt>
                <c:pt idx="6165">
                  <c:v>65.599999999999994</c:v>
                </c:pt>
                <c:pt idx="6166">
                  <c:v>65.7</c:v>
                </c:pt>
                <c:pt idx="6167">
                  <c:v>65.7</c:v>
                </c:pt>
                <c:pt idx="6168">
                  <c:v>65.7</c:v>
                </c:pt>
                <c:pt idx="6169">
                  <c:v>65.7</c:v>
                </c:pt>
                <c:pt idx="6170">
                  <c:v>65.7</c:v>
                </c:pt>
                <c:pt idx="6171">
                  <c:v>65.7</c:v>
                </c:pt>
                <c:pt idx="6172">
                  <c:v>65.7</c:v>
                </c:pt>
                <c:pt idx="6173">
                  <c:v>65.7</c:v>
                </c:pt>
                <c:pt idx="6174">
                  <c:v>65.7</c:v>
                </c:pt>
                <c:pt idx="6175">
                  <c:v>65.8</c:v>
                </c:pt>
                <c:pt idx="6176">
                  <c:v>65.8</c:v>
                </c:pt>
                <c:pt idx="6177">
                  <c:v>65.8</c:v>
                </c:pt>
                <c:pt idx="6178">
                  <c:v>65.8</c:v>
                </c:pt>
                <c:pt idx="6179">
                  <c:v>65.8</c:v>
                </c:pt>
                <c:pt idx="6180">
                  <c:v>65.8</c:v>
                </c:pt>
                <c:pt idx="6181">
                  <c:v>65.8</c:v>
                </c:pt>
                <c:pt idx="6182">
                  <c:v>65.8</c:v>
                </c:pt>
                <c:pt idx="6183">
                  <c:v>65.900000000000006</c:v>
                </c:pt>
                <c:pt idx="6184">
                  <c:v>65.900000000000006</c:v>
                </c:pt>
                <c:pt idx="6185">
                  <c:v>65.900000000000006</c:v>
                </c:pt>
                <c:pt idx="6186">
                  <c:v>65.900000000000006</c:v>
                </c:pt>
                <c:pt idx="6187">
                  <c:v>65.900000000000006</c:v>
                </c:pt>
                <c:pt idx="6188">
                  <c:v>65.900000000000006</c:v>
                </c:pt>
                <c:pt idx="6189">
                  <c:v>65.900000000000006</c:v>
                </c:pt>
                <c:pt idx="6190">
                  <c:v>65.900000000000006</c:v>
                </c:pt>
                <c:pt idx="6191">
                  <c:v>65.900000000000006</c:v>
                </c:pt>
                <c:pt idx="6192">
                  <c:v>66</c:v>
                </c:pt>
                <c:pt idx="6193">
                  <c:v>66</c:v>
                </c:pt>
                <c:pt idx="6194">
                  <c:v>66</c:v>
                </c:pt>
                <c:pt idx="6195">
                  <c:v>66</c:v>
                </c:pt>
                <c:pt idx="6196">
                  <c:v>66</c:v>
                </c:pt>
                <c:pt idx="6197">
                  <c:v>66</c:v>
                </c:pt>
                <c:pt idx="6198">
                  <c:v>66</c:v>
                </c:pt>
                <c:pt idx="6199">
                  <c:v>66</c:v>
                </c:pt>
                <c:pt idx="6200">
                  <c:v>66.099999999999994</c:v>
                </c:pt>
                <c:pt idx="6201">
                  <c:v>66.099999999999994</c:v>
                </c:pt>
                <c:pt idx="6202">
                  <c:v>66.099999999999994</c:v>
                </c:pt>
                <c:pt idx="6203">
                  <c:v>66.099999999999994</c:v>
                </c:pt>
                <c:pt idx="6204">
                  <c:v>66.099999999999994</c:v>
                </c:pt>
                <c:pt idx="6205">
                  <c:v>66.099999999999994</c:v>
                </c:pt>
                <c:pt idx="6206">
                  <c:v>66.099999999999994</c:v>
                </c:pt>
                <c:pt idx="6207">
                  <c:v>66.099999999999994</c:v>
                </c:pt>
                <c:pt idx="6208">
                  <c:v>66.099999999999994</c:v>
                </c:pt>
                <c:pt idx="6209">
                  <c:v>66.2</c:v>
                </c:pt>
                <c:pt idx="6210">
                  <c:v>66.2</c:v>
                </c:pt>
                <c:pt idx="6211">
                  <c:v>66.2</c:v>
                </c:pt>
                <c:pt idx="6212">
                  <c:v>66.2</c:v>
                </c:pt>
                <c:pt idx="6213">
                  <c:v>66.2</c:v>
                </c:pt>
                <c:pt idx="6214">
                  <c:v>66.2</c:v>
                </c:pt>
                <c:pt idx="6215">
                  <c:v>66.2</c:v>
                </c:pt>
                <c:pt idx="6216">
                  <c:v>66.2</c:v>
                </c:pt>
                <c:pt idx="6217">
                  <c:v>66.2</c:v>
                </c:pt>
                <c:pt idx="6218">
                  <c:v>66.3</c:v>
                </c:pt>
                <c:pt idx="6219">
                  <c:v>66.3</c:v>
                </c:pt>
                <c:pt idx="6220">
                  <c:v>66.3</c:v>
                </c:pt>
                <c:pt idx="6221">
                  <c:v>66.3</c:v>
                </c:pt>
                <c:pt idx="6222">
                  <c:v>66.3</c:v>
                </c:pt>
                <c:pt idx="6223">
                  <c:v>66.3</c:v>
                </c:pt>
                <c:pt idx="6224">
                  <c:v>66.3</c:v>
                </c:pt>
                <c:pt idx="6225">
                  <c:v>66.3</c:v>
                </c:pt>
                <c:pt idx="6226">
                  <c:v>66.3</c:v>
                </c:pt>
                <c:pt idx="6227">
                  <c:v>66.400000000000006</c:v>
                </c:pt>
                <c:pt idx="6228">
                  <c:v>66.400000000000006</c:v>
                </c:pt>
                <c:pt idx="6229">
                  <c:v>66.400000000000006</c:v>
                </c:pt>
                <c:pt idx="6230">
                  <c:v>66.400000000000006</c:v>
                </c:pt>
                <c:pt idx="6231">
                  <c:v>66.400000000000006</c:v>
                </c:pt>
                <c:pt idx="6232">
                  <c:v>66.400000000000006</c:v>
                </c:pt>
                <c:pt idx="6233">
                  <c:v>66.400000000000006</c:v>
                </c:pt>
                <c:pt idx="6234">
                  <c:v>66.400000000000006</c:v>
                </c:pt>
                <c:pt idx="6235">
                  <c:v>66.400000000000006</c:v>
                </c:pt>
                <c:pt idx="6236">
                  <c:v>66.5</c:v>
                </c:pt>
                <c:pt idx="6237">
                  <c:v>66.5</c:v>
                </c:pt>
                <c:pt idx="6238">
                  <c:v>66.5</c:v>
                </c:pt>
                <c:pt idx="6239">
                  <c:v>66.5</c:v>
                </c:pt>
                <c:pt idx="6240">
                  <c:v>66.5</c:v>
                </c:pt>
                <c:pt idx="6241">
                  <c:v>66.5</c:v>
                </c:pt>
                <c:pt idx="6242">
                  <c:v>66.5</c:v>
                </c:pt>
                <c:pt idx="6243">
                  <c:v>66.5</c:v>
                </c:pt>
                <c:pt idx="6244">
                  <c:v>66.599999999999994</c:v>
                </c:pt>
                <c:pt idx="6245">
                  <c:v>66.599999999999994</c:v>
                </c:pt>
                <c:pt idx="6246">
                  <c:v>66.599999999999994</c:v>
                </c:pt>
                <c:pt idx="6247">
                  <c:v>66.599999999999994</c:v>
                </c:pt>
                <c:pt idx="6248">
                  <c:v>66.599999999999994</c:v>
                </c:pt>
                <c:pt idx="6249">
                  <c:v>66.599999999999994</c:v>
                </c:pt>
                <c:pt idx="6250">
                  <c:v>66.599999999999994</c:v>
                </c:pt>
                <c:pt idx="6251">
                  <c:v>66.599999999999994</c:v>
                </c:pt>
                <c:pt idx="6252">
                  <c:v>66.599999999999994</c:v>
                </c:pt>
                <c:pt idx="6253">
                  <c:v>66.7</c:v>
                </c:pt>
                <c:pt idx="6254">
                  <c:v>66.7</c:v>
                </c:pt>
                <c:pt idx="6255">
                  <c:v>66.7</c:v>
                </c:pt>
                <c:pt idx="6256">
                  <c:v>66.7</c:v>
                </c:pt>
                <c:pt idx="6257">
                  <c:v>66.7</c:v>
                </c:pt>
                <c:pt idx="6258">
                  <c:v>66.7</c:v>
                </c:pt>
                <c:pt idx="6259">
                  <c:v>66.7</c:v>
                </c:pt>
                <c:pt idx="6260">
                  <c:v>66.7</c:v>
                </c:pt>
                <c:pt idx="6261">
                  <c:v>66.8</c:v>
                </c:pt>
                <c:pt idx="6262">
                  <c:v>66.8</c:v>
                </c:pt>
                <c:pt idx="6263">
                  <c:v>66.8</c:v>
                </c:pt>
                <c:pt idx="6264">
                  <c:v>66.8</c:v>
                </c:pt>
                <c:pt idx="6265">
                  <c:v>66.8</c:v>
                </c:pt>
                <c:pt idx="6266">
                  <c:v>66.8</c:v>
                </c:pt>
                <c:pt idx="6267">
                  <c:v>66.8</c:v>
                </c:pt>
                <c:pt idx="6268">
                  <c:v>66.8</c:v>
                </c:pt>
                <c:pt idx="6269">
                  <c:v>66.900000000000006</c:v>
                </c:pt>
                <c:pt idx="6270">
                  <c:v>66.900000000000006</c:v>
                </c:pt>
                <c:pt idx="6271">
                  <c:v>66.900000000000006</c:v>
                </c:pt>
                <c:pt idx="6272">
                  <c:v>66.900000000000006</c:v>
                </c:pt>
                <c:pt idx="6273">
                  <c:v>66.900000000000006</c:v>
                </c:pt>
                <c:pt idx="6274">
                  <c:v>66.900000000000006</c:v>
                </c:pt>
                <c:pt idx="6275">
                  <c:v>66.900000000000006</c:v>
                </c:pt>
                <c:pt idx="6276">
                  <c:v>66.900000000000006</c:v>
                </c:pt>
                <c:pt idx="6277">
                  <c:v>67</c:v>
                </c:pt>
                <c:pt idx="6278">
                  <c:v>67</c:v>
                </c:pt>
                <c:pt idx="6279">
                  <c:v>67</c:v>
                </c:pt>
                <c:pt idx="6280">
                  <c:v>67</c:v>
                </c:pt>
                <c:pt idx="6281">
                  <c:v>67</c:v>
                </c:pt>
                <c:pt idx="6282">
                  <c:v>67</c:v>
                </c:pt>
                <c:pt idx="6283">
                  <c:v>67</c:v>
                </c:pt>
                <c:pt idx="6284">
                  <c:v>67</c:v>
                </c:pt>
                <c:pt idx="6285">
                  <c:v>67.099999999999994</c:v>
                </c:pt>
                <c:pt idx="6286">
                  <c:v>67.099999999999994</c:v>
                </c:pt>
                <c:pt idx="6287">
                  <c:v>67.099999999999994</c:v>
                </c:pt>
                <c:pt idx="6288">
                  <c:v>67.099999999999994</c:v>
                </c:pt>
                <c:pt idx="6289">
                  <c:v>67.099999999999994</c:v>
                </c:pt>
                <c:pt idx="6290">
                  <c:v>67.099999999999994</c:v>
                </c:pt>
                <c:pt idx="6291">
                  <c:v>67.099999999999994</c:v>
                </c:pt>
                <c:pt idx="6292">
                  <c:v>67.099999999999994</c:v>
                </c:pt>
                <c:pt idx="6293">
                  <c:v>67.099999999999994</c:v>
                </c:pt>
                <c:pt idx="6294">
                  <c:v>67.2</c:v>
                </c:pt>
                <c:pt idx="6295">
                  <c:v>67.2</c:v>
                </c:pt>
                <c:pt idx="6296">
                  <c:v>67.2</c:v>
                </c:pt>
                <c:pt idx="6297">
                  <c:v>67.2</c:v>
                </c:pt>
                <c:pt idx="6298">
                  <c:v>67.2</c:v>
                </c:pt>
                <c:pt idx="6299">
                  <c:v>67.2</c:v>
                </c:pt>
                <c:pt idx="6300">
                  <c:v>67.2</c:v>
                </c:pt>
                <c:pt idx="6301">
                  <c:v>67.2</c:v>
                </c:pt>
                <c:pt idx="6302">
                  <c:v>67.3</c:v>
                </c:pt>
                <c:pt idx="6303">
                  <c:v>67.3</c:v>
                </c:pt>
                <c:pt idx="6304">
                  <c:v>67.3</c:v>
                </c:pt>
                <c:pt idx="6305">
                  <c:v>67.3</c:v>
                </c:pt>
                <c:pt idx="6306">
                  <c:v>67.3</c:v>
                </c:pt>
                <c:pt idx="6307">
                  <c:v>67.3</c:v>
                </c:pt>
                <c:pt idx="6308">
                  <c:v>67.3</c:v>
                </c:pt>
                <c:pt idx="6309">
                  <c:v>67.3</c:v>
                </c:pt>
                <c:pt idx="6310">
                  <c:v>67.400000000000006</c:v>
                </c:pt>
                <c:pt idx="6311">
                  <c:v>67.400000000000006</c:v>
                </c:pt>
                <c:pt idx="6312">
                  <c:v>67.400000000000006</c:v>
                </c:pt>
                <c:pt idx="6313">
                  <c:v>67.400000000000006</c:v>
                </c:pt>
                <c:pt idx="6314">
                  <c:v>67.400000000000006</c:v>
                </c:pt>
                <c:pt idx="6315">
                  <c:v>67.400000000000006</c:v>
                </c:pt>
                <c:pt idx="6316">
                  <c:v>67.400000000000006</c:v>
                </c:pt>
                <c:pt idx="6317">
                  <c:v>67.400000000000006</c:v>
                </c:pt>
                <c:pt idx="6318">
                  <c:v>67.5</c:v>
                </c:pt>
                <c:pt idx="6319">
                  <c:v>67.5</c:v>
                </c:pt>
                <c:pt idx="6320">
                  <c:v>67.5</c:v>
                </c:pt>
                <c:pt idx="6321">
                  <c:v>67.5</c:v>
                </c:pt>
                <c:pt idx="6322">
                  <c:v>67.5</c:v>
                </c:pt>
                <c:pt idx="6323">
                  <c:v>67.5</c:v>
                </c:pt>
                <c:pt idx="6324">
                  <c:v>67.5</c:v>
                </c:pt>
                <c:pt idx="6325">
                  <c:v>67.5</c:v>
                </c:pt>
                <c:pt idx="6326">
                  <c:v>67.599999999999994</c:v>
                </c:pt>
                <c:pt idx="6327">
                  <c:v>67.599999999999994</c:v>
                </c:pt>
                <c:pt idx="6328">
                  <c:v>67.599999999999994</c:v>
                </c:pt>
                <c:pt idx="6329">
                  <c:v>67.599999999999994</c:v>
                </c:pt>
                <c:pt idx="6330">
                  <c:v>67.599999999999994</c:v>
                </c:pt>
                <c:pt idx="6331">
                  <c:v>67.599999999999994</c:v>
                </c:pt>
                <c:pt idx="6332">
                  <c:v>67.599999999999994</c:v>
                </c:pt>
                <c:pt idx="6333">
                  <c:v>67.599999999999994</c:v>
                </c:pt>
                <c:pt idx="6334">
                  <c:v>67.7</c:v>
                </c:pt>
                <c:pt idx="6335">
                  <c:v>67.7</c:v>
                </c:pt>
                <c:pt idx="6336">
                  <c:v>67.7</c:v>
                </c:pt>
                <c:pt idx="6337">
                  <c:v>67.7</c:v>
                </c:pt>
                <c:pt idx="6338">
                  <c:v>67.7</c:v>
                </c:pt>
                <c:pt idx="6339">
                  <c:v>67.7</c:v>
                </c:pt>
                <c:pt idx="6340">
                  <c:v>67.7</c:v>
                </c:pt>
                <c:pt idx="6341">
                  <c:v>67.7</c:v>
                </c:pt>
                <c:pt idx="6342">
                  <c:v>67.7</c:v>
                </c:pt>
                <c:pt idx="6343">
                  <c:v>67.8</c:v>
                </c:pt>
                <c:pt idx="6344">
                  <c:v>67.8</c:v>
                </c:pt>
                <c:pt idx="6345">
                  <c:v>67.8</c:v>
                </c:pt>
                <c:pt idx="6346">
                  <c:v>67.8</c:v>
                </c:pt>
                <c:pt idx="6347">
                  <c:v>67.8</c:v>
                </c:pt>
                <c:pt idx="6348">
                  <c:v>67.8</c:v>
                </c:pt>
                <c:pt idx="6349">
                  <c:v>67.8</c:v>
                </c:pt>
                <c:pt idx="6350">
                  <c:v>67.8</c:v>
                </c:pt>
                <c:pt idx="6351">
                  <c:v>67.900000000000006</c:v>
                </c:pt>
                <c:pt idx="6352">
                  <c:v>67.900000000000006</c:v>
                </c:pt>
                <c:pt idx="6353">
                  <c:v>67.900000000000006</c:v>
                </c:pt>
                <c:pt idx="6354">
                  <c:v>67.900000000000006</c:v>
                </c:pt>
                <c:pt idx="6355">
                  <c:v>67.900000000000006</c:v>
                </c:pt>
                <c:pt idx="6356">
                  <c:v>67.900000000000006</c:v>
                </c:pt>
                <c:pt idx="6357">
                  <c:v>67.900000000000006</c:v>
                </c:pt>
                <c:pt idx="6358">
                  <c:v>67.900000000000006</c:v>
                </c:pt>
                <c:pt idx="6359">
                  <c:v>67.900000000000006</c:v>
                </c:pt>
                <c:pt idx="6360">
                  <c:v>68</c:v>
                </c:pt>
                <c:pt idx="6361">
                  <c:v>68</c:v>
                </c:pt>
                <c:pt idx="6362">
                  <c:v>68</c:v>
                </c:pt>
                <c:pt idx="6363">
                  <c:v>68</c:v>
                </c:pt>
                <c:pt idx="6364">
                  <c:v>68</c:v>
                </c:pt>
                <c:pt idx="6365">
                  <c:v>68</c:v>
                </c:pt>
                <c:pt idx="6366">
                  <c:v>68</c:v>
                </c:pt>
                <c:pt idx="6367">
                  <c:v>68</c:v>
                </c:pt>
                <c:pt idx="6368">
                  <c:v>68</c:v>
                </c:pt>
                <c:pt idx="6369">
                  <c:v>68.099999999999994</c:v>
                </c:pt>
                <c:pt idx="6370">
                  <c:v>68.099999999999994</c:v>
                </c:pt>
                <c:pt idx="6371">
                  <c:v>68.099999999999994</c:v>
                </c:pt>
                <c:pt idx="6372">
                  <c:v>68.099999999999994</c:v>
                </c:pt>
                <c:pt idx="6373">
                  <c:v>68.099999999999994</c:v>
                </c:pt>
                <c:pt idx="6374">
                  <c:v>68.099999999999994</c:v>
                </c:pt>
                <c:pt idx="6375">
                  <c:v>68.099999999999994</c:v>
                </c:pt>
                <c:pt idx="6376">
                  <c:v>68.099999999999994</c:v>
                </c:pt>
                <c:pt idx="6377">
                  <c:v>68.2</c:v>
                </c:pt>
                <c:pt idx="6378">
                  <c:v>68.2</c:v>
                </c:pt>
                <c:pt idx="6379">
                  <c:v>68.2</c:v>
                </c:pt>
                <c:pt idx="6380">
                  <c:v>68.2</c:v>
                </c:pt>
                <c:pt idx="6381">
                  <c:v>68.2</c:v>
                </c:pt>
                <c:pt idx="6382">
                  <c:v>68.2</c:v>
                </c:pt>
                <c:pt idx="6383">
                  <c:v>68.2</c:v>
                </c:pt>
                <c:pt idx="6384">
                  <c:v>68.2</c:v>
                </c:pt>
                <c:pt idx="6385">
                  <c:v>68.3</c:v>
                </c:pt>
                <c:pt idx="6386">
                  <c:v>68.3</c:v>
                </c:pt>
                <c:pt idx="6387">
                  <c:v>68.3</c:v>
                </c:pt>
                <c:pt idx="6388">
                  <c:v>68.3</c:v>
                </c:pt>
                <c:pt idx="6389">
                  <c:v>68.3</c:v>
                </c:pt>
                <c:pt idx="6390">
                  <c:v>68.3</c:v>
                </c:pt>
                <c:pt idx="6391">
                  <c:v>68.3</c:v>
                </c:pt>
                <c:pt idx="6392">
                  <c:v>68.3</c:v>
                </c:pt>
                <c:pt idx="6393">
                  <c:v>68.3</c:v>
                </c:pt>
                <c:pt idx="6394">
                  <c:v>68.400000000000006</c:v>
                </c:pt>
                <c:pt idx="6395">
                  <c:v>68.400000000000006</c:v>
                </c:pt>
                <c:pt idx="6396">
                  <c:v>68.400000000000006</c:v>
                </c:pt>
                <c:pt idx="6397">
                  <c:v>68.400000000000006</c:v>
                </c:pt>
                <c:pt idx="6398">
                  <c:v>68.400000000000006</c:v>
                </c:pt>
                <c:pt idx="6399">
                  <c:v>68.400000000000006</c:v>
                </c:pt>
                <c:pt idx="6400">
                  <c:v>68.400000000000006</c:v>
                </c:pt>
                <c:pt idx="6401">
                  <c:v>68.400000000000006</c:v>
                </c:pt>
                <c:pt idx="6402">
                  <c:v>68.5</c:v>
                </c:pt>
                <c:pt idx="6403">
                  <c:v>68.5</c:v>
                </c:pt>
                <c:pt idx="6404">
                  <c:v>68.5</c:v>
                </c:pt>
                <c:pt idx="6405">
                  <c:v>68.5</c:v>
                </c:pt>
                <c:pt idx="6406">
                  <c:v>68.5</c:v>
                </c:pt>
                <c:pt idx="6407">
                  <c:v>68.5</c:v>
                </c:pt>
                <c:pt idx="6408">
                  <c:v>68.5</c:v>
                </c:pt>
                <c:pt idx="6409">
                  <c:v>68.5</c:v>
                </c:pt>
                <c:pt idx="6410">
                  <c:v>68.599999999999994</c:v>
                </c:pt>
                <c:pt idx="6411">
                  <c:v>68.599999999999994</c:v>
                </c:pt>
                <c:pt idx="6412">
                  <c:v>68.599999999999994</c:v>
                </c:pt>
                <c:pt idx="6413">
                  <c:v>68.599999999999994</c:v>
                </c:pt>
                <c:pt idx="6414">
                  <c:v>68.599999999999994</c:v>
                </c:pt>
                <c:pt idx="6415">
                  <c:v>68.599999999999994</c:v>
                </c:pt>
                <c:pt idx="6416">
                  <c:v>68.599999999999994</c:v>
                </c:pt>
                <c:pt idx="6417">
                  <c:v>68.599999999999994</c:v>
                </c:pt>
                <c:pt idx="6418">
                  <c:v>68.7</c:v>
                </c:pt>
                <c:pt idx="6419">
                  <c:v>68.7</c:v>
                </c:pt>
                <c:pt idx="6420">
                  <c:v>68.7</c:v>
                </c:pt>
                <c:pt idx="6421">
                  <c:v>68.7</c:v>
                </c:pt>
                <c:pt idx="6422">
                  <c:v>68.7</c:v>
                </c:pt>
                <c:pt idx="6423">
                  <c:v>68.7</c:v>
                </c:pt>
                <c:pt idx="6424">
                  <c:v>68.7</c:v>
                </c:pt>
                <c:pt idx="6425">
                  <c:v>68.7</c:v>
                </c:pt>
                <c:pt idx="6426">
                  <c:v>68.8</c:v>
                </c:pt>
                <c:pt idx="6427">
                  <c:v>68.8</c:v>
                </c:pt>
                <c:pt idx="6428">
                  <c:v>68.8</c:v>
                </c:pt>
                <c:pt idx="6429">
                  <c:v>68.8</c:v>
                </c:pt>
                <c:pt idx="6430">
                  <c:v>68.8</c:v>
                </c:pt>
                <c:pt idx="6431">
                  <c:v>68.8</c:v>
                </c:pt>
                <c:pt idx="6432">
                  <c:v>68.8</c:v>
                </c:pt>
                <c:pt idx="6433">
                  <c:v>68.8</c:v>
                </c:pt>
                <c:pt idx="6434">
                  <c:v>68.900000000000006</c:v>
                </c:pt>
                <c:pt idx="6435">
                  <c:v>68.900000000000006</c:v>
                </c:pt>
                <c:pt idx="6436">
                  <c:v>68.900000000000006</c:v>
                </c:pt>
                <c:pt idx="6437">
                  <c:v>68.900000000000006</c:v>
                </c:pt>
                <c:pt idx="6438">
                  <c:v>68.900000000000006</c:v>
                </c:pt>
                <c:pt idx="6439">
                  <c:v>68.900000000000006</c:v>
                </c:pt>
                <c:pt idx="6440">
                  <c:v>68.900000000000006</c:v>
                </c:pt>
                <c:pt idx="6441">
                  <c:v>68.900000000000006</c:v>
                </c:pt>
                <c:pt idx="6442">
                  <c:v>69</c:v>
                </c:pt>
                <c:pt idx="6443">
                  <c:v>69</c:v>
                </c:pt>
                <c:pt idx="6444">
                  <c:v>69</c:v>
                </c:pt>
                <c:pt idx="6445">
                  <c:v>69</c:v>
                </c:pt>
                <c:pt idx="6446">
                  <c:v>69</c:v>
                </c:pt>
                <c:pt idx="6447">
                  <c:v>69</c:v>
                </c:pt>
                <c:pt idx="6448">
                  <c:v>69</c:v>
                </c:pt>
                <c:pt idx="6449">
                  <c:v>69</c:v>
                </c:pt>
                <c:pt idx="6450">
                  <c:v>69.099999999999994</c:v>
                </c:pt>
                <c:pt idx="6451">
                  <c:v>69.099999999999994</c:v>
                </c:pt>
                <c:pt idx="6452">
                  <c:v>69.099999999999994</c:v>
                </c:pt>
                <c:pt idx="6453">
                  <c:v>69.099999999999994</c:v>
                </c:pt>
                <c:pt idx="6454">
                  <c:v>69.099999999999994</c:v>
                </c:pt>
                <c:pt idx="6455">
                  <c:v>69.099999999999994</c:v>
                </c:pt>
                <c:pt idx="6456">
                  <c:v>69.099999999999994</c:v>
                </c:pt>
                <c:pt idx="6457">
                  <c:v>69.099999999999994</c:v>
                </c:pt>
                <c:pt idx="6458">
                  <c:v>69.2</c:v>
                </c:pt>
                <c:pt idx="6459">
                  <c:v>69.2</c:v>
                </c:pt>
                <c:pt idx="6460">
                  <c:v>69.2</c:v>
                </c:pt>
                <c:pt idx="6461">
                  <c:v>69.2</c:v>
                </c:pt>
                <c:pt idx="6462">
                  <c:v>69.2</c:v>
                </c:pt>
                <c:pt idx="6463">
                  <c:v>69.2</c:v>
                </c:pt>
                <c:pt idx="6464">
                  <c:v>69.2</c:v>
                </c:pt>
                <c:pt idx="6465">
                  <c:v>69.2</c:v>
                </c:pt>
                <c:pt idx="6466">
                  <c:v>69.3</c:v>
                </c:pt>
                <c:pt idx="6467">
                  <c:v>69.3</c:v>
                </c:pt>
                <c:pt idx="6468">
                  <c:v>69.3</c:v>
                </c:pt>
                <c:pt idx="6469">
                  <c:v>69.3</c:v>
                </c:pt>
                <c:pt idx="6470">
                  <c:v>69.3</c:v>
                </c:pt>
                <c:pt idx="6471">
                  <c:v>69.3</c:v>
                </c:pt>
                <c:pt idx="6472">
                  <c:v>69.3</c:v>
                </c:pt>
                <c:pt idx="6473">
                  <c:v>69.3</c:v>
                </c:pt>
                <c:pt idx="6474">
                  <c:v>69.400000000000006</c:v>
                </c:pt>
                <c:pt idx="6475">
                  <c:v>69.400000000000006</c:v>
                </c:pt>
                <c:pt idx="6476">
                  <c:v>69.400000000000006</c:v>
                </c:pt>
                <c:pt idx="6477">
                  <c:v>69.400000000000006</c:v>
                </c:pt>
                <c:pt idx="6478">
                  <c:v>69.400000000000006</c:v>
                </c:pt>
                <c:pt idx="6479">
                  <c:v>69.400000000000006</c:v>
                </c:pt>
                <c:pt idx="6480">
                  <c:v>69.400000000000006</c:v>
                </c:pt>
                <c:pt idx="6481">
                  <c:v>69.400000000000006</c:v>
                </c:pt>
                <c:pt idx="6482">
                  <c:v>69.5</c:v>
                </c:pt>
                <c:pt idx="6483">
                  <c:v>69.5</c:v>
                </c:pt>
                <c:pt idx="6484">
                  <c:v>69.5</c:v>
                </c:pt>
                <c:pt idx="6485">
                  <c:v>69.5</c:v>
                </c:pt>
                <c:pt idx="6486">
                  <c:v>69.5</c:v>
                </c:pt>
                <c:pt idx="6487">
                  <c:v>69.5</c:v>
                </c:pt>
                <c:pt idx="6488">
                  <c:v>69.5</c:v>
                </c:pt>
                <c:pt idx="6489">
                  <c:v>69.5</c:v>
                </c:pt>
                <c:pt idx="6490">
                  <c:v>69.5</c:v>
                </c:pt>
                <c:pt idx="6491">
                  <c:v>69.599999999999994</c:v>
                </c:pt>
                <c:pt idx="6492">
                  <c:v>69.599999999999994</c:v>
                </c:pt>
                <c:pt idx="6493">
                  <c:v>69.599999999999994</c:v>
                </c:pt>
                <c:pt idx="6494">
                  <c:v>69.599999999999994</c:v>
                </c:pt>
                <c:pt idx="6495">
                  <c:v>69.599999999999994</c:v>
                </c:pt>
                <c:pt idx="6496">
                  <c:v>69.599999999999994</c:v>
                </c:pt>
                <c:pt idx="6497">
                  <c:v>69.599999999999994</c:v>
                </c:pt>
                <c:pt idx="6498">
                  <c:v>69.599999999999994</c:v>
                </c:pt>
                <c:pt idx="6499">
                  <c:v>69.7</c:v>
                </c:pt>
                <c:pt idx="6500">
                  <c:v>69.7</c:v>
                </c:pt>
                <c:pt idx="6501">
                  <c:v>69.7</c:v>
                </c:pt>
                <c:pt idx="6502">
                  <c:v>69.7</c:v>
                </c:pt>
                <c:pt idx="6503">
                  <c:v>69.7</c:v>
                </c:pt>
                <c:pt idx="6504">
                  <c:v>69.7</c:v>
                </c:pt>
                <c:pt idx="6505">
                  <c:v>69.7</c:v>
                </c:pt>
                <c:pt idx="6506">
                  <c:v>69.7</c:v>
                </c:pt>
                <c:pt idx="6507">
                  <c:v>69.7</c:v>
                </c:pt>
                <c:pt idx="6508">
                  <c:v>69.8</c:v>
                </c:pt>
                <c:pt idx="6509">
                  <c:v>69.8</c:v>
                </c:pt>
                <c:pt idx="6510">
                  <c:v>69.8</c:v>
                </c:pt>
                <c:pt idx="6511">
                  <c:v>69.8</c:v>
                </c:pt>
                <c:pt idx="6512">
                  <c:v>69.8</c:v>
                </c:pt>
                <c:pt idx="6513">
                  <c:v>69.8</c:v>
                </c:pt>
                <c:pt idx="6514">
                  <c:v>69.8</c:v>
                </c:pt>
                <c:pt idx="6515">
                  <c:v>69.8</c:v>
                </c:pt>
                <c:pt idx="6516">
                  <c:v>69.900000000000006</c:v>
                </c:pt>
                <c:pt idx="6517">
                  <c:v>69.900000000000006</c:v>
                </c:pt>
                <c:pt idx="6518">
                  <c:v>69.900000000000006</c:v>
                </c:pt>
                <c:pt idx="6519">
                  <c:v>69.900000000000006</c:v>
                </c:pt>
                <c:pt idx="6520">
                  <c:v>69.900000000000006</c:v>
                </c:pt>
                <c:pt idx="6521">
                  <c:v>69.900000000000006</c:v>
                </c:pt>
                <c:pt idx="6522">
                  <c:v>69.900000000000006</c:v>
                </c:pt>
                <c:pt idx="6523">
                  <c:v>69.900000000000006</c:v>
                </c:pt>
                <c:pt idx="6524">
                  <c:v>70</c:v>
                </c:pt>
                <c:pt idx="6525">
                  <c:v>70</c:v>
                </c:pt>
                <c:pt idx="6526">
                  <c:v>70</c:v>
                </c:pt>
                <c:pt idx="6527">
                  <c:v>70</c:v>
                </c:pt>
                <c:pt idx="6528">
                  <c:v>70</c:v>
                </c:pt>
                <c:pt idx="6529">
                  <c:v>70</c:v>
                </c:pt>
                <c:pt idx="6530">
                  <c:v>70</c:v>
                </c:pt>
                <c:pt idx="6531">
                  <c:v>70</c:v>
                </c:pt>
                <c:pt idx="6532">
                  <c:v>70.099999999999994</c:v>
                </c:pt>
                <c:pt idx="6533">
                  <c:v>70.099999999999994</c:v>
                </c:pt>
                <c:pt idx="6534">
                  <c:v>70.099999999999994</c:v>
                </c:pt>
                <c:pt idx="6535">
                  <c:v>70.099999999999994</c:v>
                </c:pt>
                <c:pt idx="6536">
                  <c:v>70.099999999999994</c:v>
                </c:pt>
                <c:pt idx="6537">
                  <c:v>70.099999999999994</c:v>
                </c:pt>
                <c:pt idx="6538">
                  <c:v>70.099999999999994</c:v>
                </c:pt>
                <c:pt idx="6539">
                  <c:v>70.2</c:v>
                </c:pt>
                <c:pt idx="6540">
                  <c:v>70.2</c:v>
                </c:pt>
                <c:pt idx="6541">
                  <c:v>70.2</c:v>
                </c:pt>
                <c:pt idx="6542">
                  <c:v>70.2</c:v>
                </c:pt>
                <c:pt idx="6543">
                  <c:v>70.2</c:v>
                </c:pt>
                <c:pt idx="6544">
                  <c:v>70.2</c:v>
                </c:pt>
                <c:pt idx="6545">
                  <c:v>70.2</c:v>
                </c:pt>
                <c:pt idx="6546">
                  <c:v>70.2</c:v>
                </c:pt>
                <c:pt idx="6547">
                  <c:v>70.3</c:v>
                </c:pt>
                <c:pt idx="6548">
                  <c:v>70.3</c:v>
                </c:pt>
                <c:pt idx="6549">
                  <c:v>70.3</c:v>
                </c:pt>
                <c:pt idx="6550">
                  <c:v>70.3</c:v>
                </c:pt>
                <c:pt idx="6551">
                  <c:v>70.3</c:v>
                </c:pt>
                <c:pt idx="6552">
                  <c:v>70.3</c:v>
                </c:pt>
                <c:pt idx="6553">
                  <c:v>70.3</c:v>
                </c:pt>
                <c:pt idx="6554">
                  <c:v>70.3</c:v>
                </c:pt>
                <c:pt idx="6555">
                  <c:v>70.400000000000006</c:v>
                </c:pt>
                <c:pt idx="6556">
                  <c:v>70.400000000000006</c:v>
                </c:pt>
                <c:pt idx="6557">
                  <c:v>70.400000000000006</c:v>
                </c:pt>
                <c:pt idx="6558">
                  <c:v>70.400000000000006</c:v>
                </c:pt>
                <c:pt idx="6559">
                  <c:v>70.400000000000006</c:v>
                </c:pt>
                <c:pt idx="6560">
                  <c:v>70.400000000000006</c:v>
                </c:pt>
                <c:pt idx="6561">
                  <c:v>70.400000000000006</c:v>
                </c:pt>
                <c:pt idx="6562">
                  <c:v>70.400000000000006</c:v>
                </c:pt>
                <c:pt idx="6563">
                  <c:v>70.5</c:v>
                </c:pt>
                <c:pt idx="6564">
                  <c:v>70.5</c:v>
                </c:pt>
                <c:pt idx="6565">
                  <c:v>70.5</c:v>
                </c:pt>
                <c:pt idx="6566">
                  <c:v>70.5</c:v>
                </c:pt>
                <c:pt idx="6567">
                  <c:v>70.5</c:v>
                </c:pt>
                <c:pt idx="6568">
                  <c:v>70.5</c:v>
                </c:pt>
                <c:pt idx="6569">
                  <c:v>70.5</c:v>
                </c:pt>
                <c:pt idx="6570">
                  <c:v>70.5</c:v>
                </c:pt>
                <c:pt idx="6571">
                  <c:v>70.599999999999994</c:v>
                </c:pt>
                <c:pt idx="6572">
                  <c:v>70.599999999999994</c:v>
                </c:pt>
                <c:pt idx="6573">
                  <c:v>70.599999999999994</c:v>
                </c:pt>
                <c:pt idx="6574">
                  <c:v>70.599999999999994</c:v>
                </c:pt>
                <c:pt idx="6575">
                  <c:v>70.599999999999994</c:v>
                </c:pt>
                <c:pt idx="6576">
                  <c:v>70.599999999999994</c:v>
                </c:pt>
                <c:pt idx="6577">
                  <c:v>70.599999999999994</c:v>
                </c:pt>
                <c:pt idx="6578">
                  <c:v>70.599999999999994</c:v>
                </c:pt>
                <c:pt idx="6579">
                  <c:v>70.7</c:v>
                </c:pt>
                <c:pt idx="6580">
                  <c:v>70.7</c:v>
                </c:pt>
                <c:pt idx="6581">
                  <c:v>70.7</c:v>
                </c:pt>
                <c:pt idx="6582">
                  <c:v>70.7</c:v>
                </c:pt>
                <c:pt idx="6583">
                  <c:v>70.7</c:v>
                </c:pt>
                <c:pt idx="6584">
                  <c:v>70.7</c:v>
                </c:pt>
                <c:pt idx="6585">
                  <c:v>70.7</c:v>
                </c:pt>
                <c:pt idx="6586">
                  <c:v>70.7</c:v>
                </c:pt>
                <c:pt idx="6587">
                  <c:v>70.8</c:v>
                </c:pt>
                <c:pt idx="6588">
                  <c:v>70.8</c:v>
                </c:pt>
                <c:pt idx="6589">
                  <c:v>70.8</c:v>
                </c:pt>
                <c:pt idx="6590">
                  <c:v>70.8</c:v>
                </c:pt>
                <c:pt idx="6591">
                  <c:v>70.8</c:v>
                </c:pt>
                <c:pt idx="6592">
                  <c:v>70.8</c:v>
                </c:pt>
                <c:pt idx="6593">
                  <c:v>70.8</c:v>
                </c:pt>
                <c:pt idx="6594">
                  <c:v>70.900000000000006</c:v>
                </c:pt>
                <c:pt idx="6595">
                  <c:v>70.900000000000006</c:v>
                </c:pt>
                <c:pt idx="6596">
                  <c:v>70.900000000000006</c:v>
                </c:pt>
                <c:pt idx="6597">
                  <c:v>70.900000000000006</c:v>
                </c:pt>
                <c:pt idx="6598">
                  <c:v>70.900000000000006</c:v>
                </c:pt>
                <c:pt idx="6599">
                  <c:v>70.900000000000006</c:v>
                </c:pt>
                <c:pt idx="6600">
                  <c:v>70.900000000000006</c:v>
                </c:pt>
                <c:pt idx="6601">
                  <c:v>70.900000000000006</c:v>
                </c:pt>
                <c:pt idx="6602">
                  <c:v>71</c:v>
                </c:pt>
                <c:pt idx="6603">
                  <c:v>71</c:v>
                </c:pt>
                <c:pt idx="6604">
                  <c:v>71</c:v>
                </c:pt>
                <c:pt idx="6605">
                  <c:v>71</c:v>
                </c:pt>
                <c:pt idx="6606">
                  <c:v>71</c:v>
                </c:pt>
                <c:pt idx="6607">
                  <c:v>71</c:v>
                </c:pt>
                <c:pt idx="6608">
                  <c:v>71</c:v>
                </c:pt>
                <c:pt idx="6609">
                  <c:v>71</c:v>
                </c:pt>
                <c:pt idx="6610">
                  <c:v>71.099999999999994</c:v>
                </c:pt>
                <c:pt idx="6611">
                  <c:v>71.099999999999994</c:v>
                </c:pt>
                <c:pt idx="6612">
                  <c:v>71.099999999999994</c:v>
                </c:pt>
                <c:pt idx="6613">
                  <c:v>71.099999999999994</c:v>
                </c:pt>
                <c:pt idx="6614">
                  <c:v>71.099999999999994</c:v>
                </c:pt>
                <c:pt idx="6615">
                  <c:v>71.099999999999994</c:v>
                </c:pt>
                <c:pt idx="6616">
                  <c:v>71.099999999999994</c:v>
                </c:pt>
                <c:pt idx="6617">
                  <c:v>71.099999999999994</c:v>
                </c:pt>
                <c:pt idx="6618">
                  <c:v>71.2</c:v>
                </c:pt>
                <c:pt idx="6619">
                  <c:v>71.2</c:v>
                </c:pt>
                <c:pt idx="6620">
                  <c:v>71.2</c:v>
                </c:pt>
                <c:pt idx="6621">
                  <c:v>71.2</c:v>
                </c:pt>
                <c:pt idx="6622">
                  <c:v>71.2</c:v>
                </c:pt>
                <c:pt idx="6623">
                  <c:v>71.2</c:v>
                </c:pt>
                <c:pt idx="6624">
                  <c:v>71.2</c:v>
                </c:pt>
                <c:pt idx="6625">
                  <c:v>71.2</c:v>
                </c:pt>
                <c:pt idx="6626">
                  <c:v>71.3</c:v>
                </c:pt>
                <c:pt idx="6627">
                  <c:v>71.3</c:v>
                </c:pt>
                <c:pt idx="6628">
                  <c:v>71.3</c:v>
                </c:pt>
                <c:pt idx="6629">
                  <c:v>71.3</c:v>
                </c:pt>
                <c:pt idx="6630">
                  <c:v>71.3</c:v>
                </c:pt>
                <c:pt idx="6631">
                  <c:v>71.3</c:v>
                </c:pt>
                <c:pt idx="6632">
                  <c:v>71.3</c:v>
                </c:pt>
                <c:pt idx="6633">
                  <c:v>71.3</c:v>
                </c:pt>
                <c:pt idx="6634">
                  <c:v>71.400000000000006</c:v>
                </c:pt>
                <c:pt idx="6635">
                  <c:v>71.400000000000006</c:v>
                </c:pt>
                <c:pt idx="6636">
                  <c:v>71.400000000000006</c:v>
                </c:pt>
                <c:pt idx="6637">
                  <c:v>71.400000000000006</c:v>
                </c:pt>
                <c:pt idx="6638">
                  <c:v>71.400000000000006</c:v>
                </c:pt>
                <c:pt idx="6639">
                  <c:v>71.400000000000006</c:v>
                </c:pt>
                <c:pt idx="6640">
                  <c:v>71.400000000000006</c:v>
                </c:pt>
                <c:pt idx="6641">
                  <c:v>71.400000000000006</c:v>
                </c:pt>
                <c:pt idx="6642">
                  <c:v>71.5</c:v>
                </c:pt>
                <c:pt idx="6643">
                  <c:v>71.5</c:v>
                </c:pt>
                <c:pt idx="6644">
                  <c:v>71.5</c:v>
                </c:pt>
                <c:pt idx="6645">
                  <c:v>71.5</c:v>
                </c:pt>
                <c:pt idx="6646">
                  <c:v>71.5</c:v>
                </c:pt>
                <c:pt idx="6647">
                  <c:v>71.5</c:v>
                </c:pt>
                <c:pt idx="6648">
                  <c:v>71.5</c:v>
                </c:pt>
                <c:pt idx="6649">
                  <c:v>71.5</c:v>
                </c:pt>
                <c:pt idx="6650">
                  <c:v>71.5</c:v>
                </c:pt>
                <c:pt idx="6651">
                  <c:v>71.599999999999994</c:v>
                </c:pt>
                <c:pt idx="6652">
                  <c:v>71.599999999999994</c:v>
                </c:pt>
                <c:pt idx="6653">
                  <c:v>71.599999999999994</c:v>
                </c:pt>
                <c:pt idx="6654">
                  <c:v>71.599999999999994</c:v>
                </c:pt>
                <c:pt idx="6655">
                  <c:v>71.599999999999994</c:v>
                </c:pt>
                <c:pt idx="6656">
                  <c:v>71.599999999999994</c:v>
                </c:pt>
                <c:pt idx="6657">
                  <c:v>71.599999999999994</c:v>
                </c:pt>
                <c:pt idx="6658">
                  <c:v>71.599999999999994</c:v>
                </c:pt>
                <c:pt idx="6659">
                  <c:v>71.7</c:v>
                </c:pt>
                <c:pt idx="6660">
                  <c:v>71.7</c:v>
                </c:pt>
                <c:pt idx="6661">
                  <c:v>71.7</c:v>
                </c:pt>
                <c:pt idx="6662">
                  <c:v>71.7</c:v>
                </c:pt>
                <c:pt idx="6663">
                  <c:v>71.7</c:v>
                </c:pt>
                <c:pt idx="6664">
                  <c:v>71.7</c:v>
                </c:pt>
                <c:pt idx="6665">
                  <c:v>71.7</c:v>
                </c:pt>
                <c:pt idx="6666">
                  <c:v>71.7</c:v>
                </c:pt>
                <c:pt idx="6667">
                  <c:v>71.8</c:v>
                </c:pt>
                <c:pt idx="6668">
                  <c:v>71.8</c:v>
                </c:pt>
                <c:pt idx="6669">
                  <c:v>71.8</c:v>
                </c:pt>
                <c:pt idx="6670">
                  <c:v>71.8</c:v>
                </c:pt>
                <c:pt idx="6671">
                  <c:v>71.8</c:v>
                </c:pt>
                <c:pt idx="6672">
                  <c:v>71.8</c:v>
                </c:pt>
                <c:pt idx="6673">
                  <c:v>71.8</c:v>
                </c:pt>
                <c:pt idx="6674">
                  <c:v>71.900000000000006</c:v>
                </c:pt>
                <c:pt idx="6675">
                  <c:v>71.900000000000006</c:v>
                </c:pt>
                <c:pt idx="6676">
                  <c:v>71.900000000000006</c:v>
                </c:pt>
                <c:pt idx="6677">
                  <c:v>71.900000000000006</c:v>
                </c:pt>
                <c:pt idx="6678">
                  <c:v>71.900000000000006</c:v>
                </c:pt>
                <c:pt idx="6679">
                  <c:v>71.900000000000006</c:v>
                </c:pt>
                <c:pt idx="6680">
                  <c:v>71.900000000000006</c:v>
                </c:pt>
                <c:pt idx="6681">
                  <c:v>71.900000000000006</c:v>
                </c:pt>
                <c:pt idx="6682">
                  <c:v>72</c:v>
                </c:pt>
                <c:pt idx="6683">
                  <c:v>72</c:v>
                </c:pt>
                <c:pt idx="6684">
                  <c:v>72</c:v>
                </c:pt>
                <c:pt idx="6685">
                  <c:v>72</c:v>
                </c:pt>
                <c:pt idx="6686">
                  <c:v>72</c:v>
                </c:pt>
                <c:pt idx="6687">
                  <c:v>72</c:v>
                </c:pt>
                <c:pt idx="6688">
                  <c:v>72</c:v>
                </c:pt>
                <c:pt idx="6689">
                  <c:v>72.099999999999994</c:v>
                </c:pt>
                <c:pt idx="6690">
                  <c:v>72.099999999999994</c:v>
                </c:pt>
                <c:pt idx="6691">
                  <c:v>72.099999999999994</c:v>
                </c:pt>
                <c:pt idx="6692">
                  <c:v>72.099999999999994</c:v>
                </c:pt>
                <c:pt idx="6693">
                  <c:v>72.099999999999994</c:v>
                </c:pt>
                <c:pt idx="6694">
                  <c:v>72.099999999999994</c:v>
                </c:pt>
                <c:pt idx="6695">
                  <c:v>72.099999999999994</c:v>
                </c:pt>
                <c:pt idx="6696">
                  <c:v>72.099999999999994</c:v>
                </c:pt>
                <c:pt idx="6697">
                  <c:v>72.099999999999994</c:v>
                </c:pt>
                <c:pt idx="6698">
                  <c:v>72.099999999999994</c:v>
                </c:pt>
                <c:pt idx="6699">
                  <c:v>72.099999999999994</c:v>
                </c:pt>
                <c:pt idx="6700">
                  <c:v>72.099999999999994</c:v>
                </c:pt>
                <c:pt idx="6701">
                  <c:v>72.099999999999994</c:v>
                </c:pt>
                <c:pt idx="6702">
                  <c:v>72.099999999999994</c:v>
                </c:pt>
                <c:pt idx="6703">
                  <c:v>72.099999999999994</c:v>
                </c:pt>
                <c:pt idx="6704">
                  <c:v>72.099999999999994</c:v>
                </c:pt>
                <c:pt idx="6705">
                  <c:v>72.099999999999994</c:v>
                </c:pt>
                <c:pt idx="6706">
                  <c:v>72.099999999999994</c:v>
                </c:pt>
                <c:pt idx="6707">
                  <c:v>72.099999999999994</c:v>
                </c:pt>
                <c:pt idx="6708">
                  <c:v>72.099999999999994</c:v>
                </c:pt>
                <c:pt idx="6709">
                  <c:v>72.099999999999994</c:v>
                </c:pt>
                <c:pt idx="6710">
                  <c:v>72.099999999999994</c:v>
                </c:pt>
                <c:pt idx="6711">
                  <c:v>72.099999999999994</c:v>
                </c:pt>
                <c:pt idx="6712">
                  <c:v>72.099999999999994</c:v>
                </c:pt>
                <c:pt idx="6713">
                  <c:v>72.099999999999994</c:v>
                </c:pt>
                <c:pt idx="6714">
                  <c:v>72.099999999999994</c:v>
                </c:pt>
                <c:pt idx="6715">
                  <c:v>72.099999999999994</c:v>
                </c:pt>
                <c:pt idx="6716">
                  <c:v>72.099999999999994</c:v>
                </c:pt>
                <c:pt idx="6717">
                  <c:v>72.099999999999994</c:v>
                </c:pt>
                <c:pt idx="6718">
                  <c:v>72.099999999999994</c:v>
                </c:pt>
                <c:pt idx="6719">
                  <c:v>72.099999999999994</c:v>
                </c:pt>
                <c:pt idx="6720">
                  <c:v>72.099999999999994</c:v>
                </c:pt>
                <c:pt idx="6721">
                  <c:v>72.099999999999994</c:v>
                </c:pt>
                <c:pt idx="6722">
                  <c:v>72.099999999999994</c:v>
                </c:pt>
                <c:pt idx="6723">
                  <c:v>72.099999999999994</c:v>
                </c:pt>
                <c:pt idx="6724">
                  <c:v>72.099999999999994</c:v>
                </c:pt>
                <c:pt idx="6725">
                  <c:v>72.099999999999994</c:v>
                </c:pt>
                <c:pt idx="6726">
                  <c:v>72.099999999999994</c:v>
                </c:pt>
                <c:pt idx="6727">
                  <c:v>72.099999999999994</c:v>
                </c:pt>
                <c:pt idx="6728">
                  <c:v>72.099999999999994</c:v>
                </c:pt>
                <c:pt idx="6729">
                  <c:v>72.099999999999994</c:v>
                </c:pt>
                <c:pt idx="6730">
                  <c:v>72.099999999999994</c:v>
                </c:pt>
                <c:pt idx="6731">
                  <c:v>72.099999999999994</c:v>
                </c:pt>
                <c:pt idx="6732">
                  <c:v>72.099999999999994</c:v>
                </c:pt>
                <c:pt idx="6733">
                  <c:v>72.099999999999994</c:v>
                </c:pt>
                <c:pt idx="6734">
                  <c:v>72.099999999999994</c:v>
                </c:pt>
                <c:pt idx="6735">
                  <c:v>72.099999999999994</c:v>
                </c:pt>
                <c:pt idx="6736">
                  <c:v>72.099999999999994</c:v>
                </c:pt>
                <c:pt idx="6737">
                  <c:v>72.099999999999994</c:v>
                </c:pt>
                <c:pt idx="6738">
                  <c:v>72.099999999999994</c:v>
                </c:pt>
                <c:pt idx="6739">
                  <c:v>72.099999999999994</c:v>
                </c:pt>
                <c:pt idx="6740">
                  <c:v>72.099999999999994</c:v>
                </c:pt>
                <c:pt idx="6741">
                  <c:v>72.099999999999994</c:v>
                </c:pt>
                <c:pt idx="6742">
                  <c:v>72.099999999999994</c:v>
                </c:pt>
                <c:pt idx="6743">
                  <c:v>72.2</c:v>
                </c:pt>
                <c:pt idx="6744">
                  <c:v>72.2</c:v>
                </c:pt>
                <c:pt idx="6745">
                  <c:v>72.2</c:v>
                </c:pt>
                <c:pt idx="6746">
                  <c:v>72.2</c:v>
                </c:pt>
                <c:pt idx="6747">
                  <c:v>72.2</c:v>
                </c:pt>
                <c:pt idx="6748">
                  <c:v>72.2</c:v>
                </c:pt>
                <c:pt idx="6749">
                  <c:v>72.2</c:v>
                </c:pt>
                <c:pt idx="6750">
                  <c:v>72.2</c:v>
                </c:pt>
                <c:pt idx="6751">
                  <c:v>72.2</c:v>
                </c:pt>
                <c:pt idx="6752">
                  <c:v>72.2</c:v>
                </c:pt>
                <c:pt idx="6753">
                  <c:v>72.2</c:v>
                </c:pt>
                <c:pt idx="6754">
                  <c:v>72.2</c:v>
                </c:pt>
                <c:pt idx="6755">
                  <c:v>72.2</c:v>
                </c:pt>
                <c:pt idx="6756">
                  <c:v>72.2</c:v>
                </c:pt>
                <c:pt idx="6757">
                  <c:v>72.2</c:v>
                </c:pt>
                <c:pt idx="6758">
                  <c:v>72.2</c:v>
                </c:pt>
                <c:pt idx="6759">
                  <c:v>72.2</c:v>
                </c:pt>
                <c:pt idx="6760">
                  <c:v>72.2</c:v>
                </c:pt>
                <c:pt idx="6761">
                  <c:v>72.2</c:v>
                </c:pt>
                <c:pt idx="6762">
                  <c:v>72.2</c:v>
                </c:pt>
                <c:pt idx="6763">
                  <c:v>72.2</c:v>
                </c:pt>
                <c:pt idx="6764">
                  <c:v>72.2</c:v>
                </c:pt>
                <c:pt idx="6765">
                  <c:v>72.2</c:v>
                </c:pt>
                <c:pt idx="6766">
                  <c:v>72.2</c:v>
                </c:pt>
                <c:pt idx="6767">
                  <c:v>72.2</c:v>
                </c:pt>
                <c:pt idx="6768">
                  <c:v>72.2</c:v>
                </c:pt>
                <c:pt idx="6769">
                  <c:v>72.2</c:v>
                </c:pt>
                <c:pt idx="6770">
                  <c:v>72.2</c:v>
                </c:pt>
                <c:pt idx="6771">
                  <c:v>72.2</c:v>
                </c:pt>
                <c:pt idx="6772">
                  <c:v>72.2</c:v>
                </c:pt>
                <c:pt idx="6773">
                  <c:v>72.2</c:v>
                </c:pt>
                <c:pt idx="6774">
                  <c:v>72.2</c:v>
                </c:pt>
                <c:pt idx="6775">
                  <c:v>72.2</c:v>
                </c:pt>
                <c:pt idx="6776">
                  <c:v>72.2</c:v>
                </c:pt>
                <c:pt idx="6777">
                  <c:v>72.2</c:v>
                </c:pt>
                <c:pt idx="6778">
                  <c:v>72.2</c:v>
                </c:pt>
                <c:pt idx="6779">
                  <c:v>72.2</c:v>
                </c:pt>
                <c:pt idx="6780">
                  <c:v>72.2</c:v>
                </c:pt>
                <c:pt idx="6781">
                  <c:v>72.2</c:v>
                </c:pt>
                <c:pt idx="6782">
                  <c:v>72.2</c:v>
                </c:pt>
                <c:pt idx="6783">
                  <c:v>72.2</c:v>
                </c:pt>
                <c:pt idx="6784">
                  <c:v>72.2</c:v>
                </c:pt>
                <c:pt idx="6785">
                  <c:v>72.2</c:v>
                </c:pt>
                <c:pt idx="6786">
                  <c:v>72.2</c:v>
                </c:pt>
                <c:pt idx="6787">
                  <c:v>72.2</c:v>
                </c:pt>
                <c:pt idx="6788">
                  <c:v>72.2</c:v>
                </c:pt>
                <c:pt idx="6789">
                  <c:v>72.2</c:v>
                </c:pt>
                <c:pt idx="6790">
                  <c:v>72.2</c:v>
                </c:pt>
                <c:pt idx="6791">
                  <c:v>72.2</c:v>
                </c:pt>
                <c:pt idx="6792">
                  <c:v>72.2</c:v>
                </c:pt>
                <c:pt idx="6793">
                  <c:v>72.2</c:v>
                </c:pt>
                <c:pt idx="6794">
                  <c:v>72.2</c:v>
                </c:pt>
                <c:pt idx="6795">
                  <c:v>72.2</c:v>
                </c:pt>
                <c:pt idx="6796">
                  <c:v>72.2</c:v>
                </c:pt>
                <c:pt idx="6797">
                  <c:v>72.2</c:v>
                </c:pt>
                <c:pt idx="6798">
                  <c:v>72.2</c:v>
                </c:pt>
                <c:pt idx="6799">
                  <c:v>72.2</c:v>
                </c:pt>
                <c:pt idx="6800">
                  <c:v>72.2</c:v>
                </c:pt>
                <c:pt idx="6801">
                  <c:v>72.2</c:v>
                </c:pt>
                <c:pt idx="6802">
                  <c:v>72.2</c:v>
                </c:pt>
                <c:pt idx="6803">
                  <c:v>72.2</c:v>
                </c:pt>
                <c:pt idx="6804">
                  <c:v>72.2</c:v>
                </c:pt>
                <c:pt idx="6805">
                  <c:v>72.2</c:v>
                </c:pt>
                <c:pt idx="6806">
                  <c:v>72.2</c:v>
                </c:pt>
                <c:pt idx="6807">
                  <c:v>72.2</c:v>
                </c:pt>
                <c:pt idx="6808">
                  <c:v>72.2</c:v>
                </c:pt>
                <c:pt idx="6809">
                  <c:v>72.2</c:v>
                </c:pt>
                <c:pt idx="6810">
                  <c:v>72.2</c:v>
                </c:pt>
                <c:pt idx="6811">
                  <c:v>72.2</c:v>
                </c:pt>
                <c:pt idx="6812">
                  <c:v>72.2</c:v>
                </c:pt>
                <c:pt idx="6813">
                  <c:v>72.2</c:v>
                </c:pt>
                <c:pt idx="6814">
                  <c:v>72.2</c:v>
                </c:pt>
                <c:pt idx="6815">
                  <c:v>72.2</c:v>
                </c:pt>
                <c:pt idx="6816">
                  <c:v>72.2</c:v>
                </c:pt>
                <c:pt idx="6817">
                  <c:v>72.2</c:v>
                </c:pt>
                <c:pt idx="6818">
                  <c:v>72.2</c:v>
                </c:pt>
                <c:pt idx="6819">
                  <c:v>72.2</c:v>
                </c:pt>
                <c:pt idx="6820">
                  <c:v>72.2</c:v>
                </c:pt>
                <c:pt idx="6821">
                  <c:v>72.2</c:v>
                </c:pt>
                <c:pt idx="6822">
                  <c:v>72.2</c:v>
                </c:pt>
                <c:pt idx="6823">
                  <c:v>72.2</c:v>
                </c:pt>
                <c:pt idx="6824">
                  <c:v>72.2</c:v>
                </c:pt>
                <c:pt idx="6825">
                  <c:v>72.2</c:v>
                </c:pt>
                <c:pt idx="6826">
                  <c:v>72.2</c:v>
                </c:pt>
                <c:pt idx="6827">
                  <c:v>72.2</c:v>
                </c:pt>
                <c:pt idx="6828">
                  <c:v>72.2</c:v>
                </c:pt>
                <c:pt idx="6829">
                  <c:v>72.2</c:v>
                </c:pt>
                <c:pt idx="6830">
                  <c:v>72.2</c:v>
                </c:pt>
                <c:pt idx="6831">
                  <c:v>72.2</c:v>
                </c:pt>
                <c:pt idx="6832">
                  <c:v>72.2</c:v>
                </c:pt>
                <c:pt idx="6833">
                  <c:v>72.2</c:v>
                </c:pt>
                <c:pt idx="6834">
                  <c:v>72.2</c:v>
                </c:pt>
                <c:pt idx="6835">
                  <c:v>72.2</c:v>
                </c:pt>
                <c:pt idx="6836">
                  <c:v>72.2</c:v>
                </c:pt>
                <c:pt idx="6837">
                  <c:v>72.2</c:v>
                </c:pt>
                <c:pt idx="6838">
                  <c:v>72.2</c:v>
                </c:pt>
                <c:pt idx="6839">
                  <c:v>72.2</c:v>
                </c:pt>
                <c:pt idx="6840">
                  <c:v>72.2</c:v>
                </c:pt>
                <c:pt idx="6841">
                  <c:v>72.2</c:v>
                </c:pt>
                <c:pt idx="6842">
                  <c:v>72.2</c:v>
                </c:pt>
                <c:pt idx="6843">
                  <c:v>72.2</c:v>
                </c:pt>
                <c:pt idx="6844">
                  <c:v>72.2</c:v>
                </c:pt>
                <c:pt idx="6845">
                  <c:v>72.2</c:v>
                </c:pt>
                <c:pt idx="6846">
                  <c:v>72.2</c:v>
                </c:pt>
                <c:pt idx="6847">
                  <c:v>72.2</c:v>
                </c:pt>
                <c:pt idx="6848">
                  <c:v>72.2</c:v>
                </c:pt>
                <c:pt idx="6849">
                  <c:v>72.2</c:v>
                </c:pt>
                <c:pt idx="6850">
                  <c:v>72.2</c:v>
                </c:pt>
                <c:pt idx="6851">
                  <c:v>72.2</c:v>
                </c:pt>
                <c:pt idx="6852">
                  <c:v>72.2</c:v>
                </c:pt>
                <c:pt idx="6853">
                  <c:v>72.2</c:v>
                </c:pt>
                <c:pt idx="6854">
                  <c:v>72.2</c:v>
                </c:pt>
                <c:pt idx="6855">
                  <c:v>72.2</c:v>
                </c:pt>
                <c:pt idx="6856">
                  <c:v>72.2</c:v>
                </c:pt>
                <c:pt idx="6857">
                  <c:v>72.2</c:v>
                </c:pt>
                <c:pt idx="6858">
                  <c:v>72.2</c:v>
                </c:pt>
                <c:pt idx="6859">
                  <c:v>72.2</c:v>
                </c:pt>
                <c:pt idx="6860">
                  <c:v>72.2</c:v>
                </c:pt>
                <c:pt idx="6861">
                  <c:v>72.2</c:v>
                </c:pt>
                <c:pt idx="6862">
                  <c:v>72.2</c:v>
                </c:pt>
                <c:pt idx="6863">
                  <c:v>72.2</c:v>
                </c:pt>
                <c:pt idx="6864">
                  <c:v>72.2</c:v>
                </c:pt>
                <c:pt idx="6865">
                  <c:v>72.2</c:v>
                </c:pt>
                <c:pt idx="6866">
                  <c:v>72.2</c:v>
                </c:pt>
                <c:pt idx="6867">
                  <c:v>72.2</c:v>
                </c:pt>
                <c:pt idx="6868">
                  <c:v>72.2</c:v>
                </c:pt>
                <c:pt idx="6869">
                  <c:v>72.2</c:v>
                </c:pt>
                <c:pt idx="6870">
                  <c:v>72.2</c:v>
                </c:pt>
                <c:pt idx="6871">
                  <c:v>72.2</c:v>
                </c:pt>
                <c:pt idx="6872">
                  <c:v>72.2</c:v>
                </c:pt>
                <c:pt idx="6873">
                  <c:v>72.2</c:v>
                </c:pt>
                <c:pt idx="6874">
                  <c:v>72.2</c:v>
                </c:pt>
                <c:pt idx="6875">
                  <c:v>72.2</c:v>
                </c:pt>
                <c:pt idx="6876">
                  <c:v>72.2</c:v>
                </c:pt>
                <c:pt idx="6877">
                  <c:v>72.2</c:v>
                </c:pt>
                <c:pt idx="6878">
                  <c:v>72.2</c:v>
                </c:pt>
                <c:pt idx="6879">
                  <c:v>72.2</c:v>
                </c:pt>
                <c:pt idx="6880">
                  <c:v>72.2</c:v>
                </c:pt>
                <c:pt idx="6881">
                  <c:v>72.2</c:v>
                </c:pt>
                <c:pt idx="6882">
                  <c:v>72.2</c:v>
                </c:pt>
                <c:pt idx="6883">
                  <c:v>72.2</c:v>
                </c:pt>
                <c:pt idx="6884">
                  <c:v>72.2</c:v>
                </c:pt>
                <c:pt idx="6885">
                  <c:v>72.2</c:v>
                </c:pt>
                <c:pt idx="6886">
                  <c:v>72.2</c:v>
                </c:pt>
                <c:pt idx="6887">
                  <c:v>72.2</c:v>
                </c:pt>
                <c:pt idx="6888">
                  <c:v>72.2</c:v>
                </c:pt>
                <c:pt idx="6889">
                  <c:v>72.2</c:v>
                </c:pt>
                <c:pt idx="6890">
                  <c:v>72.2</c:v>
                </c:pt>
                <c:pt idx="6891">
                  <c:v>72.2</c:v>
                </c:pt>
                <c:pt idx="6892">
                  <c:v>72.2</c:v>
                </c:pt>
                <c:pt idx="6893">
                  <c:v>72.2</c:v>
                </c:pt>
                <c:pt idx="6894">
                  <c:v>72.2</c:v>
                </c:pt>
                <c:pt idx="6895">
                  <c:v>72.2</c:v>
                </c:pt>
                <c:pt idx="6896">
                  <c:v>72.2</c:v>
                </c:pt>
                <c:pt idx="6897">
                  <c:v>72.2</c:v>
                </c:pt>
                <c:pt idx="6898">
                  <c:v>72.2</c:v>
                </c:pt>
                <c:pt idx="6899">
                  <c:v>72.2</c:v>
                </c:pt>
                <c:pt idx="6900">
                  <c:v>72.2</c:v>
                </c:pt>
                <c:pt idx="6901">
                  <c:v>72.2</c:v>
                </c:pt>
                <c:pt idx="6902">
                  <c:v>72.2</c:v>
                </c:pt>
                <c:pt idx="6903">
                  <c:v>72.2</c:v>
                </c:pt>
                <c:pt idx="6904">
                  <c:v>72.2</c:v>
                </c:pt>
                <c:pt idx="6905">
                  <c:v>72.2</c:v>
                </c:pt>
                <c:pt idx="6906">
                  <c:v>72.2</c:v>
                </c:pt>
                <c:pt idx="6907">
                  <c:v>72.2</c:v>
                </c:pt>
                <c:pt idx="6908">
                  <c:v>72.2</c:v>
                </c:pt>
                <c:pt idx="6909">
                  <c:v>72.2</c:v>
                </c:pt>
                <c:pt idx="6910">
                  <c:v>72.2</c:v>
                </c:pt>
                <c:pt idx="6911">
                  <c:v>72.2</c:v>
                </c:pt>
                <c:pt idx="6912">
                  <c:v>72.2</c:v>
                </c:pt>
                <c:pt idx="6913">
                  <c:v>72.2</c:v>
                </c:pt>
                <c:pt idx="6914">
                  <c:v>72.2</c:v>
                </c:pt>
                <c:pt idx="6915">
                  <c:v>72.2</c:v>
                </c:pt>
                <c:pt idx="6916">
                  <c:v>72.2</c:v>
                </c:pt>
                <c:pt idx="6917">
                  <c:v>72.2</c:v>
                </c:pt>
                <c:pt idx="6918">
                  <c:v>72.2</c:v>
                </c:pt>
                <c:pt idx="6919">
                  <c:v>72.2</c:v>
                </c:pt>
                <c:pt idx="6920">
                  <c:v>72.2</c:v>
                </c:pt>
                <c:pt idx="6921">
                  <c:v>72.2</c:v>
                </c:pt>
                <c:pt idx="6922">
                  <c:v>72.3</c:v>
                </c:pt>
                <c:pt idx="6923">
                  <c:v>72.3</c:v>
                </c:pt>
                <c:pt idx="6924">
                  <c:v>72.3</c:v>
                </c:pt>
                <c:pt idx="6925">
                  <c:v>72.3</c:v>
                </c:pt>
                <c:pt idx="6926">
                  <c:v>72.3</c:v>
                </c:pt>
                <c:pt idx="6927">
                  <c:v>72.3</c:v>
                </c:pt>
                <c:pt idx="6928">
                  <c:v>72.3</c:v>
                </c:pt>
                <c:pt idx="6929">
                  <c:v>72.3</c:v>
                </c:pt>
                <c:pt idx="6930">
                  <c:v>72.3</c:v>
                </c:pt>
                <c:pt idx="6931">
                  <c:v>72.3</c:v>
                </c:pt>
                <c:pt idx="6932">
                  <c:v>72.3</c:v>
                </c:pt>
                <c:pt idx="6933">
                  <c:v>72.3</c:v>
                </c:pt>
                <c:pt idx="6934">
                  <c:v>72.3</c:v>
                </c:pt>
                <c:pt idx="6935">
                  <c:v>72.3</c:v>
                </c:pt>
                <c:pt idx="6936">
                  <c:v>72.3</c:v>
                </c:pt>
                <c:pt idx="6937">
                  <c:v>72.3</c:v>
                </c:pt>
                <c:pt idx="6938">
                  <c:v>72.3</c:v>
                </c:pt>
                <c:pt idx="6939">
                  <c:v>72.3</c:v>
                </c:pt>
                <c:pt idx="6940">
                  <c:v>72.3</c:v>
                </c:pt>
                <c:pt idx="6941">
                  <c:v>72.3</c:v>
                </c:pt>
                <c:pt idx="6942">
                  <c:v>72.3</c:v>
                </c:pt>
                <c:pt idx="6943">
                  <c:v>72.3</c:v>
                </c:pt>
                <c:pt idx="6944">
                  <c:v>72.3</c:v>
                </c:pt>
                <c:pt idx="6945">
                  <c:v>72.3</c:v>
                </c:pt>
                <c:pt idx="6946">
                  <c:v>72.3</c:v>
                </c:pt>
                <c:pt idx="6947">
                  <c:v>72.3</c:v>
                </c:pt>
                <c:pt idx="6948">
                  <c:v>72.3</c:v>
                </c:pt>
                <c:pt idx="6949">
                  <c:v>72.3</c:v>
                </c:pt>
                <c:pt idx="6950">
                  <c:v>72.3</c:v>
                </c:pt>
                <c:pt idx="6951">
                  <c:v>72.3</c:v>
                </c:pt>
                <c:pt idx="6952">
                  <c:v>72.3</c:v>
                </c:pt>
                <c:pt idx="6953">
                  <c:v>72.3</c:v>
                </c:pt>
                <c:pt idx="6954">
                  <c:v>72.3</c:v>
                </c:pt>
                <c:pt idx="6955">
                  <c:v>72.3</c:v>
                </c:pt>
                <c:pt idx="6956">
                  <c:v>72.3</c:v>
                </c:pt>
                <c:pt idx="6957">
                  <c:v>72.3</c:v>
                </c:pt>
                <c:pt idx="6958">
                  <c:v>72.3</c:v>
                </c:pt>
                <c:pt idx="6959">
                  <c:v>72.3</c:v>
                </c:pt>
                <c:pt idx="6960">
                  <c:v>72.3</c:v>
                </c:pt>
                <c:pt idx="6961">
                  <c:v>72.3</c:v>
                </c:pt>
                <c:pt idx="6962">
                  <c:v>72.3</c:v>
                </c:pt>
                <c:pt idx="6963">
                  <c:v>72.3</c:v>
                </c:pt>
                <c:pt idx="6964">
                  <c:v>72.3</c:v>
                </c:pt>
                <c:pt idx="6965">
                  <c:v>72.3</c:v>
                </c:pt>
                <c:pt idx="6966">
                  <c:v>72.3</c:v>
                </c:pt>
                <c:pt idx="6967">
                  <c:v>72.3</c:v>
                </c:pt>
                <c:pt idx="6968">
                  <c:v>72.3</c:v>
                </c:pt>
                <c:pt idx="6969">
                  <c:v>72.3</c:v>
                </c:pt>
                <c:pt idx="6970">
                  <c:v>72.3</c:v>
                </c:pt>
                <c:pt idx="6971">
                  <c:v>72.3</c:v>
                </c:pt>
                <c:pt idx="6972">
                  <c:v>72.3</c:v>
                </c:pt>
                <c:pt idx="6973">
                  <c:v>72.3</c:v>
                </c:pt>
                <c:pt idx="6974">
                  <c:v>72.3</c:v>
                </c:pt>
                <c:pt idx="6975">
                  <c:v>72.3</c:v>
                </c:pt>
                <c:pt idx="6976">
                  <c:v>72.3</c:v>
                </c:pt>
                <c:pt idx="6977">
                  <c:v>72.3</c:v>
                </c:pt>
                <c:pt idx="6978">
                  <c:v>72.3</c:v>
                </c:pt>
                <c:pt idx="6979">
                  <c:v>72.3</c:v>
                </c:pt>
                <c:pt idx="6980">
                  <c:v>72.3</c:v>
                </c:pt>
                <c:pt idx="6981">
                  <c:v>72.3</c:v>
                </c:pt>
                <c:pt idx="6982">
                  <c:v>72.3</c:v>
                </c:pt>
                <c:pt idx="6983">
                  <c:v>72.3</c:v>
                </c:pt>
                <c:pt idx="6984">
                  <c:v>72.3</c:v>
                </c:pt>
                <c:pt idx="6985">
                  <c:v>72.3</c:v>
                </c:pt>
                <c:pt idx="6986">
                  <c:v>72.3</c:v>
                </c:pt>
                <c:pt idx="6987">
                  <c:v>72.3</c:v>
                </c:pt>
                <c:pt idx="6988">
                  <c:v>72.3</c:v>
                </c:pt>
                <c:pt idx="6989">
                  <c:v>72.3</c:v>
                </c:pt>
                <c:pt idx="6990">
                  <c:v>72.3</c:v>
                </c:pt>
                <c:pt idx="6991">
                  <c:v>72.3</c:v>
                </c:pt>
                <c:pt idx="6992">
                  <c:v>72.3</c:v>
                </c:pt>
                <c:pt idx="6993">
                  <c:v>72.3</c:v>
                </c:pt>
                <c:pt idx="6994">
                  <c:v>72.3</c:v>
                </c:pt>
                <c:pt idx="6995">
                  <c:v>72.3</c:v>
                </c:pt>
                <c:pt idx="6996">
                  <c:v>72.3</c:v>
                </c:pt>
                <c:pt idx="6997">
                  <c:v>72.3</c:v>
                </c:pt>
                <c:pt idx="6998">
                  <c:v>72.3</c:v>
                </c:pt>
                <c:pt idx="6999">
                  <c:v>72.3</c:v>
                </c:pt>
                <c:pt idx="7000">
                  <c:v>72.3</c:v>
                </c:pt>
                <c:pt idx="7001">
                  <c:v>72.3</c:v>
                </c:pt>
                <c:pt idx="7002">
                  <c:v>72.3</c:v>
                </c:pt>
                <c:pt idx="7003">
                  <c:v>72.3</c:v>
                </c:pt>
                <c:pt idx="7004">
                  <c:v>72.3</c:v>
                </c:pt>
                <c:pt idx="7005">
                  <c:v>72.3</c:v>
                </c:pt>
                <c:pt idx="7006">
                  <c:v>72.3</c:v>
                </c:pt>
                <c:pt idx="7007">
                  <c:v>72.3</c:v>
                </c:pt>
                <c:pt idx="7008">
                  <c:v>72.3</c:v>
                </c:pt>
                <c:pt idx="7009">
                  <c:v>72.3</c:v>
                </c:pt>
                <c:pt idx="7010">
                  <c:v>72.3</c:v>
                </c:pt>
                <c:pt idx="7011">
                  <c:v>72.3</c:v>
                </c:pt>
                <c:pt idx="7012">
                  <c:v>72.3</c:v>
                </c:pt>
                <c:pt idx="7013">
                  <c:v>72.3</c:v>
                </c:pt>
                <c:pt idx="7014">
                  <c:v>72.3</c:v>
                </c:pt>
                <c:pt idx="7015">
                  <c:v>72.3</c:v>
                </c:pt>
                <c:pt idx="7016">
                  <c:v>72.3</c:v>
                </c:pt>
                <c:pt idx="7017">
                  <c:v>72.3</c:v>
                </c:pt>
                <c:pt idx="7018">
                  <c:v>72.3</c:v>
                </c:pt>
                <c:pt idx="7019">
                  <c:v>72.3</c:v>
                </c:pt>
                <c:pt idx="7020">
                  <c:v>72.3</c:v>
                </c:pt>
                <c:pt idx="7021">
                  <c:v>72.3</c:v>
                </c:pt>
                <c:pt idx="7022">
                  <c:v>72.3</c:v>
                </c:pt>
                <c:pt idx="7023">
                  <c:v>72.3</c:v>
                </c:pt>
                <c:pt idx="7024">
                  <c:v>72.3</c:v>
                </c:pt>
                <c:pt idx="7025">
                  <c:v>72.3</c:v>
                </c:pt>
                <c:pt idx="7026">
                  <c:v>72.3</c:v>
                </c:pt>
                <c:pt idx="7027">
                  <c:v>72.3</c:v>
                </c:pt>
                <c:pt idx="7028">
                  <c:v>72.3</c:v>
                </c:pt>
                <c:pt idx="7029">
                  <c:v>72.3</c:v>
                </c:pt>
                <c:pt idx="7030">
                  <c:v>72.3</c:v>
                </c:pt>
                <c:pt idx="7031">
                  <c:v>72.3</c:v>
                </c:pt>
                <c:pt idx="7032">
                  <c:v>72.3</c:v>
                </c:pt>
                <c:pt idx="7033">
                  <c:v>72.3</c:v>
                </c:pt>
                <c:pt idx="7034">
                  <c:v>72.3</c:v>
                </c:pt>
                <c:pt idx="7035">
                  <c:v>72.3</c:v>
                </c:pt>
                <c:pt idx="7036">
                  <c:v>72.3</c:v>
                </c:pt>
                <c:pt idx="7037">
                  <c:v>72.3</c:v>
                </c:pt>
                <c:pt idx="7038">
                  <c:v>72.3</c:v>
                </c:pt>
                <c:pt idx="7039">
                  <c:v>72.3</c:v>
                </c:pt>
                <c:pt idx="7040">
                  <c:v>72.3</c:v>
                </c:pt>
                <c:pt idx="7041">
                  <c:v>72.3</c:v>
                </c:pt>
                <c:pt idx="7042">
                  <c:v>72.3</c:v>
                </c:pt>
                <c:pt idx="7043">
                  <c:v>72.3</c:v>
                </c:pt>
                <c:pt idx="7044">
                  <c:v>72.3</c:v>
                </c:pt>
                <c:pt idx="7045">
                  <c:v>72.3</c:v>
                </c:pt>
                <c:pt idx="7046">
                  <c:v>72.400000000000006</c:v>
                </c:pt>
                <c:pt idx="7047">
                  <c:v>72.400000000000006</c:v>
                </c:pt>
                <c:pt idx="7048">
                  <c:v>72.400000000000006</c:v>
                </c:pt>
                <c:pt idx="7049">
                  <c:v>72.400000000000006</c:v>
                </c:pt>
                <c:pt idx="7050">
                  <c:v>72.400000000000006</c:v>
                </c:pt>
                <c:pt idx="7051">
                  <c:v>72.400000000000006</c:v>
                </c:pt>
                <c:pt idx="7052">
                  <c:v>72.400000000000006</c:v>
                </c:pt>
                <c:pt idx="7053">
                  <c:v>72.400000000000006</c:v>
                </c:pt>
                <c:pt idx="7054">
                  <c:v>72.400000000000006</c:v>
                </c:pt>
                <c:pt idx="7055">
                  <c:v>72.400000000000006</c:v>
                </c:pt>
                <c:pt idx="7056">
                  <c:v>72.400000000000006</c:v>
                </c:pt>
                <c:pt idx="7057">
                  <c:v>72.400000000000006</c:v>
                </c:pt>
                <c:pt idx="7058">
                  <c:v>72.400000000000006</c:v>
                </c:pt>
                <c:pt idx="7059">
                  <c:v>72.400000000000006</c:v>
                </c:pt>
                <c:pt idx="7060">
                  <c:v>72.400000000000006</c:v>
                </c:pt>
                <c:pt idx="7061">
                  <c:v>72.400000000000006</c:v>
                </c:pt>
                <c:pt idx="7062">
                  <c:v>72.400000000000006</c:v>
                </c:pt>
                <c:pt idx="7063">
                  <c:v>72.400000000000006</c:v>
                </c:pt>
                <c:pt idx="7064">
                  <c:v>72.400000000000006</c:v>
                </c:pt>
                <c:pt idx="7065">
                  <c:v>72.400000000000006</c:v>
                </c:pt>
                <c:pt idx="7066">
                  <c:v>72.400000000000006</c:v>
                </c:pt>
                <c:pt idx="7067">
                  <c:v>72.400000000000006</c:v>
                </c:pt>
                <c:pt idx="7068">
                  <c:v>72.400000000000006</c:v>
                </c:pt>
                <c:pt idx="7069">
                  <c:v>72.400000000000006</c:v>
                </c:pt>
                <c:pt idx="7070">
                  <c:v>72.400000000000006</c:v>
                </c:pt>
                <c:pt idx="7071">
                  <c:v>72.400000000000006</c:v>
                </c:pt>
                <c:pt idx="7072">
                  <c:v>72.400000000000006</c:v>
                </c:pt>
                <c:pt idx="7073">
                  <c:v>72.400000000000006</c:v>
                </c:pt>
                <c:pt idx="7074">
                  <c:v>72.400000000000006</c:v>
                </c:pt>
                <c:pt idx="7075">
                  <c:v>72.400000000000006</c:v>
                </c:pt>
                <c:pt idx="7076">
                  <c:v>72.400000000000006</c:v>
                </c:pt>
                <c:pt idx="7077">
                  <c:v>72.400000000000006</c:v>
                </c:pt>
                <c:pt idx="7078">
                  <c:v>72.400000000000006</c:v>
                </c:pt>
                <c:pt idx="7079">
                  <c:v>72.400000000000006</c:v>
                </c:pt>
                <c:pt idx="7080">
                  <c:v>72.400000000000006</c:v>
                </c:pt>
                <c:pt idx="7081">
                  <c:v>72.400000000000006</c:v>
                </c:pt>
                <c:pt idx="7082">
                  <c:v>72.400000000000006</c:v>
                </c:pt>
                <c:pt idx="7083">
                  <c:v>72.400000000000006</c:v>
                </c:pt>
                <c:pt idx="7084">
                  <c:v>72.400000000000006</c:v>
                </c:pt>
                <c:pt idx="7085">
                  <c:v>72.400000000000006</c:v>
                </c:pt>
                <c:pt idx="7086">
                  <c:v>72.400000000000006</c:v>
                </c:pt>
                <c:pt idx="7087">
                  <c:v>72.400000000000006</c:v>
                </c:pt>
                <c:pt idx="7088">
                  <c:v>72.400000000000006</c:v>
                </c:pt>
                <c:pt idx="7089">
                  <c:v>72.400000000000006</c:v>
                </c:pt>
                <c:pt idx="7090">
                  <c:v>72.400000000000006</c:v>
                </c:pt>
                <c:pt idx="7091">
                  <c:v>72.400000000000006</c:v>
                </c:pt>
                <c:pt idx="7092">
                  <c:v>72.400000000000006</c:v>
                </c:pt>
                <c:pt idx="7093">
                  <c:v>72.400000000000006</c:v>
                </c:pt>
                <c:pt idx="7094">
                  <c:v>72.400000000000006</c:v>
                </c:pt>
                <c:pt idx="7095">
                  <c:v>72.400000000000006</c:v>
                </c:pt>
                <c:pt idx="7096">
                  <c:v>72.400000000000006</c:v>
                </c:pt>
                <c:pt idx="7097">
                  <c:v>72.400000000000006</c:v>
                </c:pt>
                <c:pt idx="7098">
                  <c:v>72.400000000000006</c:v>
                </c:pt>
                <c:pt idx="7099">
                  <c:v>72.400000000000006</c:v>
                </c:pt>
                <c:pt idx="7100">
                  <c:v>72.400000000000006</c:v>
                </c:pt>
                <c:pt idx="7101">
                  <c:v>72.400000000000006</c:v>
                </c:pt>
                <c:pt idx="7102">
                  <c:v>72.400000000000006</c:v>
                </c:pt>
                <c:pt idx="7103">
                  <c:v>72.400000000000006</c:v>
                </c:pt>
                <c:pt idx="7104">
                  <c:v>72.400000000000006</c:v>
                </c:pt>
                <c:pt idx="7105">
                  <c:v>72.400000000000006</c:v>
                </c:pt>
                <c:pt idx="7106">
                  <c:v>72.400000000000006</c:v>
                </c:pt>
                <c:pt idx="7107">
                  <c:v>72.400000000000006</c:v>
                </c:pt>
                <c:pt idx="7108">
                  <c:v>72.400000000000006</c:v>
                </c:pt>
                <c:pt idx="7109">
                  <c:v>72.400000000000006</c:v>
                </c:pt>
                <c:pt idx="7110">
                  <c:v>72.400000000000006</c:v>
                </c:pt>
                <c:pt idx="7111">
                  <c:v>72.400000000000006</c:v>
                </c:pt>
                <c:pt idx="7112">
                  <c:v>72.400000000000006</c:v>
                </c:pt>
                <c:pt idx="7113">
                  <c:v>72.400000000000006</c:v>
                </c:pt>
                <c:pt idx="7114">
                  <c:v>72.400000000000006</c:v>
                </c:pt>
                <c:pt idx="7115">
                  <c:v>72.400000000000006</c:v>
                </c:pt>
                <c:pt idx="7116">
                  <c:v>72.400000000000006</c:v>
                </c:pt>
                <c:pt idx="7117">
                  <c:v>72.400000000000006</c:v>
                </c:pt>
                <c:pt idx="7118">
                  <c:v>72.400000000000006</c:v>
                </c:pt>
                <c:pt idx="7119">
                  <c:v>72.400000000000006</c:v>
                </c:pt>
                <c:pt idx="7120">
                  <c:v>72.400000000000006</c:v>
                </c:pt>
                <c:pt idx="7121">
                  <c:v>72.400000000000006</c:v>
                </c:pt>
                <c:pt idx="7122">
                  <c:v>72.400000000000006</c:v>
                </c:pt>
                <c:pt idx="7123">
                  <c:v>72.400000000000006</c:v>
                </c:pt>
                <c:pt idx="7124">
                  <c:v>72.400000000000006</c:v>
                </c:pt>
                <c:pt idx="7125">
                  <c:v>72.400000000000006</c:v>
                </c:pt>
                <c:pt idx="7126">
                  <c:v>72.400000000000006</c:v>
                </c:pt>
                <c:pt idx="7127">
                  <c:v>72.400000000000006</c:v>
                </c:pt>
                <c:pt idx="7128">
                  <c:v>72.400000000000006</c:v>
                </c:pt>
                <c:pt idx="7129">
                  <c:v>72.400000000000006</c:v>
                </c:pt>
                <c:pt idx="7130">
                  <c:v>72.400000000000006</c:v>
                </c:pt>
                <c:pt idx="7131">
                  <c:v>72.400000000000006</c:v>
                </c:pt>
                <c:pt idx="7132">
                  <c:v>72.400000000000006</c:v>
                </c:pt>
                <c:pt idx="7133">
                  <c:v>72.400000000000006</c:v>
                </c:pt>
                <c:pt idx="7134">
                  <c:v>72.400000000000006</c:v>
                </c:pt>
                <c:pt idx="7135">
                  <c:v>72.400000000000006</c:v>
                </c:pt>
                <c:pt idx="7136">
                  <c:v>72.400000000000006</c:v>
                </c:pt>
                <c:pt idx="7137">
                  <c:v>72.400000000000006</c:v>
                </c:pt>
                <c:pt idx="7138">
                  <c:v>72.400000000000006</c:v>
                </c:pt>
                <c:pt idx="7139">
                  <c:v>72.400000000000006</c:v>
                </c:pt>
                <c:pt idx="7140">
                  <c:v>72.400000000000006</c:v>
                </c:pt>
                <c:pt idx="7141">
                  <c:v>72.400000000000006</c:v>
                </c:pt>
                <c:pt idx="7142">
                  <c:v>72.400000000000006</c:v>
                </c:pt>
                <c:pt idx="7143">
                  <c:v>72.400000000000006</c:v>
                </c:pt>
                <c:pt idx="7144">
                  <c:v>72.400000000000006</c:v>
                </c:pt>
                <c:pt idx="7145">
                  <c:v>72.400000000000006</c:v>
                </c:pt>
                <c:pt idx="7146">
                  <c:v>72.400000000000006</c:v>
                </c:pt>
                <c:pt idx="7147">
                  <c:v>72.400000000000006</c:v>
                </c:pt>
                <c:pt idx="7148">
                  <c:v>72.400000000000006</c:v>
                </c:pt>
                <c:pt idx="7149">
                  <c:v>72.400000000000006</c:v>
                </c:pt>
                <c:pt idx="7150">
                  <c:v>72.400000000000006</c:v>
                </c:pt>
                <c:pt idx="7151">
                  <c:v>72.400000000000006</c:v>
                </c:pt>
                <c:pt idx="7152">
                  <c:v>72.400000000000006</c:v>
                </c:pt>
                <c:pt idx="7153">
                  <c:v>72.400000000000006</c:v>
                </c:pt>
                <c:pt idx="7154">
                  <c:v>72.400000000000006</c:v>
                </c:pt>
                <c:pt idx="7155">
                  <c:v>72.400000000000006</c:v>
                </c:pt>
                <c:pt idx="7156">
                  <c:v>72.400000000000006</c:v>
                </c:pt>
                <c:pt idx="7157">
                  <c:v>72.400000000000006</c:v>
                </c:pt>
                <c:pt idx="7158">
                  <c:v>72.400000000000006</c:v>
                </c:pt>
                <c:pt idx="7159">
                  <c:v>72.400000000000006</c:v>
                </c:pt>
                <c:pt idx="7160">
                  <c:v>72.400000000000006</c:v>
                </c:pt>
                <c:pt idx="7161">
                  <c:v>72.400000000000006</c:v>
                </c:pt>
                <c:pt idx="7162">
                  <c:v>72.400000000000006</c:v>
                </c:pt>
                <c:pt idx="7163">
                  <c:v>72.400000000000006</c:v>
                </c:pt>
                <c:pt idx="7164">
                  <c:v>72.400000000000006</c:v>
                </c:pt>
                <c:pt idx="7165">
                  <c:v>72.5</c:v>
                </c:pt>
                <c:pt idx="7166">
                  <c:v>72.5</c:v>
                </c:pt>
                <c:pt idx="7167">
                  <c:v>72.5</c:v>
                </c:pt>
                <c:pt idx="7168">
                  <c:v>72.5</c:v>
                </c:pt>
                <c:pt idx="7169">
                  <c:v>72.5</c:v>
                </c:pt>
                <c:pt idx="7170">
                  <c:v>72.5</c:v>
                </c:pt>
                <c:pt idx="7171">
                  <c:v>72.5</c:v>
                </c:pt>
                <c:pt idx="7172">
                  <c:v>72.5</c:v>
                </c:pt>
                <c:pt idx="7173">
                  <c:v>72.5</c:v>
                </c:pt>
                <c:pt idx="7174">
                  <c:v>72.5</c:v>
                </c:pt>
                <c:pt idx="7175">
                  <c:v>72.5</c:v>
                </c:pt>
                <c:pt idx="7176">
                  <c:v>72.5</c:v>
                </c:pt>
                <c:pt idx="7177">
                  <c:v>72.5</c:v>
                </c:pt>
                <c:pt idx="7178">
                  <c:v>72.5</c:v>
                </c:pt>
                <c:pt idx="7179">
                  <c:v>72.5</c:v>
                </c:pt>
                <c:pt idx="7180">
                  <c:v>72.5</c:v>
                </c:pt>
                <c:pt idx="7181">
                  <c:v>72.5</c:v>
                </c:pt>
                <c:pt idx="7182">
                  <c:v>72.5</c:v>
                </c:pt>
                <c:pt idx="7183">
                  <c:v>72.5</c:v>
                </c:pt>
                <c:pt idx="7184">
                  <c:v>72.5</c:v>
                </c:pt>
                <c:pt idx="7185">
                  <c:v>72.5</c:v>
                </c:pt>
                <c:pt idx="7186">
                  <c:v>72.5</c:v>
                </c:pt>
                <c:pt idx="7187">
                  <c:v>72.5</c:v>
                </c:pt>
                <c:pt idx="7188">
                  <c:v>72.5</c:v>
                </c:pt>
                <c:pt idx="7189">
                  <c:v>72.5</c:v>
                </c:pt>
                <c:pt idx="7190">
                  <c:v>72.5</c:v>
                </c:pt>
                <c:pt idx="7191">
                  <c:v>72.5</c:v>
                </c:pt>
                <c:pt idx="7192">
                  <c:v>72.5</c:v>
                </c:pt>
                <c:pt idx="7193">
                  <c:v>72.5</c:v>
                </c:pt>
                <c:pt idx="7194">
                  <c:v>72.5</c:v>
                </c:pt>
                <c:pt idx="7195">
                  <c:v>72.5</c:v>
                </c:pt>
                <c:pt idx="7196">
                  <c:v>72.5</c:v>
                </c:pt>
                <c:pt idx="7197">
                  <c:v>72.5</c:v>
                </c:pt>
                <c:pt idx="7198">
                  <c:v>72.5</c:v>
                </c:pt>
                <c:pt idx="7199">
                  <c:v>72.5</c:v>
                </c:pt>
                <c:pt idx="7200">
                  <c:v>72.5</c:v>
                </c:pt>
                <c:pt idx="7201">
                  <c:v>72.5</c:v>
                </c:pt>
                <c:pt idx="7202">
                  <c:v>72.5</c:v>
                </c:pt>
                <c:pt idx="7203">
                  <c:v>72.5</c:v>
                </c:pt>
                <c:pt idx="7204">
                  <c:v>72.5</c:v>
                </c:pt>
                <c:pt idx="7205">
                  <c:v>72.5</c:v>
                </c:pt>
                <c:pt idx="7206">
                  <c:v>72.5</c:v>
                </c:pt>
                <c:pt idx="7207">
                  <c:v>72.5</c:v>
                </c:pt>
                <c:pt idx="7208">
                  <c:v>72.5</c:v>
                </c:pt>
                <c:pt idx="7209">
                  <c:v>72.5</c:v>
                </c:pt>
                <c:pt idx="7210">
                  <c:v>72.5</c:v>
                </c:pt>
                <c:pt idx="7211">
                  <c:v>72.5</c:v>
                </c:pt>
                <c:pt idx="7212">
                  <c:v>72.5</c:v>
                </c:pt>
                <c:pt idx="7213">
                  <c:v>72.5</c:v>
                </c:pt>
                <c:pt idx="7214">
                  <c:v>72.5</c:v>
                </c:pt>
                <c:pt idx="7215">
                  <c:v>72.5</c:v>
                </c:pt>
                <c:pt idx="7216">
                  <c:v>72.5</c:v>
                </c:pt>
                <c:pt idx="7217">
                  <c:v>72.5</c:v>
                </c:pt>
                <c:pt idx="7218">
                  <c:v>72.5</c:v>
                </c:pt>
                <c:pt idx="7219">
                  <c:v>72.5</c:v>
                </c:pt>
                <c:pt idx="7220">
                  <c:v>72.5</c:v>
                </c:pt>
                <c:pt idx="7221">
                  <c:v>72.5</c:v>
                </c:pt>
                <c:pt idx="7222">
                  <c:v>72.5</c:v>
                </c:pt>
                <c:pt idx="7223">
                  <c:v>72.5</c:v>
                </c:pt>
                <c:pt idx="7224">
                  <c:v>72.5</c:v>
                </c:pt>
                <c:pt idx="7225">
                  <c:v>72.5</c:v>
                </c:pt>
                <c:pt idx="7226">
                  <c:v>72.5</c:v>
                </c:pt>
                <c:pt idx="7227">
                  <c:v>72.5</c:v>
                </c:pt>
                <c:pt idx="7228">
                  <c:v>72.5</c:v>
                </c:pt>
                <c:pt idx="7229">
                  <c:v>72.5</c:v>
                </c:pt>
                <c:pt idx="7230">
                  <c:v>72.5</c:v>
                </c:pt>
                <c:pt idx="7231">
                  <c:v>72.5</c:v>
                </c:pt>
                <c:pt idx="7232">
                  <c:v>72.5</c:v>
                </c:pt>
                <c:pt idx="7233">
                  <c:v>72.5</c:v>
                </c:pt>
                <c:pt idx="7234">
                  <c:v>72.5</c:v>
                </c:pt>
                <c:pt idx="7235">
                  <c:v>72.5</c:v>
                </c:pt>
                <c:pt idx="7236">
                  <c:v>72.5</c:v>
                </c:pt>
                <c:pt idx="7237">
                  <c:v>72.5</c:v>
                </c:pt>
                <c:pt idx="7238">
                  <c:v>72.5</c:v>
                </c:pt>
                <c:pt idx="7239">
                  <c:v>72.5</c:v>
                </c:pt>
                <c:pt idx="7240">
                  <c:v>72.5</c:v>
                </c:pt>
                <c:pt idx="7241">
                  <c:v>72.5</c:v>
                </c:pt>
                <c:pt idx="7242">
                  <c:v>72.5</c:v>
                </c:pt>
                <c:pt idx="7243">
                  <c:v>72.5</c:v>
                </c:pt>
                <c:pt idx="7244">
                  <c:v>72.5</c:v>
                </c:pt>
                <c:pt idx="7245">
                  <c:v>72.5</c:v>
                </c:pt>
                <c:pt idx="7246">
                  <c:v>72.5</c:v>
                </c:pt>
                <c:pt idx="7247">
                  <c:v>72.5</c:v>
                </c:pt>
                <c:pt idx="7248">
                  <c:v>72.5</c:v>
                </c:pt>
                <c:pt idx="7249">
                  <c:v>72.5</c:v>
                </c:pt>
                <c:pt idx="7250">
                  <c:v>72.5</c:v>
                </c:pt>
                <c:pt idx="7251">
                  <c:v>72.5</c:v>
                </c:pt>
                <c:pt idx="7252">
                  <c:v>72.5</c:v>
                </c:pt>
                <c:pt idx="7253">
                  <c:v>72.5</c:v>
                </c:pt>
                <c:pt idx="7254">
                  <c:v>72.5</c:v>
                </c:pt>
                <c:pt idx="7255">
                  <c:v>72.5</c:v>
                </c:pt>
                <c:pt idx="7256">
                  <c:v>72.5</c:v>
                </c:pt>
                <c:pt idx="7257">
                  <c:v>72.5</c:v>
                </c:pt>
                <c:pt idx="7258">
                  <c:v>72.5</c:v>
                </c:pt>
                <c:pt idx="7259">
                  <c:v>72.5</c:v>
                </c:pt>
                <c:pt idx="7260">
                  <c:v>72.5</c:v>
                </c:pt>
                <c:pt idx="7261">
                  <c:v>72.5</c:v>
                </c:pt>
                <c:pt idx="7262">
                  <c:v>72.5</c:v>
                </c:pt>
                <c:pt idx="7263">
                  <c:v>72.5</c:v>
                </c:pt>
                <c:pt idx="7264">
                  <c:v>72.5</c:v>
                </c:pt>
                <c:pt idx="7265">
                  <c:v>72.5</c:v>
                </c:pt>
                <c:pt idx="7266">
                  <c:v>72.5</c:v>
                </c:pt>
                <c:pt idx="7267">
                  <c:v>72.5</c:v>
                </c:pt>
                <c:pt idx="7268">
                  <c:v>72.5</c:v>
                </c:pt>
                <c:pt idx="7269">
                  <c:v>72.599999999999994</c:v>
                </c:pt>
                <c:pt idx="7270">
                  <c:v>72.599999999999994</c:v>
                </c:pt>
                <c:pt idx="7271">
                  <c:v>72.599999999999994</c:v>
                </c:pt>
                <c:pt idx="7272">
                  <c:v>72.599999999999994</c:v>
                </c:pt>
                <c:pt idx="7273">
                  <c:v>72.599999999999994</c:v>
                </c:pt>
                <c:pt idx="7274">
                  <c:v>72.599999999999994</c:v>
                </c:pt>
                <c:pt idx="7275">
                  <c:v>72.599999999999994</c:v>
                </c:pt>
                <c:pt idx="7276">
                  <c:v>72.599999999999994</c:v>
                </c:pt>
                <c:pt idx="7277">
                  <c:v>72.599999999999994</c:v>
                </c:pt>
                <c:pt idx="7278">
                  <c:v>72.599999999999994</c:v>
                </c:pt>
                <c:pt idx="7279">
                  <c:v>72.599999999999994</c:v>
                </c:pt>
                <c:pt idx="7280">
                  <c:v>72.599999999999994</c:v>
                </c:pt>
                <c:pt idx="7281">
                  <c:v>72.599999999999994</c:v>
                </c:pt>
                <c:pt idx="7282">
                  <c:v>72.599999999999994</c:v>
                </c:pt>
                <c:pt idx="7283">
                  <c:v>72.599999999999994</c:v>
                </c:pt>
                <c:pt idx="7284">
                  <c:v>72.599999999999994</c:v>
                </c:pt>
                <c:pt idx="7285">
                  <c:v>72.599999999999994</c:v>
                </c:pt>
                <c:pt idx="7286">
                  <c:v>72.599999999999994</c:v>
                </c:pt>
                <c:pt idx="7287">
                  <c:v>72.599999999999994</c:v>
                </c:pt>
                <c:pt idx="7288">
                  <c:v>72.599999999999994</c:v>
                </c:pt>
                <c:pt idx="7289">
                  <c:v>72.599999999999994</c:v>
                </c:pt>
                <c:pt idx="7290">
                  <c:v>72.599999999999994</c:v>
                </c:pt>
                <c:pt idx="7291">
                  <c:v>72.599999999999994</c:v>
                </c:pt>
                <c:pt idx="7292">
                  <c:v>72.599999999999994</c:v>
                </c:pt>
                <c:pt idx="7293">
                  <c:v>72.599999999999994</c:v>
                </c:pt>
                <c:pt idx="7294">
                  <c:v>72.599999999999994</c:v>
                </c:pt>
                <c:pt idx="7295">
                  <c:v>72.599999999999994</c:v>
                </c:pt>
                <c:pt idx="7296">
                  <c:v>72.599999999999994</c:v>
                </c:pt>
                <c:pt idx="7297">
                  <c:v>72.599999999999994</c:v>
                </c:pt>
                <c:pt idx="7298">
                  <c:v>72.599999999999994</c:v>
                </c:pt>
                <c:pt idx="7299">
                  <c:v>72.599999999999994</c:v>
                </c:pt>
                <c:pt idx="7300">
                  <c:v>72.599999999999994</c:v>
                </c:pt>
                <c:pt idx="7301">
                  <c:v>72.599999999999994</c:v>
                </c:pt>
                <c:pt idx="7302">
                  <c:v>72.599999999999994</c:v>
                </c:pt>
                <c:pt idx="7303">
                  <c:v>72.599999999999994</c:v>
                </c:pt>
                <c:pt idx="7304">
                  <c:v>72.599999999999994</c:v>
                </c:pt>
                <c:pt idx="7305">
                  <c:v>72.599999999999994</c:v>
                </c:pt>
                <c:pt idx="7306">
                  <c:v>72.599999999999994</c:v>
                </c:pt>
                <c:pt idx="7307">
                  <c:v>72.599999999999994</c:v>
                </c:pt>
                <c:pt idx="7308">
                  <c:v>72.599999999999994</c:v>
                </c:pt>
                <c:pt idx="7309">
                  <c:v>72.599999999999994</c:v>
                </c:pt>
                <c:pt idx="7310">
                  <c:v>72.599999999999994</c:v>
                </c:pt>
                <c:pt idx="7311">
                  <c:v>72.599999999999994</c:v>
                </c:pt>
                <c:pt idx="7312">
                  <c:v>72.599999999999994</c:v>
                </c:pt>
                <c:pt idx="7313">
                  <c:v>72.599999999999994</c:v>
                </c:pt>
                <c:pt idx="7314">
                  <c:v>72.599999999999994</c:v>
                </c:pt>
                <c:pt idx="7315">
                  <c:v>72.599999999999994</c:v>
                </c:pt>
                <c:pt idx="7316">
                  <c:v>72.599999999999994</c:v>
                </c:pt>
                <c:pt idx="7317">
                  <c:v>72.7</c:v>
                </c:pt>
                <c:pt idx="7318">
                  <c:v>72.7</c:v>
                </c:pt>
                <c:pt idx="7319">
                  <c:v>72.7</c:v>
                </c:pt>
                <c:pt idx="7320">
                  <c:v>72.7</c:v>
                </c:pt>
                <c:pt idx="7321">
                  <c:v>72.7</c:v>
                </c:pt>
                <c:pt idx="7322">
                  <c:v>72.7</c:v>
                </c:pt>
                <c:pt idx="7323">
                  <c:v>72.7</c:v>
                </c:pt>
                <c:pt idx="7324">
                  <c:v>72.7</c:v>
                </c:pt>
                <c:pt idx="7325">
                  <c:v>72.7</c:v>
                </c:pt>
                <c:pt idx="7326">
                  <c:v>72.7</c:v>
                </c:pt>
                <c:pt idx="7327">
                  <c:v>72.7</c:v>
                </c:pt>
                <c:pt idx="7328">
                  <c:v>72.7</c:v>
                </c:pt>
                <c:pt idx="7329">
                  <c:v>72.7</c:v>
                </c:pt>
                <c:pt idx="7330">
                  <c:v>72.7</c:v>
                </c:pt>
                <c:pt idx="7331">
                  <c:v>72.7</c:v>
                </c:pt>
                <c:pt idx="7332">
                  <c:v>72.7</c:v>
                </c:pt>
                <c:pt idx="7333">
                  <c:v>72.7</c:v>
                </c:pt>
                <c:pt idx="7334">
                  <c:v>72.7</c:v>
                </c:pt>
                <c:pt idx="7335">
                  <c:v>72.7</c:v>
                </c:pt>
                <c:pt idx="7336">
                  <c:v>72.7</c:v>
                </c:pt>
                <c:pt idx="7337">
                  <c:v>72.7</c:v>
                </c:pt>
                <c:pt idx="7338">
                  <c:v>72.7</c:v>
                </c:pt>
                <c:pt idx="7339">
                  <c:v>72.7</c:v>
                </c:pt>
                <c:pt idx="7340">
                  <c:v>72.7</c:v>
                </c:pt>
                <c:pt idx="7341">
                  <c:v>72.7</c:v>
                </c:pt>
                <c:pt idx="7342">
                  <c:v>72.7</c:v>
                </c:pt>
                <c:pt idx="7343">
                  <c:v>72.8</c:v>
                </c:pt>
                <c:pt idx="7344">
                  <c:v>72.8</c:v>
                </c:pt>
                <c:pt idx="7345">
                  <c:v>72.8</c:v>
                </c:pt>
                <c:pt idx="7346">
                  <c:v>72.8</c:v>
                </c:pt>
                <c:pt idx="7347">
                  <c:v>72.8</c:v>
                </c:pt>
                <c:pt idx="7348">
                  <c:v>72.8</c:v>
                </c:pt>
                <c:pt idx="7349">
                  <c:v>72.8</c:v>
                </c:pt>
                <c:pt idx="7350">
                  <c:v>72.8</c:v>
                </c:pt>
                <c:pt idx="7351">
                  <c:v>72.8</c:v>
                </c:pt>
                <c:pt idx="7352">
                  <c:v>72.8</c:v>
                </c:pt>
                <c:pt idx="7353">
                  <c:v>72.8</c:v>
                </c:pt>
                <c:pt idx="7354">
                  <c:v>72.8</c:v>
                </c:pt>
                <c:pt idx="7355">
                  <c:v>72.8</c:v>
                </c:pt>
                <c:pt idx="7356">
                  <c:v>72.8</c:v>
                </c:pt>
                <c:pt idx="7357">
                  <c:v>72.8</c:v>
                </c:pt>
                <c:pt idx="7358">
                  <c:v>72.8</c:v>
                </c:pt>
                <c:pt idx="7359">
                  <c:v>72.8</c:v>
                </c:pt>
                <c:pt idx="7360">
                  <c:v>72.8</c:v>
                </c:pt>
                <c:pt idx="7361">
                  <c:v>72.8</c:v>
                </c:pt>
                <c:pt idx="7362">
                  <c:v>72.8</c:v>
                </c:pt>
                <c:pt idx="7363">
                  <c:v>72.8</c:v>
                </c:pt>
                <c:pt idx="7364">
                  <c:v>72.8</c:v>
                </c:pt>
                <c:pt idx="7365">
                  <c:v>72.8</c:v>
                </c:pt>
                <c:pt idx="7366">
                  <c:v>72.8</c:v>
                </c:pt>
                <c:pt idx="7367">
                  <c:v>72.8</c:v>
                </c:pt>
                <c:pt idx="7368">
                  <c:v>72.8</c:v>
                </c:pt>
                <c:pt idx="7369">
                  <c:v>72.8</c:v>
                </c:pt>
                <c:pt idx="7370">
                  <c:v>72.8</c:v>
                </c:pt>
                <c:pt idx="7371">
                  <c:v>72.8</c:v>
                </c:pt>
                <c:pt idx="7372">
                  <c:v>72.8</c:v>
                </c:pt>
                <c:pt idx="7373">
                  <c:v>72.8</c:v>
                </c:pt>
                <c:pt idx="7374">
                  <c:v>72.900000000000006</c:v>
                </c:pt>
                <c:pt idx="7375">
                  <c:v>72.900000000000006</c:v>
                </c:pt>
                <c:pt idx="7376">
                  <c:v>72.900000000000006</c:v>
                </c:pt>
                <c:pt idx="7377">
                  <c:v>72.900000000000006</c:v>
                </c:pt>
                <c:pt idx="7378">
                  <c:v>72.900000000000006</c:v>
                </c:pt>
                <c:pt idx="7379">
                  <c:v>72.900000000000006</c:v>
                </c:pt>
                <c:pt idx="7380">
                  <c:v>72.900000000000006</c:v>
                </c:pt>
                <c:pt idx="7381">
                  <c:v>72.900000000000006</c:v>
                </c:pt>
                <c:pt idx="7382">
                  <c:v>72.900000000000006</c:v>
                </c:pt>
                <c:pt idx="7383">
                  <c:v>72.900000000000006</c:v>
                </c:pt>
                <c:pt idx="7384">
                  <c:v>72.900000000000006</c:v>
                </c:pt>
                <c:pt idx="7385">
                  <c:v>72.900000000000006</c:v>
                </c:pt>
                <c:pt idx="7386">
                  <c:v>72.900000000000006</c:v>
                </c:pt>
                <c:pt idx="7387">
                  <c:v>72.900000000000006</c:v>
                </c:pt>
                <c:pt idx="7388">
                  <c:v>72.900000000000006</c:v>
                </c:pt>
                <c:pt idx="7389">
                  <c:v>72.900000000000006</c:v>
                </c:pt>
                <c:pt idx="7390">
                  <c:v>72.900000000000006</c:v>
                </c:pt>
                <c:pt idx="7391">
                  <c:v>72.900000000000006</c:v>
                </c:pt>
                <c:pt idx="7392">
                  <c:v>72.900000000000006</c:v>
                </c:pt>
                <c:pt idx="7393">
                  <c:v>72.900000000000006</c:v>
                </c:pt>
                <c:pt idx="7394">
                  <c:v>72.900000000000006</c:v>
                </c:pt>
                <c:pt idx="7395">
                  <c:v>72.900000000000006</c:v>
                </c:pt>
                <c:pt idx="7396">
                  <c:v>72.900000000000006</c:v>
                </c:pt>
                <c:pt idx="7397">
                  <c:v>72.900000000000006</c:v>
                </c:pt>
                <c:pt idx="7398">
                  <c:v>72.900000000000006</c:v>
                </c:pt>
                <c:pt idx="7399">
                  <c:v>72.900000000000006</c:v>
                </c:pt>
                <c:pt idx="7400">
                  <c:v>72.900000000000006</c:v>
                </c:pt>
                <c:pt idx="7401">
                  <c:v>73</c:v>
                </c:pt>
                <c:pt idx="7402">
                  <c:v>73</c:v>
                </c:pt>
                <c:pt idx="7403">
                  <c:v>73</c:v>
                </c:pt>
                <c:pt idx="7404">
                  <c:v>73</c:v>
                </c:pt>
                <c:pt idx="7405">
                  <c:v>73</c:v>
                </c:pt>
                <c:pt idx="7406">
                  <c:v>73</c:v>
                </c:pt>
                <c:pt idx="7407">
                  <c:v>73</c:v>
                </c:pt>
                <c:pt idx="7408">
                  <c:v>73</c:v>
                </c:pt>
                <c:pt idx="7409">
                  <c:v>73</c:v>
                </c:pt>
                <c:pt idx="7410">
                  <c:v>73</c:v>
                </c:pt>
                <c:pt idx="7411">
                  <c:v>73</c:v>
                </c:pt>
                <c:pt idx="7412">
                  <c:v>73</c:v>
                </c:pt>
                <c:pt idx="7413">
                  <c:v>73</c:v>
                </c:pt>
                <c:pt idx="7414">
                  <c:v>73</c:v>
                </c:pt>
                <c:pt idx="7415">
                  <c:v>73</c:v>
                </c:pt>
                <c:pt idx="7416">
                  <c:v>73</c:v>
                </c:pt>
                <c:pt idx="7417">
                  <c:v>73</c:v>
                </c:pt>
                <c:pt idx="7418">
                  <c:v>73</c:v>
                </c:pt>
                <c:pt idx="7419">
                  <c:v>73</c:v>
                </c:pt>
                <c:pt idx="7420">
                  <c:v>73</c:v>
                </c:pt>
                <c:pt idx="7421">
                  <c:v>73</c:v>
                </c:pt>
                <c:pt idx="7422">
                  <c:v>73</c:v>
                </c:pt>
                <c:pt idx="7423">
                  <c:v>73</c:v>
                </c:pt>
                <c:pt idx="7424">
                  <c:v>73</c:v>
                </c:pt>
                <c:pt idx="7425">
                  <c:v>73</c:v>
                </c:pt>
                <c:pt idx="7426">
                  <c:v>73</c:v>
                </c:pt>
                <c:pt idx="7427">
                  <c:v>73</c:v>
                </c:pt>
                <c:pt idx="7428">
                  <c:v>73</c:v>
                </c:pt>
                <c:pt idx="7429">
                  <c:v>73</c:v>
                </c:pt>
                <c:pt idx="7430">
                  <c:v>73</c:v>
                </c:pt>
                <c:pt idx="7431">
                  <c:v>73.099999999999994</c:v>
                </c:pt>
                <c:pt idx="7432">
                  <c:v>73.099999999999994</c:v>
                </c:pt>
                <c:pt idx="7433">
                  <c:v>73.099999999999994</c:v>
                </c:pt>
                <c:pt idx="7434">
                  <c:v>73.099999999999994</c:v>
                </c:pt>
                <c:pt idx="7435">
                  <c:v>73.099999999999994</c:v>
                </c:pt>
                <c:pt idx="7436">
                  <c:v>73.099999999999994</c:v>
                </c:pt>
                <c:pt idx="7437">
                  <c:v>73.099999999999994</c:v>
                </c:pt>
                <c:pt idx="7438">
                  <c:v>73.099999999999994</c:v>
                </c:pt>
                <c:pt idx="7439">
                  <c:v>73.099999999999994</c:v>
                </c:pt>
                <c:pt idx="7440">
                  <c:v>73.099999999999994</c:v>
                </c:pt>
                <c:pt idx="7441">
                  <c:v>73.099999999999994</c:v>
                </c:pt>
                <c:pt idx="7442">
                  <c:v>73.099999999999994</c:v>
                </c:pt>
                <c:pt idx="7443">
                  <c:v>73.099999999999994</c:v>
                </c:pt>
                <c:pt idx="7444">
                  <c:v>73.099999999999994</c:v>
                </c:pt>
                <c:pt idx="7445">
                  <c:v>73.099999999999994</c:v>
                </c:pt>
                <c:pt idx="7446">
                  <c:v>73</c:v>
                </c:pt>
                <c:pt idx="7447">
                  <c:v>73</c:v>
                </c:pt>
                <c:pt idx="7448">
                  <c:v>73</c:v>
                </c:pt>
                <c:pt idx="7449">
                  <c:v>73</c:v>
                </c:pt>
                <c:pt idx="7450">
                  <c:v>73</c:v>
                </c:pt>
                <c:pt idx="7451">
                  <c:v>73</c:v>
                </c:pt>
                <c:pt idx="7452">
                  <c:v>73</c:v>
                </c:pt>
                <c:pt idx="7453">
                  <c:v>73</c:v>
                </c:pt>
                <c:pt idx="7454">
                  <c:v>73</c:v>
                </c:pt>
                <c:pt idx="7455">
                  <c:v>73</c:v>
                </c:pt>
                <c:pt idx="7456">
                  <c:v>73</c:v>
                </c:pt>
                <c:pt idx="7457">
                  <c:v>73</c:v>
                </c:pt>
                <c:pt idx="7458">
                  <c:v>72.900000000000006</c:v>
                </c:pt>
                <c:pt idx="7459">
                  <c:v>72.900000000000006</c:v>
                </c:pt>
                <c:pt idx="7460">
                  <c:v>72.900000000000006</c:v>
                </c:pt>
                <c:pt idx="7461">
                  <c:v>72.900000000000006</c:v>
                </c:pt>
                <c:pt idx="7462">
                  <c:v>72.900000000000006</c:v>
                </c:pt>
                <c:pt idx="7463">
                  <c:v>72.900000000000006</c:v>
                </c:pt>
                <c:pt idx="7464">
                  <c:v>72.8</c:v>
                </c:pt>
                <c:pt idx="7465">
                  <c:v>72.8</c:v>
                </c:pt>
                <c:pt idx="7466">
                  <c:v>72.8</c:v>
                </c:pt>
                <c:pt idx="7467">
                  <c:v>72.8</c:v>
                </c:pt>
                <c:pt idx="7468">
                  <c:v>72.8</c:v>
                </c:pt>
                <c:pt idx="7469">
                  <c:v>72.8</c:v>
                </c:pt>
                <c:pt idx="7470">
                  <c:v>72.7</c:v>
                </c:pt>
                <c:pt idx="7471">
                  <c:v>72.7</c:v>
                </c:pt>
                <c:pt idx="7472">
                  <c:v>72.7</c:v>
                </c:pt>
                <c:pt idx="7473">
                  <c:v>72.7</c:v>
                </c:pt>
                <c:pt idx="7474">
                  <c:v>72.7</c:v>
                </c:pt>
                <c:pt idx="7475">
                  <c:v>72.599999999999994</c:v>
                </c:pt>
                <c:pt idx="7476">
                  <c:v>72.599999999999994</c:v>
                </c:pt>
                <c:pt idx="7477">
                  <c:v>72.599999999999994</c:v>
                </c:pt>
                <c:pt idx="7478">
                  <c:v>72.599999999999994</c:v>
                </c:pt>
                <c:pt idx="7479">
                  <c:v>72.5</c:v>
                </c:pt>
                <c:pt idx="7480">
                  <c:v>72.5</c:v>
                </c:pt>
                <c:pt idx="7481">
                  <c:v>72.5</c:v>
                </c:pt>
                <c:pt idx="7482">
                  <c:v>72.5</c:v>
                </c:pt>
                <c:pt idx="7483">
                  <c:v>72.5</c:v>
                </c:pt>
                <c:pt idx="7484">
                  <c:v>72.400000000000006</c:v>
                </c:pt>
                <c:pt idx="7485">
                  <c:v>72.400000000000006</c:v>
                </c:pt>
                <c:pt idx="7486">
                  <c:v>72.400000000000006</c:v>
                </c:pt>
                <c:pt idx="7487">
                  <c:v>72.400000000000006</c:v>
                </c:pt>
                <c:pt idx="7488">
                  <c:v>72.400000000000006</c:v>
                </c:pt>
                <c:pt idx="7489">
                  <c:v>72.3</c:v>
                </c:pt>
                <c:pt idx="7490">
                  <c:v>72.3</c:v>
                </c:pt>
                <c:pt idx="7491">
                  <c:v>72.3</c:v>
                </c:pt>
                <c:pt idx="7492">
                  <c:v>72.3</c:v>
                </c:pt>
                <c:pt idx="7493">
                  <c:v>72.3</c:v>
                </c:pt>
                <c:pt idx="7494">
                  <c:v>72.3</c:v>
                </c:pt>
                <c:pt idx="7495">
                  <c:v>72.2</c:v>
                </c:pt>
                <c:pt idx="7496">
                  <c:v>72.2</c:v>
                </c:pt>
                <c:pt idx="7497">
                  <c:v>72.2</c:v>
                </c:pt>
                <c:pt idx="7498">
                  <c:v>72.2</c:v>
                </c:pt>
                <c:pt idx="7499">
                  <c:v>72.2</c:v>
                </c:pt>
                <c:pt idx="7500">
                  <c:v>72.2</c:v>
                </c:pt>
                <c:pt idx="7501">
                  <c:v>72.2</c:v>
                </c:pt>
                <c:pt idx="7502">
                  <c:v>72.099999999999994</c:v>
                </c:pt>
                <c:pt idx="7503">
                  <c:v>72.099999999999994</c:v>
                </c:pt>
                <c:pt idx="7504">
                  <c:v>72.099999999999994</c:v>
                </c:pt>
                <c:pt idx="7505">
                  <c:v>72.099999999999994</c:v>
                </c:pt>
                <c:pt idx="7506">
                  <c:v>72.099999999999994</c:v>
                </c:pt>
                <c:pt idx="7507">
                  <c:v>72.099999999999994</c:v>
                </c:pt>
                <c:pt idx="7508">
                  <c:v>72.099999999999994</c:v>
                </c:pt>
                <c:pt idx="7509">
                  <c:v>72.099999999999994</c:v>
                </c:pt>
                <c:pt idx="7510">
                  <c:v>72.099999999999994</c:v>
                </c:pt>
                <c:pt idx="7511">
                  <c:v>72.099999999999994</c:v>
                </c:pt>
                <c:pt idx="7512">
                  <c:v>72.099999999999994</c:v>
                </c:pt>
                <c:pt idx="7513">
                  <c:v>72.2</c:v>
                </c:pt>
                <c:pt idx="7514">
                  <c:v>72.2</c:v>
                </c:pt>
              </c:numCache>
            </c:numRef>
          </c:val>
        </c:ser>
        <c:ser>
          <c:idx val="2"/>
          <c:order val="1"/>
          <c:tx>
            <c:strRef>
              <c:f>dati!$P$1</c:f>
              <c:strCache>
                <c:ptCount val="1"/>
                <c:pt idx="0">
                  <c:v>CdEf2</c:v>
                </c:pt>
              </c:strCache>
            </c:strRef>
          </c:tx>
          <c:spPr>
            <a:ln w="15875">
              <a:solidFill>
                <a:srgbClr val="FF000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dati!$P$2:$P$7516</c:f>
              <c:numCache>
                <c:formatCode>General</c:formatCode>
                <c:ptCount val="7515"/>
                <c:pt idx="0">
                  <c:v>22.3</c:v>
                </c:pt>
                <c:pt idx="1">
                  <c:v>22.3</c:v>
                </c:pt>
                <c:pt idx="2">
                  <c:v>22.3</c:v>
                </c:pt>
                <c:pt idx="3">
                  <c:v>22.3</c:v>
                </c:pt>
                <c:pt idx="4">
                  <c:v>22.3</c:v>
                </c:pt>
                <c:pt idx="5">
                  <c:v>22.3</c:v>
                </c:pt>
                <c:pt idx="6">
                  <c:v>22.3</c:v>
                </c:pt>
                <c:pt idx="7">
                  <c:v>22.3</c:v>
                </c:pt>
                <c:pt idx="8">
                  <c:v>22.3</c:v>
                </c:pt>
                <c:pt idx="9">
                  <c:v>22.3</c:v>
                </c:pt>
                <c:pt idx="10">
                  <c:v>22.3</c:v>
                </c:pt>
                <c:pt idx="11">
                  <c:v>22.3</c:v>
                </c:pt>
                <c:pt idx="12">
                  <c:v>22.3</c:v>
                </c:pt>
                <c:pt idx="13">
                  <c:v>22.3</c:v>
                </c:pt>
                <c:pt idx="14">
                  <c:v>22.3</c:v>
                </c:pt>
                <c:pt idx="15">
                  <c:v>22.3</c:v>
                </c:pt>
                <c:pt idx="16">
                  <c:v>22.3</c:v>
                </c:pt>
                <c:pt idx="17">
                  <c:v>22.3</c:v>
                </c:pt>
                <c:pt idx="18">
                  <c:v>22.3</c:v>
                </c:pt>
                <c:pt idx="19">
                  <c:v>22.3</c:v>
                </c:pt>
                <c:pt idx="20">
                  <c:v>22.3</c:v>
                </c:pt>
                <c:pt idx="21">
                  <c:v>22.3</c:v>
                </c:pt>
                <c:pt idx="22">
                  <c:v>22.3</c:v>
                </c:pt>
                <c:pt idx="23">
                  <c:v>22.3</c:v>
                </c:pt>
                <c:pt idx="24">
                  <c:v>22.3</c:v>
                </c:pt>
                <c:pt idx="25">
                  <c:v>22.3</c:v>
                </c:pt>
                <c:pt idx="26">
                  <c:v>22.3</c:v>
                </c:pt>
                <c:pt idx="27">
                  <c:v>22.3</c:v>
                </c:pt>
                <c:pt idx="28">
                  <c:v>22.3</c:v>
                </c:pt>
                <c:pt idx="29">
                  <c:v>22.3</c:v>
                </c:pt>
                <c:pt idx="30">
                  <c:v>22.3</c:v>
                </c:pt>
                <c:pt idx="31">
                  <c:v>22.3</c:v>
                </c:pt>
                <c:pt idx="32">
                  <c:v>22.3</c:v>
                </c:pt>
                <c:pt idx="33">
                  <c:v>22.3</c:v>
                </c:pt>
                <c:pt idx="34">
                  <c:v>22.3</c:v>
                </c:pt>
                <c:pt idx="35">
                  <c:v>22.3</c:v>
                </c:pt>
                <c:pt idx="36">
                  <c:v>22.3</c:v>
                </c:pt>
                <c:pt idx="37">
                  <c:v>22.3</c:v>
                </c:pt>
                <c:pt idx="38">
                  <c:v>22.3</c:v>
                </c:pt>
                <c:pt idx="39">
                  <c:v>22.3</c:v>
                </c:pt>
                <c:pt idx="40">
                  <c:v>22.3</c:v>
                </c:pt>
                <c:pt idx="41">
                  <c:v>22.3</c:v>
                </c:pt>
                <c:pt idx="42">
                  <c:v>22.3</c:v>
                </c:pt>
                <c:pt idx="43">
                  <c:v>22.3</c:v>
                </c:pt>
                <c:pt idx="44">
                  <c:v>22.4</c:v>
                </c:pt>
                <c:pt idx="45">
                  <c:v>22.4</c:v>
                </c:pt>
                <c:pt idx="46">
                  <c:v>22.4</c:v>
                </c:pt>
                <c:pt idx="47">
                  <c:v>22.4</c:v>
                </c:pt>
                <c:pt idx="48">
                  <c:v>22.4</c:v>
                </c:pt>
                <c:pt idx="49">
                  <c:v>22.4</c:v>
                </c:pt>
                <c:pt idx="50">
                  <c:v>22.4</c:v>
                </c:pt>
                <c:pt idx="51">
                  <c:v>22.4</c:v>
                </c:pt>
                <c:pt idx="52">
                  <c:v>22.4</c:v>
                </c:pt>
                <c:pt idx="53">
                  <c:v>22.4</c:v>
                </c:pt>
                <c:pt idx="54">
                  <c:v>22.4</c:v>
                </c:pt>
                <c:pt idx="55">
                  <c:v>22.4</c:v>
                </c:pt>
                <c:pt idx="56">
                  <c:v>22.4</c:v>
                </c:pt>
                <c:pt idx="57">
                  <c:v>22.4</c:v>
                </c:pt>
                <c:pt idx="58">
                  <c:v>22.4</c:v>
                </c:pt>
                <c:pt idx="59">
                  <c:v>22.4</c:v>
                </c:pt>
                <c:pt idx="60">
                  <c:v>22.4</c:v>
                </c:pt>
                <c:pt idx="61">
                  <c:v>22.4</c:v>
                </c:pt>
                <c:pt idx="62">
                  <c:v>22.4</c:v>
                </c:pt>
                <c:pt idx="63">
                  <c:v>22.4</c:v>
                </c:pt>
                <c:pt idx="64">
                  <c:v>22.4</c:v>
                </c:pt>
                <c:pt idx="65">
                  <c:v>22.4</c:v>
                </c:pt>
                <c:pt idx="66">
                  <c:v>22.4</c:v>
                </c:pt>
                <c:pt idx="67">
                  <c:v>22.4</c:v>
                </c:pt>
                <c:pt idx="68">
                  <c:v>22.4</c:v>
                </c:pt>
                <c:pt idx="69">
                  <c:v>22.5</c:v>
                </c:pt>
                <c:pt idx="70">
                  <c:v>22.5</c:v>
                </c:pt>
                <c:pt idx="71">
                  <c:v>22.5</c:v>
                </c:pt>
                <c:pt idx="72">
                  <c:v>22.5</c:v>
                </c:pt>
                <c:pt idx="73">
                  <c:v>22.5</c:v>
                </c:pt>
                <c:pt idx="74">
                  <c:v>22.5</c:v>
                </c:pt>
                <c:pt idx="75">
                  <c:v>22.5</c:v>
                </c:pt>
                <c:pt idx="76">
                  <c:v>22.5</c:v>
                </c:pt>
                <c:pt idx="77">
                  <c:v>22.5</c:v>
                </c:pt>
                <c:pt idx="78">
                  <c:v>22.5</c:v>
                </c:pt>
                <c:pt idx="79">
                  <c:v>22.5</c:v>
                </c:pt>
                <c:pt idx="80">
                  <c:v>22.5</c:v>
                </c:pt>
                <c:pt idx="81">
                  <c:v>22.5</c:v>
                </c:pt>
                <c:pt idx="82">
                  <c:v>22.5</c:v>
                </c:pt>
                <c:pt idx="83">
                  <c:v>22.5</c:v>
                </c:pt>
                <c:pt idx="84">
                  <c:v>22.5</c:v>
                </c:pt>
                <c:pt idx="85">
                  <c:v>22.5</c:v>
                </c:pt>
                <c:pt idx="86">
                  <c:v>22.5</c:v>
                </c:pt>
                <c:pt idx="87">
                  <c:v>22.5</c:v>
                </c:pt>
                <c:pt idx="88">
                  <c:v>22.5</c:v>
                </c:pt>
                <c:pt idx="89">
                  <c:v>22.5</c:v>
                </c:pt>
                <c:pt idx="90">
                  <c:v>22.5</c:v>
                </c:pt>
                <c:pt idx="91">
                  <c:v>22.5</c:v>
                </c:pt>
                <c:pt idx="92">
                  <c:v>22.5</c:v>
                </c:pt>
                <c:pt idx="93">
                  <c:v>22.5</c:v>
                </c:pt>
                <c:pt idx="94">
                  <c:v>22.6</c:v>
                </c:pt>
                <c:pt idx="95">
                  <c:v>22.6</c:v>
                </c:pt>
                <c:pt idx="96">
                  <c:v>22.6</c:v>
                </c:pt>
                <c:pt idx="97">
                  <c:v>22.6</c:v>
                </c:pt>
                <c:pt idx="98">
                  <c:v>22.6</c:v>
                </c:pt>
                <c:pt idx="99">
                  <c:v>22.6</c:v>
                </c:pt>
                <c:pt idx="100">
                  <c:v>22.6</c:v>
                </c:pt>
                <c:pt idx="101">
                  <c:v>22.6</c:v>
                </c:pt>
                <c:pt idx="102">
                  <c:v>22.6</c:v>
                </c:pt>
                <c:pt idx="103">
                  <c:v>22.6</c:v>
                </c:pt>
                <c:pt idx="104">
                  <c:v>22.6</c:v>
                </c:pt>
                <c:pt idx="105">
                  <c:v>22.6</c:v>
                </c:pt>
                <c:pt idx="106">
                  <c:v>22.6</c:v>
                </c:pt>
                <c:pt idx="107">
                  <c:v>22.6</c:v>
                </c:pt>
                <c:pt idx="108">
                  <c:v>22.6</c:v>
                </c:pt>
                <c:pt idx="109">
                  <c:v>22.6</c:v>
                </c:pt>
                <c:pt idx="110">
                  <c:v>22.6</c:v>
                </c:pt>
                <c:pt idx="111">
                  <c:v>22.6</c:v>
                </c:pt>
                <c:pt idx="112">
                  <c:v>22.6</c:v>
                </c:pt>
                <c:pt idx="113">
                  <c:v>22.6</c:v>
                </c:pt>
                <c:pt idx="114">
                  <c:v>22.6</c:v>
                </c:pt>
                <c:pt idx="115">
                  <c:v>22.6</c:v>
                </c:pt>
                <c:pt idx="116">
                  <c:v>22.6</c:v>
                </c:pt>
                <c:pt idx="117">
                  <c:v>22.6</c:v>
                </c:pt>
                <c:pt idx="118">
                  <c:v>22.6</c:v>
                </c:pt>
                <c:pt idx="119">
                  <c:v>22.7</c:v>
                </c:pt>
                <c:pt idx="120">
                  <c:v>22.7</c:v>
                </c:pt>
                <c:pt idx="121">
                  <c:v>22.7</c:v>
                </c:pt>
                <c:pt idx="122">
                  <c:v>22.7</c:v>
                </c:pt>
                <c:pt idx="123">
                  <c:v>22.7</c:v>
                </c:pt>
                <c:pt idx="124">
                  <c:v>22.7</c:v>
                </c:pt>
                <c:pt idx="125">
                  <c:v>22.7</c:v>
                </c:pt>
                <c:pt idx="126">
                  <c:v>22.7</c:v>
                </c:pt>
                <c:pt idx="127">
                  <c:v>22.7</c:v>
                </c:pt>
                <c:pt idx="128">
                  <c:v>22.7</c:v>
                </c:pt>
                <c:pt idx="129">
                  <c:v>22.7</c:v>
                </c:pt>
                <c:pt idx="130">
                  <c:v>22.7</c:v>
                </c:pt>
                <c:pt idx="131">
                  <c:v>22.7</c:v>
                </c:pt>
                <c:pt idx="132">
                  <c:v>22.7</c:v>
                </c:pt>
                <c:pt idx="133">
                  <c:v>22.7</c:v>
                </c:pt>
                <c:pt idx="134">
                  <c:v>22.7</c:v>
                </c:pt>
                <c:pt idx="135">
                  <c:v>22.7</c:v>
                </c:pt>
                <c:pt idx="136">
                  <c:v>22.7</c:v>
                </c:pt>
                <c:pt idx="137">
                  <c:v>22.7</c:v>
                </c:pt>
                <c:pt idx="138">
                  <c:v>22.7</c:v>
                </c:pt>
                <c:pt idx="139">
                  <c:v>22.7</c:v>
                </c:pt>
                <c:pt idx="140">
                  <c:v>22.7</c:v>
                </c:pt>
                <c:pt idx="141">
                  <c:v>22.7</c:v>
                </c:pt>
                <c:pt idx="142">
                  <c:v>22.7</c:v>
                </c:pt>
                <c:pt idx="143">
                  <c:v>22.7</c:v>
                </c:pt>
                <c:pt idx="144">
                  <c:v>22.7</c:v>
                </c:pt>
                <c:pt idx="145">
                  <c:v>22.8</c:v>
                </c:pt>
                <c:pt idx="146">
                  <c:v>22.8</c:v>
                </c:pt>
                <c:pt idx="147">
                  <c:v>22.8</c:v>
                </c:pt>
                <c:pt idx="148">
                  <c:v>22.8</c:v>
                </c:pt>
                <c:pt idx="149">
                  <c:v>22.8</c:v>
                </c:pt>
                <c:pt idx="150">
                  <c:v>22.8</c:v>
                </c:pt>
                <c:pt idx="151">
                  <c:v>22.8</c:v>
                </c:pt>
                <c:pt idx="152">
                  <c:v>22.8</c:v>
                </c:pt>
                <c:pt idx="153">
                  <c:v>22.8</c:v>
                </c:pt>
                <c:pt idx="154">
                  <c:v>22.8</c:v>
                </c:pt>
                <c:pt idx="155">
                  <c:v>22.8</c:v>
                </c:pt>
                <c:pt idx="156">
                  <c:v>22.8</c:v>
                </c:pt>
                <c:pt idx="157">
                  <c:v>22.8</c:v>
                </c:pt>
                <c:pt idx="158">
                  <c:v>22.8</c:v>
                </c:pt>
                <c:pt idx="159">
                  <c:v>22.8</c:v>
                </c:pt>
                <c:pt idx="160">
                  <c:v>22.8</c:v>
                </c:pt>
                <c:pt idx="161">
                  <c:v>22.8</c:v>
                </c:pt>
                <c:pt idx="162">
                  <c:v>22.8</c:v>
                </c:pt>
                <c:pt idx="163">
                  <c:v>22.8</c:v>
                </c:pt>
                <c:pt idx="164">
                  <c:v>22.8</c:v>
                </c:pt>
                <c:pt idx="165">
                  <c:v>22.8</c:v>
                </c:pt>
                <c:pt idx="166">
                  <c:v>22.8</c:v>
                </c:pt>
                <c:pt idx="167">
                  <c:v>22.8</c:v>
                </c:pt>
                <c:pt idx="168">
                  <c:v>22.8</c:v>
                </c:pt>
                <c:pt idx="169">
                  <c:v>22.9</c:v>
                </c:pt>
                <c:pt idx="170">
                  <c:v>22.9</c:v>
                </c:pt>
                <c:pt idx="171">
                  <c:v>22.9</c:v>
                </c:pt>
                <c:pt idx="172">
                  <c:v>22.9</c:v>
                </c:pt>
                <c:pt idx="173">
                  <c:v>22.9</c:v>
                </c:pt>
                <c:pt idx="174">
                  <c:v>22.9</c:v>
                </c:pt>
                <c:pt idx="175">
                  <c:v>22.9</c:v>
                </c:pt>
                <c:pt idx="176">
                  <c:v>22.9</c:v>
                </c:pt>
                <c:pt idx="177">
                  <c:v>22.9</c:v>
                </c:pt>
                <c:pt idx="178">
                  <c:v>22.9</c:v>
                </c:pt>
                <c:pt idx="179">
                  <c:v>22.9</c:v>
                </c:pt>
                <c:pt idx="180">
                  <c:v>22.9</c:v>
                </c:pt>
                <c:pt idx="181">
                  <c:v>22.9</c:v>
                </c:pt>
                <c:pt idx="182">
                  <c:v>22.9</c:v>
                </c:pt>
                <c:pt idx="183">
                  <c:v>22.9</c:v>
                </c:pt>
                <c:pt idx="184">
                  <c:v>22.9</c:v>
                </c:pt>
                <c:pt idx="185">
                  <c:v>22.9</c:v>
                </c:pt>
                <c:pt idx="186">
                  <c:v>22.9</c:v>
                </c:pt>
                <c:pt idx="187">
                  <c:v>22.9</c:v>
                </c:pt>
                <c:pt idx="188">
                  <c:v>22.9</c:v>
                </c:pt>
                <c:pt idx="189">
                  <c:v>22.9</c:v>
                </c:pt>
                <c:pt idx="190">
                  <c:v>22.9</c:v>
                </c:pt>
                <c:pt idx="191">
                  <c:v>22.9</c:v>
                </c:pt>
                <c:pt idx="192">
                  <c:v>22.9</c:v>
                </c:pt>
                <c:pt idx="193">
                  <c:v>23</c:v>
                </c:pt>
                <c:pt idx="194">
                  <c:v>23</c:v>
                </c:pt>
                <c:pt idx="195">
                  <c:v>23</c:v>
                </c:pt>
                <c:pt idx="196">
                  <c:v>23</c:v>
                </c:pt>
                <c:pt idx="197">
                  <c:v>23</c:v>
                </c:pt>
                <c:pt idx="198">
                  <c:v>23</c:v>
                </c:pt>
                <c:pt idx="199">
                  <c:v>23</c:v>
                </c:pt>
                <c:pt idx="200">
                  <c:v>23</c:v>
                </c:pt>
                <c:pt idx="201">
                  <c:v>23</c:v>
                </c:pt>
                <c:pt idx="202">
                  <c:v>23</c:v>
                </c:pt>
                <c:pt idx="203">
                  <c:v>23</c:v>
                </c:pt>
                <c:pt idx="204">
                  <c:v>23</c:v>
                </c:pt>
                <c:pt idx="205">
                  <c:v>23</c:v>
                </c:pt>
                <c:pt idx="206">
                  <c:v>23</c:v>
                </c:pt>
                <c:pt idx="207">
                  <c:v>23</c:v>
                </c:pt>
                <c:pt idx="208">
                  <c:v>23</c:v>
                </c:pt>
                <c:pt idx="209">
                  <c:v>23</c:v>
                </c:pt>
                <c:pt idx="210">
                  <c:v>23</c:v>
                </c:pt>
                <c:pt idx="211">
                  <c:v>23</c:v>
                </c:pt>
                <c:pt idx="212">
                  <c:v>23</c:v>
                </c:pt>
                <c:pt idx="213">
                  <c:v>23</c:v>
                </c:pt>
                <c:pt idx="214">
                  <c:v>23</c:v>
                </c:pt>
                <c:pt idx="215">
                  <c:v>23</c:v>
                </c:pt>
                <c:pt idx="216">
                  <c:v>23</c:v>
                </c:pt>
                <c:pt idx="217">
                  <c:v>23.1</c:v>
                </c:pt>
                <c:pt idx="218">
                  <c:v>23.1</c:v>
                </c:pt>
                <c:pt idx="219">
                  <c:v>23.1</c:v>
                </c:pt>
                <c:pt idx="220">
                  <c:v>23.1</c:v>
                </c:pt>
                <c:pt idx="221">
                  <c:v>23.1</c:v>
                </c:pt>
                <c:pt idx="222">
                  <c:v>23.1</c:v>
                </c:pt>
                <c:pt idx="223">
                  <c:v>23.1</c:v>
                </c:pt>
                <c:pt idx="224">
                  <c:v>23.1</c:v>
                </c:pt>
                <c:pt idx="225">
                  <c:v>23.1</c:v>
                </c:pt>
                <c:pt idx="226">
                  <c:v>23.1</c:v>
                </c:pt>
                <c:pt idx="227">
                  <c:v>23.1</c:v>
                </c:pt>
                <c:pt idx="228">
                  <c:v>23.1</c:v>
                </c:pt>
                <c:pt idx="229">
                  <c:v>23.1</c:v>
                </c:pt>
                <c:pt idx="230">
                  <c:v>23.1</c:v>
                </c:pt>
                <c:pt idx="231">
                  <c:v>23.1</c:v>
                </c:pt>
                <c:pt idx="232">
                  <c:v>23.1</c:v>
                </c:pt>
                <c:pt idx="233">
                  <c:v>23.1</c:v>
                </c:pt>
                <c:pt idx="234">
                  <c:v>23.1</c:v>
                </c:pt>
                <c:pt idx="235">
                  <c:v>23.1</c:v>
                </c:pt>
                <c:pt idx="236">
                  <c:v>23.1</c:v>
                </c:pt>
                <c:pt idx="237">
                  <c:v>23.1</c:v>
                </c:pt>
                <c:pt idx="238">
                  <c:v>23.1</c:v>
                </c:pt>
                <c:pt idx="239">
                  <c:v>23.1</c:v>
                </c:pt>
                <c:pt idx="240">
                  <c:v>23.1</c:v>
                </c:pt>
                <c:pt idx="241">
                  <c:v>23.2</c:v>
                </c:pt>
                <c:pt idx="242">
                  <c:v>23.2</c:v>
                </c:pt>
                <c:pt idx="243">
                  <c:v>23.2</c:v>
                </c:pt>
                <c:pt idx="244">
                  <c:v>23.2</c:v>
                </c:pt>
                <c:pt idx="245">
                  <c:v>23.2</c:v>
                </c:pt>
                <c:pt idx="246">
                  <c:v>23.2</c:v>
                </c:pt>
                <c:pt idx="247">
                  <c:v>23.2</c:v>
                </c:pt>
                <c:pt idx="248">
                  <c:v>23.2</c:v>
                </c:pt>
                <c:pt idx="249">
                  <c:v>23.2</c:v>
                </c:pt>
                <c:pt idx="250">
                  <c:v>23.2</c:v>
                </c:pt>
                <c:pt idx="251">
                  <c:v>23.2</c:v>
                </c:pt>
                <c:pt idx="252">
                  <c:v>23.2</c:v>
                </c:pt>
                <c:pt idx="253">
                  <c:v>23.2</c:v>
                </c:pt>
                <c:pt idx="254">
                  <c:v>23.2</c:v>
                </c:pt>
                <c:pt idx="255">
                  <c:v>23.2</c:v>
                </c:pt>
                <c:pt idx="256">
                  <c:v>23.2</c:v>
                </c:pt>
                <c:pt idx="257">
                  <c:v>23.2</c:v>
                </c:pt>
                <c:pt idx="258">
                  <c:v>23.2</c:v>
                </c:pt>
                <c:pt idx="259">
                  <c:v>23.2</c:v>
                </c:pt>
                <c:pt idx="260">
                  <c:v>23.2</c:v>
                </c:pt>
                <c:pt idx="261">
                  <c:v>23.2</c:v>
                </c:pt>
                <c:pt idx="262">
                  <c:v>23.2</c:v>
                </c:pt>
                <c:pt idx="263">
                  <c:v>23.2</c:v>
                </c:pt>
                <c:pt idx="264">
                  <c:v>23.2</c:v>
                </c:pt>
                <c:pt idx="265">
                  <c:v>23.2</c:v>
                </c:pt>
                <c:pt idx="266">
                  <c:v>23.3</c:v>
                </c:pt>
                <c:pt idx="267">
                  <c:v>23.3</c:v>
                </c:pt>
                <c:pt idx="268">
                  <c:v>23.3</c:v>
                </c:pt>
                <c:pt idx="269">
                  <c:v>23.3</c:v>
                </c:pt>
                <c:pt idx="270">
                  <c:v>23.3</c:v>
                </c:pt>
                <c:pt idx="271">
                  <c:v>23.3</c:v>
                </c:pt>
                <c:pt idx="272">
                  <c:v>23.3</c:v>
                </c:pt>
                <c:pt idx="273">
                  <c:v>23.3</c:v>
                </c:pt>
                <c:pt idx="274">
                  <c:v>23.3</c:v>
                </c:pt>
                <c:pt idx="275">
                  <c:v>23.3</c:v>
                </c:pt>
                <c:pt idx="276">
                  <c:v>23.3</c:v>
                </c:pt>
                <c:pt idx="277">
                  <c:v>23.3</c:v>
                </c:pt>
                <c:pt idx="278">
                  <c:v>23.3</c:v>
                </c:pt>
                <c:pt idx="279">
                  <c:v>23.3</c:v>
                </c:pt>
                <c:pt idx="280">
                  <c:v>23.3</c:v>
                </c:pt>
                <c:pt idx="281">
                  <c:v>23.3</c:v>
                </c:pt>
                <c:pt idx="282">
                  <c:v>23.3</c:v>
                </c:pt>
                <c:pt idx="283">
                  <c:v>23.3</c:v>
                </c:pt>
                <c:pt idx="284">
                  <c:v>23.3</c:v>
                </c:pt>
                <c:pt idx="285">
                  <c:v>23.3</c:v>
                </c:pt>
                <c:pt idx="286">
                  <c:v>23.3</c:v>
                </c:pt>
                <c:pt idx="287">
                  <c:v>23.3</c:v>
                </c:pt>
                <c:pt idx="288">
                  <c:v>23.3</c:v>
                </c:pt>
                <c:pt idx="289">
                  <c:v>23.3</c:v>
                </c:pt>
                <c:pt idx="290">
                  <c:v>23.4</c:v>
                </c:pt>
                <c:pt idx="291">
                  <c:v>23.4</c:v>
                </c:pt>
                <c:pt idx="292">
                  <c:v>23.4</c:v>
                </c:pt>
                <c:pt idx="293">
                  <c:v>23.4</c:v>
                </c:pt>
                <c:pt idx="294">
                  <c:v>23.4</c:v>
                </c:pt>
                <c:pt idx="295">
                  <c:v>23.4</c:v>
                </c:pt>
                <c:pt idx="296">
                  <c:v>23.4</c:v>
                </c:pt>
                <c:pt idx="297">
                  <c:v>23.4</c:v>
                </c:pt>
                <c:pt idx="298">
                  <c:v>23.4</c:v>
                </c:pt>
                <c:pt idx="299">
                  <c:v>23.4</c:v>
                </c:pt>
                <c:pt idx="300">
                  <c:v>23.4</c:v>
                </c:pt>
                <c:pt idx="301">
                  <c:v>23.4</c:v>
                </c:pt>
                <c:pt idx="302">
                  <c:v>23.4</c:v>
                </c:pt>
                <c:pt idx="303">
                  <c:v>23.4</c:v>
                </c:pt>
                <c:pt idx="304">
                  <c:v>23.4</c:v>
                </c:pt>
                <c:pt idx="305">
                  <c:v>23.4</c:v>
                </c:pt>
                <c:pt idx="306">
                  <c:v>23.4</c:v>
                </c:pt>
                <c:pt idx="307">
                  <c:v>23.4</c:v>
                </c:pt>
                <c:pt idx="308">
                  <c:v>23.4</c:v>
                </c:pt>
                <c:pt idx="309">
                  <c:v>23.4</c:v>
                </c:pt>
                <c:pt idx="310">
                  <c:v>23.4</c:v>
                </c:pt>
                <c:pt idx="311">
                  <c:v>23.4</c:v>
                </c:pt>
                <c:pt idx="312">
                  <c:v>23.4</c:v>
                </c:pt>
                <c:pt idx="313">
                  <c:v>23.4</c:v>
                </c:pt>
                <c:pt idx="314">
                  <c:v>23.5</c:v>
                </c:pt>
                <c:pt idx="315">
                  <c:v>23.5</c:v>
                </c:pt>
                <c:pt idx="316">
                  <c:v>23.5</c:v>
                </c:pt>
                <c:pt idx="317">
                  <c:v>23.5</c:v>
                </c:pt>
                <c:pt idx="318">
                  <c:v>23.5</c:v>
                </c:pt>
                <c:pt idx="319">
                  <c:v>23.5</c:v>
                </c:pt>
                <c:pt idx="320">
                  <c:v>23.5</c:v>
                </c:pt>
                <c:pt idx="321">
                  <c:v>23.5</c:v>
                </c:pt>
                <c:pt idx="322">
                  <c:v>23.5</c:v>
                </c:pt>
                <c:pt idx="323">
                  <c:v>23.5</c:v>
                </c:pt>
                <c:pt idx="324">
                  <c:v>23.5</c:v>
                </c:pt>
                <c:pt idx="325">
                  <c:v>23.5</c:v>
                </c:pt>
                <c:pt idx="326">
                  <c:v>23.5</c:v>
                </c:pt>
                <c:pt idx="327">
                  <c:v>23.5</c:v>
                </c:pt>
                <c:pt idx="328">
                  <c:v>23.5</c:v>
                </c:pt>
                <c:pt idx="329">
                  <c:v>23.5</c:v>
                </c:pt>
                <c:pt idx="330">
                  <c:v>23.5</c:v>
                </c:pt>
                <c:pt idx="331">
                  <c:v>23.5</c:v>
                </c:pt>
                <c:pt idx="332">
                  <c:v>23.5</c:v>
                </c:pt>
                <c:pt idx="333">
                  <c:v>23.5</c:v>
                </c:pt>
                <c:pt idx="334">
                  <c:v>23.5</c:v>
                </c:pt>
                <c:pt idx="335">
                  <c:v>23.5</c:v>
                </c:pt>
                <c:pt idx="336">
                  <c:v>23.5</c:v>
                </c:pt>
                <c:pt idx="337">
                  <c:v>23.5</c:v>
                </c:pt>
                <c:pt idx="338">
                  <c:v>23.6</c:v>
                </c:pt>
                <c:pt idx="339">
                  <c:v>23.6</c:v>
                </c:pt>
                <c:pt idx="340">
                  <c:v>23.6</c:v>
                </c:pt>
                <c:pt idx="341">
                  <c:v>23.6</c:v>
                </c:pt>
                <c:pt idx="342">
                  <c:v>23.6</c:v>
                </c:pt>
                <c:pt idx="343">
                  <c:v>23.6</c:v>
                </c:pt>
                <c:pt idx="344">
                  <c:v>23.6</c:v>
                </c:pt>
                <c:pt idx="345">
                  <c:v>23.6</c:v>
                </c:pt>
                <c:pt idx="346">
                  <c:v>23.6</c:v>
                </c:pt>
                <c:pt idx="347">
                  <c:v>23.6</c:v>
                </c:pt>
                <c:pt idx="348">
                  <c:v>23.6</c:v>
                </c:pt>
                <c:pt idx="349">
                  <c:v>23.6</c:v>
                </c:pt>
                <c:pt idx="350">
                  <c:v>23.6</c:v>
                </c:pt>
                <c:pt idx="351">
                  <c:v>23.6</c:v>
                </c:pt>
                <c:pt idx="352">
                  <c:v>23.6</c:v>
                </c:pt>
                <c:pt idx="353">
                  <c:v>23.6</c:v>
                </c:pt>
                <c:pt idx="354">
                  <c:v>23.6</c:v>
                </c:pt>
                <c:pt idx="355">
                  <c:v>23.6</c:v>
                </c:pt>
                <c:pt idx="356">
                  <c:v>23.6</c:v>
                </c:pt>
                <c:pt idx="357">
                  <c:v>23.6</c:v>
                </c:pt>
                <c:pt idx="358">
                  <c:v>23.6</c:v>
                </c:pt>
                <c:pt idx="359">
                  <c:v>23.6</c:v>
                </c:pt>
                <c:pt idx="360">
                  <c:v>23.6</c:v>
                </c:pt>
                <c:pt idx="361">
                  <c:v>23.6</c:v>
                </c:pt>
                <c:pt idx="362">
                  <c:v>23.7</c:v>
                </c:pt>
                <c:pt idx="363">
                  <c:v>23.7</c:v>
                </c:pt>
                <c:pt idx="364">
                  <c:v>23.7</c:v>
                </c:pt>
                <c:pt idx="365">
                  <c:v>23.7</c:v>
                </c:pt>
                <c:pt idx="366">
                  <c:v>23.7</c:v>
                </c:pt>
                <c:pt idx="367">
                  <c:v>23.7</c:v>
                </c:pt>
                <c:pt idx="368">
                  <c:v>23.7</c:v>
                </c:pt>
                <c:pt idx="369">
                  <c:v>23.7</c:v>
                </c:pt>
                <c:pt idx="370">
                  <c:v>23.7</c:v>
                </c:pt>
                <c:pt idx="371">
                  <c:v>23.7</c:v>
                </c:pt>
                <c:pt idx="372">
                  <c:v>23.7</c:v>
                </c:pt>
                <c:pt idx="373">
                  <c:v>23.7</c:v>
                </c:pt>
                <c:pt idx="374">
                  <c:v>23.7</c:v>
                </c:pt>
                <c:pt idx="375">
                  <c:v>23.7</c:v>
                </c:pt>
                <c:pt idx="376">
                  <c:v>23.7</c:v>
                </c:pt>
                <c:pt idx="377">
                  <c:v>23.7</c:v>
                </c:pt>
                <c:pt idx="378">
                  <c:v>23.7</c:v>
                </c:pt>
                <c:pt idx="379">
                  <c:v>23.7</c:v>
                </c:pt>
                <c:pt idx="380">
                  <c:v>23.7</c:v>
                </c:pt>
                <c:pt idx="381">
                  <c:v>23.7</c:v>
                </c:pt>
                <c:pt idx="382">
                  <c:v>23.7</c:v>
                </c:pt>
                <c:pt idx="383">
                  <c:v>23.7</c:v>
                </c:pt>
                <c:pt idx="384">
                  <c:v>23.7</c:v>
                </c:pt>
                <c:pt idx="385">
                  <c:v>23.8</c:v>
                </c:pt>
                <c:pt idx="386">
                  <c:v>23.8</c:v>
                </c:pt>
                <c:pt idx="387">
                  <c:v>23.8</c:v>
                </c:pt>
                <c:pt idx="388">
                  <c:v>23.8</c:v>
                </c:pt>
                <c:pt idx="389">
                  <c:v>23.8</c:v>
                </c:pt>
                <c:pt idx="390">
                  <c:v>23.8</c:v>
                </c:pt>
                <c:pt idx="391">
                  <c:v>23.8</c:v>
                </c:pt>
                <c:pt idx="392">
                  <c:v>23.8</c:v>
                </c:pt>
                <c:pt idx="393">
                  <c:v>23.8</c:v>
                </c:pt>
                <c:pt idx="394">
                  <c:v>23.8</c:v>
                </c:pt>
                <c:pt idx="395">
                  <c:v>23.8</c:v>
                </c:pt>
                <c:pt idx="396">
                  <c:v>23.8</c:v>
                </c:pt>
                <c:pt idx="397">
                  <c:v>23.8</c:v>
                </c:pt>
                <c:pt idx="398">
                  <c:v>23.8</c:v>
                </c:pt>
                <c:pt idx="399">
                  <c:v>23.8</c:v>
                </c:pt>
                <c:pt idx="400">
                  <c:v>23.8</c:v>
                </c:pt>
                <c:pt idx="401">
                  <c:v>23.8</c:v>
                </c:pt>
                <c:pt idx="402">
                  <c:v>23.8</c:v>
                </c:pt>
                <c:pt idx="403">
                  <c:v>23.8</c:v>
                </c:pt>
                <c:pt idx="404">
                  <c:v>23.8</c:v>
                </c:pt>
                <c:pt idx="405">
                  <c:v>23.8</c:v>
                </c:pt>
                <c:pt idx="406">
                  <c:v>23.8</c:v>
                </c:pt>
                <c:pt idx="407">
                  <c:v>23.8</c:v>
                </c:pt>
                <c:pt idx="408">
                  <c:v>23.8</c:v>
                </c:pt>
                <c:pt idx="409">
                  <c:v>23.8</c:v>
                </c:pt>
                <c:pt idx="410">
                  <c:v>23.9</c:v>
                </c:pt>
                <c:pt idx="411">
                  <c:v>23.9</c:v>
                </c:pt>
                <c:pt idx="412">
                  <c:v>23.9</c:v>
                </c:pt>
                <c:pt idx="413">
                  <c:v>23.9</c:v>
                </c:pt>
                <c:pt idx="414">
                  <c:v>23.9</c:v>
                </c:pt>
                <c:pt idx="415">
                  <c:v>23.9</c:v>
                </c:pt>
                <c:pt idx="416">
                  <c:v>23.9</c:v>
                </c:pt>
                <c:pt idx="417">
                  <c:v>23.9</c:v>
                </c:pt>
                <c:pt idx="418">
                  <c:v>23.9</c:v>
                </c:pt>
                <c:pt idx="419">
                  <c:v>23.9</c:v>
                </c:pt>
                <c:pt idx="420">
                  <c:v>23.9</c:v>
                </c:pt>
                <c:pt idx="421">
                  <c:v>23.9</c:v>
                </c:pt>
                <c:pt idx="422">
                  <c:v>23.9</c:v>
                </c:pt>
                <c:pt idx="423">
                  <c:v>23.9</c:v>
                </c:pt>
                <c:pt idx="424">
                  <c:v>23.9</c:v>
                </c:pt>
                <c:pt idx="425">
                  <c:v>23.9</c:v>
                </c:pt>
                <c:pt idx="426">
                  <c:v>23.9</c:v>
                </c:pt>
                <c:pt idx="427">
                  <c:v>23.9</c:v>
                </c:pt>
                <c:pt idx="428">
                  <c:v>23.9</c:v>
                </c:pt>
                <c:pt idx="429">
                  <c:v>23.9</c:v>
                </c:pt>
                <c:pt idx="430">
                  <c:v>23.9</c:v>
                </c:pt>
                <c:pt idx="431">
                  <c:v>23.9</c:v>
                </c:pt>
                <c:pt idx="432">
                  <c:v>23.9</c:v>
                </c:pt>
                <c:pt idx="433">
                  <c:v>23.9</c:v>
                </c:pt>
                <c:pt idx="434">
                  <c:v>24</c:v>
                </c:pt>
                <c:pt idx="435">
                  <c:v>24</c:v>
                </c:pt>
                <c:pt idx="436">
                  <c:v>24</c:v>
                </c:pt>
                <c:pt idx="437">
                  <c:v>24</c:v>
                </c:pt>
                <c:pt idx="438">
                  <c:v>24</c:v>
                </c:pt>
                <c:pt idx="439">
                  <c:v>24</c:v>
                </c:pt>
                <c:pt idx="440">
                  <c:v>24</c:v>
                </c:pt>
                <c:pt idx="441">
                  <c:v>24</c:v>
                </c:pt>
                <c:pt idx="442">
                  <c:v>24</c:v>
                </c:pt>
                <c:pt idx="443">
                  <c:v>24</c:v>
                </c:pt>
                <c:pt idx="444">
                  <c:v>24</c:v>
                </c:pt>
                <c:pt idx="445">
                  <c:v>24</c:v>
                </c:pt>
                <c:pt idx="446">
                  <c:v>24</c:v>
                </c:pt>
                <c:pt idx="447">
                  <c:v>24</c:v>
                </c:pt>
                <c:pt idx="448">
                  <c:v>24</c:v>
                </c:pt>
                <c:pt idx="449">
                  <c:v>24</c:v>
                </c:pt>
                <c:pt idx="450">
                  <c:v>24</c:v>
                </c:pt>
                <c:pt idx="451">
                  <c:v>24</c:v>
                </c:pt>
                <c:pt idx="452">
                  <c:v>24</c:v>
                </c:pt>
                <c:pt idx="453">
                  <c:v>24</c:v>
                </c:pt>
                <c:pt idx="454">
                  <c:v>24</c:v>
                </c:pt>
                <c:pt idx="455">
                  <c:v>24</c:v>
                </c:pt>
                <c:pt idx="456">
                  <c:v>24</c:v>
                </c:pt>
                <c:pt idx="457">
                  <c:v>24</c:v>
                </c:pt>
                <c:pt idx="458">
                  <c:v>24.1</c:v>
                </c:pt>
                <c:pt idx="459">
                  <c:v>24.1</c:v>
                </c:pt>
                <c:pt idx="460">
                  <c:v>24.1</c:v>
                </c:pt>
                <c:pt idx="461">
                  <c:v>24.1</c:v>
                </c:pt>
                <c:pt idx="462">
                  <c:v>24.1</c:v>
                </c:pt>
                <c:pt idx="463">
                  <c:v>24.1</c:v>
                </c:pt>
                <c:pt idx="464">
                  <c:v>24.1</c:v>
                </c:pt>
                <c:pt idx="465">
                  <c:v>24.1</c:v>
                </c:pt>
                <c:pt idx="466">
                  <c:v>24.1</c:v>
                </c:pt>
                <c:pt idx="467">
                  <c:v>24.1</c:v>
                </c:pt>
                <c:pt idx="468">
                  <c:v>24.1</c:v>
                </c:pt>
                <c:pt idx="469">
                  <c:v>24.1</c:v>
                </c:pt>
                <c:pt idx="470">
                  <c:v>24.1</c:v>
                </c:pt>
                <c:pt idx="471">
                  <c:v>24.1</c:v>
                </c:pt>
                <c:pt idx="472">
                  <c:v>24.1</c:v>
                </c:pt>
                <c:pt idx="473">
                  <c:v>24.1</c:v>
                </c:pt>
                <c:pt idx="474">
                  <c:v>24.1</c:v>
                </c:pt>
                <c:pt idx="475">
                  <c:v>24.1</c:v>
                </c:pt>
                <c:pt idx="476">
                  <c:v>24.1</c:v>
                </c:pt>
                <c:pt idx="477">
                  <c:v>24.1</c:v>
                </c:pt>
                <c:pt idx="478">
                  <c:v>24.1</c:v>
                </c:pt>
                <c:pt idx="479">
                  <c:v>24.1</c:v>
                </c:pt>
                <c:pt idx="480">
                  <c:v>24.1</c:v>
                </c:pt>
                <c:pt idx="481">
                  <c:v>24.1</c:v>
                </c:pt>
                <c:pt idx="482">
                  <c:v>24.2</c:v>
                </c:pt>
                <c:pt idx="483">
                  <c:v>24.2</c:v>
                </c:pt>
                <c:pt idx="484">
                  <c:v>24.2</c:v>
                </c:pt>
                <c:pt idx="485">
                  <c:v>24.2</c:v>
                </c:pt>
                <c:pt idx="486">
                  <c:v>24.2</c:v>
                </c:pt>
                <c:pt idx="487">
                  <c:v>24.2</c:v>
                </c:pt>
                <c:pt idx="488">
                  <c:v>24.2</c:v>
                </c:pt>
                <c:pt idx="489">
                  <c:v>24.2</c:v>
                </c:pt>
                <c:pt idx="490">
                  <c:v>24.2</c:v>
                </c:pt>
                <c:pt idx="491">
                  <c:v>24.2</c:v>
                </c:pt>
                <c:pt idx="492">
                  <c:v>24.2</c:v>
                </c:pt>
                <c:pt idx="493">
                  <c:v>24.2</c:v>
                </c:pt>
                <c:pt idx="494">
                  <c:v>24.2</c:v>
                </c:pt>
                <c:pt idx="495">
                  <c:v>24.2</c:v>
                </c:pt>
                <c:pt idx="496">
                  <c:v>24.2</c:v>
                </c:pt>
                <c:pt idx="497">
                  <c:v>24.2</c:v>
                </c:pt>
                <c:pt idx="498">
                  <c:v>24.2</c:v>
                </c:pt>
                <c:pt idx="499">
                  <c:v>24.2</c:v>
                </c:pt>
                <c:pt idx="500">
                  <c:v>24.2</c:v>
                </c:pt>
                <c:pt idx="501">
                  <c:v>24.2</c:v>
                </c:pt>
                <c:pt idx="502">
                  <c:v>24.2</c:v>
                </c:pt>
                <c:pt idx="503">
                  <c:v>24.2</c:v>
                </c:pt>
                <c:pt idx="504">
                  <c:v>24.2</c:v>
                </c:pt>
                <c:pt idx="505">
                  <c:v>24.2</c:v>
                </c:pt>
                <c:pt idx="506">
                  <c:v>24.3</c:v>
                </c:pt>
                <c:pt idx="507">
                  <c:v>24.3</c:v>
                </c:pt>
                <c:pt idx="508">
                  <c:v>24.3</c:v>
                </c:pt>
                <c:pt idx="509">
                  <c:v>24.3</c:v>
                </c:pt>
                <c:pt idx="510">
                  <c:v>24.3</c:v>
                </c:pt>
                <c:pt idx="511">
                  <c:v>24.3</c:v>
                </c:pt>
                <c:pt idx="512">
                  <c:v>24.3</c:v>
                </c:pt>
                <c:pt idx="513">
                  <c:v>24.3</c:v>
                </c:pt>
                <c:pt idx="514">
                  <c:v>24.3</c:v>
                </c:pt>
                <c:pt idx="515">
                  <c:v>24.3</c:v>
                </c:pt>
                <c:pt idx="516">
                  <c:v>24.3</c:v>
                </c:pt>
                <c:pt idx="517">
                  <c:v>24.3</c:v>
                </c:pt>
                <c:pt idx="518">
                  <c:v>24.3</c:v>
                </c:pt>
                <c:pt idx="519">
                  <c:v>24.3</c:v>
                </c:pt>
                <c:pt idx="520">
                  <c:v>24.3</c:v>
                </c:pt>
                <c:pt idx="521">
                  <c:v>24.3</c:v>
                </c:pt>
                <c:pt idx="522">
                  <c:v>24.3</c:v>
                </c:pt>
                <c:pt idx="523">
                  <c:v>24.3</c:v>
                </c:pt>
                <c:pt idx="524">
                  <c:v>24.3</c:v>
                </c:pt>
                <c:pt idx="525">
                  <c:v>24.3</c:v>
                </c:pt>
                <c:pt idx="526">
                  <c:v>24.3</c:v>
                </c:pt>
                <c:pt idx="527">
                  <c:v>24.3</c:v>
                </c:pt>
                <c:pt idx="528">
                  <c:v>24.3</c:v>
                </c:pt>
                <c:pt idx="529">
                  <c:v>24.3</c:v>
                </c:pt>
                <c:pt idx="530">
                  <c:v>24.4</c:v>
                </c:pt>
                <c:pt idx="531">
                  <c:v>24.4</c:v>
                </c:pt>
                <c:pt idx="532">
                  <c:v>24.4</c:v>
                </c:pt>
                <c:pt idx="533">
                  <c:v>24.4</c:v>
                </c:pt>
                <c:pt idx="534">
                  <c:v>24.4</c:v>
                </c:pt>
                <c:pt idx="535">
                  <c:v>24.4</c:v>
                </c:pt>
                <c:pt idx="536">
                  <c:v>24.4</c:v>
                </c:pt>
                <c:pt idx="537">
                  <c:v>24.4</c:v>
                </c:pt>
                <c:pt idx="538">
                  <c:v>24.4</c:v>
                </c:pt>
                <c:pt idx="539">
                  <c:v>24.4</c:v>
                </c:pt>
                <c:pt idx="540">
                  <c:v>24.4</c:v>
                </c:pt>
                <c:pt idx="541">
                  <c:v>24.4</c:v>
                </c:pt>
                <c:pt idx="542">
                  <c:v>24.4</c:v>
                </c:pt>
                <c:pt idx="543">
                  <c:v>24.4</c:v>
                </c:pt>
                <c:pt idx="544">
                  <c:v>24.4</c:v>
                </c:pt>
                <c:pt idx="545">
                  <c:v>24.4</c:v>
                </c:pt>
                <c:pt idx="546">
                  <c:v>24.4</c:v>
                </c:pt>
                <c:pt idx="547">
                  <c:v>24.4</c:v>
                </c:pt>
                <c:pt idx="548">
                  <c:v>24.4</c:v>
                </c:pt>
                <c:pt idx="549">
                  <c:v>24.4</c:v>
                </c:pt>
                <c:pt idx="550">
                  <c:v>24.4</c:v>
                </c:pt>
                <c:pt idx="551">
                  <c:v>24.4</c:v>
                </c:pt>
                <c:pt idx="552">
                  <c:v>24.4</c:v>
                </c:pt>
                <c:pt idx="553">
                  <c:v>24.4</c:v>
                </c:pt>
                <c:pt idx="554">
                  <c:v>24.4</c:v>
                </c:pt>
                <c:pt idx="555">
                  <c:v>24.5</c:v>
                </c:pt>
                <c:pt idx="556">
                  <c:v>24.5</c:v>
                </c:pt>
                <c:pt idx="557">
                  <c:v>24.5</c:v>
                </c:pt>
                <c:pt idx="558">
                  <c:v>24.5</c:v>
                </c:pt>
                <c:pt idx="559">
                  <c:v>24.5</c:v>
                </c:pt>
                <c:pt idx="560">
                  <c:v>24.5</c:v>
                </c:pt>
                <c:pt idx="561">
                  <c:v>24.5</c:v>
                </c:pt>
                <c:pt idx="562">
                  <c:v>24.5</c:v>
                </c:pt>
                <c:pt idx="563">
                  <c:v>24.5</c:v>
                </c:pt>
                <c:pt idx="564">
                  <c:v>24.5</c:v>
                </c:pt>
                <c:pt idx="565">
                  <c:v>24.5</c:v>
                </c:pt>
                <c:pt idx="566">
                  <c:v>24.5</c:v>
                </c:pt>
                <c:pt idx="567">
                  <c:v>24.5</c:v>
                </c:pt>
                <c:pt idx="568">
                  <c:v>24.5</c:v>
                </c:pt>
                <c:pt idx="569">
                  <c:v>24.5</c:v>
                </c:pt>
                <c:pt idx="570">
                  <c:v>24.5</c:v>
                </c:pt>
                <c:pt idx="571">
                  <c:v>24.5</c:v>
                </c:pt>
                <c:pt idx="572">
                  <c:v>24.5</c:v>
                </c:pt>
                <c:pt idx="573">
                  <c:v>24.5</c:v>
                </c:pt>
                <c:pt idx="574">
                  <c:v>24.5</c:v>
                </c:pt>
                <c:pt idx="575">
                  <c:v>24.5</c:v>
                </c:pt>
                <c:pt idx="576">
                  <c:v>24.5</c:v>
                </c:pt>
                <c:pt idx="577">
                  <c:v>24.5</c:v>
                </c:pt>
                <c:pt idx="578">
                  <c:v>24.5</c:v>
                </c:pt>
                <c:pt idx="579">
                  <c:v>24.6</c:v>
                </c:pt>
                <c:pt idx="580">
                  <c:v>24.6</c:v>
                </c:pt>
                <c:pt idx="581">
                  <c:v>24.6</c:v>
                </c:pt>
                <c:pt idx="582">
                  <c:v>24.6</c:v>
                </c:pt>
                <c:pt idx="583">
                  <c:v>24.6</c:v>
                </c:pt>
                <c:pt idx="584">
                  <c:v>24.6</c:v>
                </c:pt>
                <c:pt idx="585">
                  <c:v>24.6</c:v>
                </c:pt>
                <c:pt idx="586">
                  <c:v>24.6</c:v>
                </c:pt>
                <c:pt idx="587">
                  <c:v>24.6</c:v>
                </c:pt>
                <c:pt idx="588">
                  <c:v>24.6</c:v>
                </c:pt>
                <c:pt idx="589">
                  <c:v>24.6</c:v>
                </c:pt>
                <c:pt idx="590">
                  <c:v>24.6</c:v>
                </c:pt>
                <c:pt idx="591">
                  <c:v>24.6</c:v>
                </c:pt>
                <c:pt idx="592">
                  <c:v>24.6</c:v>
                </c:pt>
                <c:pt idx="593">
                  <c:v>24.6</c:v>
                </c:pt>
                <c:pt idx="594">
                  <c:v>24.6</c:v>
                </c:pt>
                <c:pt idx="595">
                  <c:v>24.6</c:v>
                </c:pt>
                <c:pt idx="596">
                  <c:v>24.6</c:v>
                </c:pt>
                <c:pt idx="597">
                  <c:v>24.6</c:v>
                </c:pt>
                <c:pt idx="598">
                  <c:v>24.6</c:v>
                </c:pt>
                <c:pt idx="599">
                  <c:v>24.6</c:v>
                </c:pt>
                <c:pt idx="600">
                  <c:v>24.6</c:v>
                </c:pt>
                <c:pt idx="601">
                  <c:v>24.6</c:v>
                </c:pt>
                <c:pt idx="602">
                  <c:v>24.6</c:v>
                </c:pt>
                <c:pt idx="603">
                  <c:v>24.7</c:v>
                </c:pt>
                <c:pt idx="604">
                  <c:v>24.7</c:v>
                </c:pt>
                <c:pt idx="605">
                  <c:v>24.7</c:v>
                </c:pt>
                <c:pt idx="606">
                  <c:v>24.7</c:v>
                </c:pt>
                <c:pt idx="607">
                  <c:v>24.7</c:v>
                </c:pt>
                <c:pt idx="608">
                  <c:v>24.7</c:v>
                </c:pt>
                <c:pt idx="609">
                  <c:v>24.7</c:v>
                </c:pt>
                <c:pt idx="610">
                  <c:v>24.7</c:v>
                </c:pt>
                <c:pt idx="611">
                  <c:v>24.7</c:v>
                </c:pt>
                <c:pt idx="612">
                  <c:v>24.7</c:v>
                </c:pt>
                <c:pt idx="613">
                  <c:v>24.7</c:v>
                </c:pt>
                <c:pt idx="614">
                  <c:v>24.7</c:v>
                </c:pt>
                <c:pt idx="615">
                  <c:v>24.7</c:v>
                </c:pt>
                <c:pt idx="616">
                  <c:v>24.7</c:v>
                </c:pt>
                <c:pt idx="617">
                  <c:v>24.7</c:v>
                </c:pt>
                <c:pt idx="618">
                  <c:v>24.7</c:v>
                </c:pt>
                <c:pt idx="619">
                  <c:v>24.7</c:v>
                </c:pt>
                <c:pt idx="620">
                  <c:v>24.7</c:v>
                </c:pt>
                <c:pt idx="621">
                  <c:v>24.7</c:v>
                </c:pt>
                <c:pt idx="622">
                  <c:v>24.7</c:v>
                </c:pt>
                <c:pt idx="623">
                  <c:v>24.7</c:v>
                </c:pt>
                <c:pt idx="624">
                  <c:v>24.7</c:v>
                </c:pt>
                <c:pt idx="625">
                  <c:v>24.7</c:v>
                </c:pt>
                <c:pt idx="626">
                  <c:v>24.8</c:v>
                </c:pt>
                <c:pt idx="627">
                  <c:v>24.8</c:v>
                </c:pt>
                <c:pt idx="628">
                  <c:v>24.8</c:v>
                </c:pt>
                <c:pt idx="629">
                  <c:v>24.8</c:v>
                </c:pt>
                <c:pt idx="630">
                  <c:v>24.8</c:v>
                </c:pt>
                <c:pt idx="631">
                  <c:v>24.8</c:v>
                </c:pt>
                <c:pt idx="632">
                  <c:v>24.8</c:v>
                </c:pt>
                <c:pt idx="633">
                  <c:v>24.8</c:v>
                </c:pt>
                <c:pt idx="634">
                  <c:v>24.8</c:v>
                </c:pt>
                <c:pt idx="635">
                  <c:v>24.8</c:v>
                </c:pt>
                <c:pt idx="636">
                  <c:v>24.8</c:v>
                </c:pt>
                <c:pt idx="637">
                  <c:v>24.8</c:v>
                </c:pt>
                <c:pt idx="638">
                  <c:v>24.8</c:v>
                </c:pt>
                <c:pt idx="639">
                  <c:v>24.8</c:v>
                </c:pt>
                <c:pt idx="640">
                  <c:v>24.8</c:v>
                </c:pt>
                <c:pt idx="641">
                  <c:v>24.8</c:v>
                </c:pt>
                <c:pt idx="642">
                  <c:v>24.8</c:v>
                </c:pt>
                <c:pt idx="643">
                  <c:v>24.8</c:v>
                </c:pt>
                <c:pt idx="644">
                  <c:v>24.8</c:v>
                </c:pt>
                <c:pt idx="645">
                  <c:v>24.8</c:v>
                </c:pt>
                <c:pt idx="646">
                  <c:v>24.8</c:v>
                </c:pt>
                <c:pt idx="647">
                  <c:v>24.8</c:v>
                </c:pt>
                <c:pt idx="648">
                  <c:v>24.8</c:v>
                </c:pt>
                <c:pt idx="649">
                  <c:v>24.8</c:v>
                </c:pt>
                <c:pt idx="650">
                  <c:v>24.9</c:v>
                </c:pt>
                <c:pt idx="651">
                  <c:v>24.9</c:v>
                </c:pt>
                <c:pt idx="652">
                  <c:v>24.9</c:v>
                </c:pt>
                <c:pt idx="653">
                  <c:v>24.9</c:v>
                </c:pt>
                <c:pt idx="654">
                  <c:v>24.9</c:v>
                </c:pt>
                <c:pt idx="655">
                  <c:v>24.9</c:v>
                </c:pt>
                <c:pt idx="656">
                  <c:v>24.9</c:v>
                </c:pt>
                <c:pt idx="657">
                  <c:v>24.9</c:v>
                </c:pt>
                <c:pt idx="658">
                  <c:v>24.9</c:v>
                </c:pt>
                <c:pt idx="659">
                  <c:v>24.9</c:v>
                </c:pt>
                <c:pt idx="660">
                  <c:v>24.9</c:v>
                </c:pt>
                <c:pt idx="661">
                  <c:v>24.9</c:v>
                </c:pt>
                <c:pt idx="662">
                  <c:v>24.9</c:v>
                </c:pt>
                <c:pt idx="663">
                  <c:v>24.9</c:v>
                </c:pt>
                <c:pt idx="664">
                  <c:v>24.9</c:v>
                </c:pt>
                <c:pt idx="665">
                  <c:v>24.9</c:v>
                </c:pt>
                <c:pt idx="666">
                  <c:v>24.9</c:v>
                </c:pt>
                <c:pt idx="667">
                  <c:v>24.9</c:v>
                </c:pt>
                <c:pt idx="668">
                  <c:v>24.9</c:v>
                </c:pt>
                <c:pt idx="669">
                  <c:v>24.9</c:v>
                </c:pt>
                <c:pt idx="670">
                  <c:v>24.9</c:v>
                </c:pt>
                <c:pt idx="671">
                  <c:v>24.9</c:v>
                </c:pt>
                <c:pt idx="672">
                  <c:v>24.9</c:v>
                </c:pt>
                <c:pt idx="673">
                  <c:v>24.9</c:v>
                </c:pt>
                <c:pt idx="674">
                  <c:v>25</c:v>
                </c:pt>
                <c:pt idx="675">
                  <c:v>25</c:v>
                </c:pt>
                <c:pt idx="676">
                  <c:v>25</c:v>
                </c:pt>
                <c:pt idx="677">
                  <c:v>25</c:v>
                </c:pt>
                <c:pt idx="678">
                  <c:v>25</c:v>
                </c:pt>
                <c:pt idx="679">
                  <c:v>25</c:v>
                </c:pt>
                <c:pt idx="680">
                  <c:v>25</c:v>
                </c:pt>
                <c:pt idx="681">
                  <c:v>25</c:v>
                </c:pt>
                <c:pt idx="682">
                  <c:v>25</c:v>
                </c:pt>
                <c:pt idx="683">
                  <c:v>25</c:v>
                </c:pt>
                <c:pt idx="684">
                  <c:v>25</c:v>
                </c:pt>
                <c:pt idx="685">
                  <c:v>25</c:v>
                </c:pt>
                <c:pt idx="686">
                  <c:v>25</c:v>
                </c:pt>
                <c:pt idx="687">
                  <c:v>25</c:v>
                </c:pt>
                <c:pt idx="688">
                  <c:v>25</c:v>
                </c:pt>
                <c:pt idx="689">
                  <c:v>25</c:v>
                </c:pt>
                <c:pt idx="690">
                  <c:v>25</c:v>
                </c:pt>
                <c:pt idx="691">
                  <c:v>25</c:v>
                </c:pt>
                <c:pt idx="692">
                  <c:v>25</c:v>
                </c:pt>
                <c:pt idx="693">
                  <c:v>25</c:v>
                </c:pt>
                <c:pt idx="694">
                  <c:v>25</c:v>
                </c:pt>
                <c:pt idx="695">
                  <c:v>25</c:v>
                </c:pt>
                <c:pt idx="696">
                  <c:v>25</c:v>
                </c:pt>
                <c:pt idx="697">
                  <c:v>25</c:v>
                </c:pt>
                <c:pt idx="698">
                  <c:v>25</c:v>
                </c:pt>
                <c:pt idx="699">
                  <c:v>25.1</c:v>
                </c:pt>
                <c:pt idx="700">
                  <c:v>25.1</c:v>
                </c:pt>
                <c:pt idx="701">
                  <c:v>25.1</c:v>
                </c:pt>
                <c:pt idx="702">
                  <c:v>25.1</c:v>
                </c:pt>
                <c:pt idx="703">
                  <c:v>25.1</c:v>
                </c:pt>
                <c:pt idx="704">
                  <c:v>25.1</c:v>
                </c:pt>
                <c:pt idx="705">
                  <c:v>25.1</c:v>
                </c:pt>
                <c:pt idx="706">
                  <c:v>25.1</c:v>
                </c:pt>
                <c:pt idx="707">
                  <c:v>25.1</c:v>
                </c:pt>
                <c:pt idx="708">
                  <c:v>25.1</c:v>
                </c:pt>
                <c:pt idx="709">
                  <c:v>25.1</c:v>
                </c:pt>
                <c:pt idx="710">
                  <c:v>25.1</c:v>
                </c:pt>
                <c:pt idx="711">
                  <c:v>25.1</c:v>
                </c:pt>
                <c:pt idx="712">
                  <c:v>25.1</c:v>
                </c:pt>
                <c:pt idx="713">
                  <c:v>25.1</c:v>
                </c:pt>
                <c:pt idx="714">
                  <c:v>25.1</c:v>
                </c:pt>
                <c:pt idx="715">
                  <c:v>25.1</c:v>
                </c:pt>
                <c:pt idx="716">
                  <c:v>25.1</c:v>
                </c:pt>
                <c:pt idx="717">
                  <c:v>25.1</c:v>
                </c:pt>
                <c:pt idx="718">
                  <c:v>25.1</c:v>
                </c:pt>
                <c:pt idx="719">
                  <c:v>25.1</c:v>
                </c:pt>
                <c:pt idx="720">
                  <c:v>25.1</c:v>
                </c:pt>
                <c:pt idx="721">
                  <c:v>25.1</c:v>
                </c:pt>
                <c:pt idx="722">
                  <c:v>25.1</c:v>
                </c:pt>
                <c:pt idx="723">
                  <c:v>25.2</c:v>
                </c:pt>
                <c:pt idx="724">
                  <c:v>25.2</c:v>
                </c:pt>
                <c:pt idx="725">
                  <c:v>25.2</c:v>
                </c:pt>
                <c:pt idx="726">
                  <c:v>25.2</c:v>
                </c:pt>
                <c:pt idx="727">
                  <c:v>25.2</c:v>
                </c:pt>
                <c:pt idx="728">
                  <c:v>25.2</c:v>
                </c:pt>
                <c:pt idx="729">
                  <c:v>25.2</c:v>
                </c:pt>
                <c:pt idx="730">
                  <c:v>25.2</c:v>
                </c:pt>
                <c:pt idx="731">
                  <c:v>25.2</c:v>
                </c:pt>
                <c:pt idx="732">
                  <c:v>25.2</c:v>
                </c:pt>
                <c:pt idx="733">
                  <c:v>25.2</c:v>
                </c:pt>
                <c:pt idx="734">
                  <c:v>25.2</c:v>
                </c:pt>
                <c:pt idx="735">
                  <c:v>25.2</c:v>
                </c:pt>
                <c:pt idx="736">
                  <c:v>25.2</c:v>
                </c:pt>
                <c:pt idx="737">
                  <c:v>25.2</c:v>
                </c:pt>
                <c:pt idx="738">
                  <c:v>25.2</c:v>
                </c:pt>
                <c:pt idx="739">
                  <c:v>25.2</c:v>
                </c:pt>
                <c:pt idx="740">
                  <c:v>25.2</c:v>
                </c:pt>
                <c:pt idx="741">
                  <c:v>25.2</c:v>
                </c:pt>
                <c:pt idx="742">
                  <c:v>25.2</c:v>
                </c:pt>
                <c:pt idx="743">
                  <c:v>25.2</c:v>
                </c:pt>
                <c:pt idx="744">
                  <c:v>25.2</c:v>
                </c:pt>
                <c:pt idx="745">
                  <c:v>25.2</c:v>
                </c:pt>
                <c:pt idx="746">
                  <c:v>25.2</c:v>
                </c:pt>
                <c:pt idx="747">
                  <c:v>25.3</c:v>
                </c:pt>
                <c:pt idx="748">
                  <c:v>25.3</c:v>
                </c:pt>
                <c:pt idx="749">
                  <c:v>25.3</c:v>
                </c:pt>
                <c:pt idx="750">
                  <c:v>25.3</c:v>
                </c:pt>
                <c:pt idx="751">
                  <c:v>25.3</c:v>
                </c:pt>
                <c:pt idx="752">
                  <c:v>25.3</c:v>
                </c:pt>
                <c:pt idx="753">
                  <c:v>25.3</c:v>
                </c:pt>
                <c:pt idx="754">
                  <c:v>25.3</c:v>
                </c:pt>
                <c:pt idx="755">
                  <c:v>25.3</c:v>
                </c:pt>
                <c:pt idx="756">
                  <c:v>25.3</c:v>
                </c:pt>
                <c:pt idx="757">
                  <c:v>25.3</c:v>
                </c:pt>
                <c:pt idx="758">
                  <c:v>25.3</c:v>
                </c:pt>
                <c:pt idx="759">
                  <c:v>25.3</c:v>
                </c:pt>
                <c:pt idx="760">
                  <c:v>25.3</c:v>
                </c:pt>
                <c:pt idx="761">
                  <c:v>25.3</c:v>
                </c:pt>
                <c:pt idx="762">
                  <c:v>25.3</c:v>
                </c:pt>
                <c:pt idx="763">
                  <c:v>25.3</c:v>
                </c:pt>
                <c:pt idx="764">
                  <c:v>25.3</c:v>
                </c:pt>
                <c:pt idx="765">
                  <c:v>25.3</c:v>
                </c:pt>
                <c:pt idx="766">
                  <c:v>25.3</c:v>
                </c:pt>
                <c:pt idx="767">
                  <c:v>25.3</c:v>
                </c:pt>
                <c:pt idx="768">
                  <c:v>25.3</c:v>
                </c:pt>
                <c:pt idx="769">
                  <c:v>25.3</c:v>
                </c:pt>
                <c:pt idx="770">
                  <c:v>25.4</c:v>
                </c:pt>
                <c:pt idx="771">
                  <c:v>25.4</c:v>
                </c:pt>
                <c:pt idx="772">
                  <c:v>25.4</c:v>
                </c:pt>
                <c:pt idx="773">
                  <c:v>25.4</c:v>
                </c:pt>
                <c:pt idx="774">
                  <c:v>25.4</c:v>
                </c:pt>
                <c:pt idx="775">
                  <c:v>25.4</c:v>
                </c:pt>
                <c:pt idx="776">
                  <c:v>25.4</c:v>
                </c:pt>
                <c:pt idx="777">
                  <c:v>25.4</c:v>
                </c:pt>
                <c:pt idx="778">
                  <c:v>25.4</c:v>
                </c:pt>
                <c:pt idx="779">
                  <c:v>25.4</c:v>
                </c:pt>
                <c:pt idx="780">
                  <c:v>25.4</c:v>
                </c:pt>
                <c:pt idx="781">
                  <c:v>25.4</c:v>
                </c:pt>
                <c:pt idx="782">
                  <c:v>25.4</c:v>
                </c:pt>
                <c:pt idx="783">
                  <c:v>25.4</c:v>
                </c:pt>
                <c:pt idx="784">
                  <c:v>25.4</c:v>
                </c:pt>
                <c:pt idx="785">
                  <c:v>25.4</c:v>
                </c:pt>
                <c:pt idx="786">
                  <c:v>25.4</c:v>
                </c:pt>
                <c:pt idx="787">
                  <c:v>25.4</c:v>
                </c:pt>
                <c:pt idx="788">
                  <c:v>25.4</c:v>
                </c:pt>
                <c:pt idx="789">
                  <c:v>25.4</c:v>
                </c:pt>
                <c:pt idx="790">
                  <c:v>25.4</c:v>
                </c:pt>
                <c:pt idx="791">
                  <c:v>25.4</c:v>
                </c:pt>
                <c:pt idx="792">
                  <c:v>25.4</c:v>
                </c:pt>
                <c:pt idx="793">
                  <c:v>25.5</c:v>
                </c:pt>
                <c:pt idx="794">
                  <c:v>25.5</c:v>
                </c:pt>
                <c:pt idx="795">
                  <c:v>25.5</c:v>
                </c:pt>
                <c:pt idx="796">
                  <c:v>25.5</c:v>
                </c:pt>
                <c:pt idx="797">
                  <c:v>25.5</c:v>
                </c:pt>
                <c:pt idx="798">
                  <c:v>25.5</c:v>
                </c:pt>
                <c:pt idx="799">
                  <c:v>25.5</c:v>
                </c:pt>
                <c:pt idx="800">
                  <c:v>25.5</c:v>
                </c:pt>
                <c:pt idx="801">
                  <c:v>25.5</c:v>
                </c:pt>
                <c:pt idx="802">
                  <c:v>25.5</c:v>
                </c:pt>
                <c:pt idx="803">
                  <c:v>25.5</c:v>
                </c:pt>
                <c:pt idx="804">
                  <c:v>25.5</c:v>
                </c:pt>
                <c:pt idx="805">
                  <c:v>25.5</c:v>
                </c:pt>
                <c:pt idx="806">
                  <c:v>25.5</c:v>
                </c:pt>
                <c:pt idx="807">
                  <c:v>25.5</c:v>
                </c:pt>
                <c:pt idx="808">
                  <c:v>25.5</c:v>
                </c:pt>
                <c:pt idx="809">
                  <c:v>25.5</c:v>
                </c:pt>
                <c:pt idx="810">
                  <c:v>25.5</c:v>
                </c:pt>
                <c:pt idx="811">
                  <c:v>25.5</c:v>
                </c:pt>
                <c:pt idx="812">
                  <c:v>25.5</c:v>
                </c:pt>
                <c:pt idx="813">
                  <c:v>25.5</c:v>
                </c:pt>
                <c:pt idx="814">
                  <c:v>25.5</c:v>
                </c:pt>
                <c:pt idx="815">
                  <c:v>25.5</c:v>
                </c:pt>
                <c:pt idx="816">
                  <c:v>25.5</c:v>
                </c:pt>
                <c:pt idx="817">
                  <c:v>25.6</c:v>
                </c:pt>
                <c:pt idx="818">
                  <c:v>25.6</c:v>
                </c:pt>
                <c:pt idx="819">
                  <c:v>25.6</c:v>
                </c:pt>
                <c:pt idx="820">
                  <c:v>25.6</c:v>
                </c:pt>
                <c:pt idx="821">
                  <c:v>25.6</c:v>
                </c:pt>
                <c:pt idx="822">
                  <c:v>25.6</c:v>
                </c:pt>
                <c:pt idx="823">
                  <c:v>25.6</c:v>
                </c:pt>
                <c:pt idx="824">
                  <c:v>25.6</c:v>
                </c:pt>
                <c:pt idx="825">
                  <c:v>25.6</c:v>
                </c:pt>
                <c:pt idx="826">
                  <c:v>25.6</c:v>
                </c:pt>
                <c:pt idx="827">
                  <c:v>25.6</c:v>
                </c:pt>
                <c:pt idx="828">
                  <c:v>25.6</c:v>
                </c:pt>
                <c:pt idx="829">
                  <c:v>25.6</c:v>
                </c:pt>
                <c:pt idx="830">
                  <c:v>25.6</c:v>
                </c:pt>
                <c:pt idx="831">
                  <c:v>25.6</c:v>
                </c:pt>
                <c:pt idx="832">
                  <c:v>25.6</c:v>
                </c:pt>
                <c:pt idx="833">
                  <c:v>25.6</c:v>
                </c:pt>
                <c:pt idx="834">
                  <c:v>25.6</c:v>
                </c:pt>
                <c:pt idx="835">
                  <c:v>25.6</c:v>
                </c:pt>
                <c:pt idx="836">
                  <c:v>25.6</c:v>
                </c:pt>
                <c:pt idx="837">
                  <c:v>25.6</c:v>
                </c:pt>
                <c:pt idx="838">
                  <c:v>25.6</c:v>
                </c:pt>
                <c:pt idx="839">
                  <c:v>25.6</c:v>
                </c:pt>
                <c:pt idx="840">
                  <c:v>25.6</c:v>
                </c:pt>
                <c:pt idx="841">
                  <c:v>25.6</c:v>
                </c:pt>
                <c:pt idx="842">
                  <c:v>25.7</c:v>
                </c:pt>
                <c:pt idx="843">
                  <c:v>25.7</c:v>
                </c:pt>
                <c:pt idx="844">
                  <c:v>25.7</c:v>
                </c:pt>
                <c:pt idx="845">
                  <c:v>25.7</c:v>
                </c:pt>
                <c:pt idx="846">
                  <c:v>25.7</c:v>
                </c:pt>
                <c:pt idx="847">
                  <c:v>25.7</c:v>
                </c:pt>
                <c:pt idx="848">
                  <c:v>25.7</c:v>
                </c:pt>
                <c:pt idx="849">
                  <c:v>25.7</c:v>
                </c:pt>
                <c:pt idx="850">
                  <c:v>25.7</c:v>
                </c:pt>
                <c:pt idx="851">
                  <c:v>25.7</c:v>
                </c:pt>
                <c:pt idx="852">
                  <c:v>25.7</c:v>
                </c:pt>
                <c:pt idx="853">
                  <c:v>25.7</c:v>
                </c:pt>
                <c:pt idx="854">
                  <c:v>25.7</c:v>
                </c:pt>
                <c:pt idx="855">
                  <c:v>25.7</c:v>
                </c:pt>
                <c:pt idx="856">
                  <c:v>25.7</c:v>
                </c:pt>
                <c:pt idx="857">
                  <c:v>25.7</c:v>
                </c:pt>
                <c:pt idx="858">
                  <c:v>25.7</c:v>
                </c:pt>
                <c:pt idx="859">
                  <c:v>25.7</c:v>
                </c:pt>
                <c:pt idx="860">
                  <c:v>25.7</c:v>
                </c:pt>
                <c:pt idx="861">
                  <c:v>25.7</c:v>
                </c:pt>
                <c:pt idx="862">
                  <c:v>25.7</c:v>
                </c:pt>
                <c:pt idx="863">
                  <c:v>25.7</c:v>
                </c:pt>
                <c:pt idx="864">
                  <c:v>25.7</c:v>
                </c:pt>
                <c:pt idx="865">
                  <c:v>25.8</c:v>
                </c:pt>
                <c:pt idx="866">
                  <c:v>25.8</c:v>
                </c:pt>
                <c:pt idx="867">
                  <c:v>25.8</c:v>
                </c:pt>
                <c:pt idx="868">
                  <c:v>25.8</c:v>
                </c:pt>
                <c:pt idx="869">
                  <c:v>25.8</c:v>
                </c:pt>
                <c:pt idx="870">
                  <c:v>25.8</c:v>
                </c:pt>
                <c:pt idx="871">
                  <c:v>25.8</c:v>
                </c:pt>
                <c:pt idx="872">
                  <c:v>25.8</c:v>
                </c:pt>
                <c:pt idx="873">
                  <c:v>25.8</c:v>
                </c:pt>
                <c:pt idx="874">
                  <c:v>25.8</c:v>
                </c:pt>
                <c:pt idx="875">
                  <c:v>25.8</c:v>
                </c:pt>
                <c:pt idx="876">
                  <c:v>25.8</c:v>
                </c:pt>
                <c:pt idx="877">
                  <c:v>25.8</c:v>
                </c:pt>
                <c:pt idx="878">
                  <c:v>25.8</c:v>
                </c:pt>
                <c:pt idx="879">
                  <c:v>25.8</c:v>
                </c:pt>
                <c:pt idx="880">
                  <c:v>25.8</c:v>
                </c:pt>
                <c:pt idx="881">
                  <c:v>25.8</c:v>
                </c:pt>
                <c:pt idx="882">
                  <c:v>25.8</c:v>
                </c:pt>
                <c:pt idx="883">
                  <c:v>25.8</c:v>
                </c:pt>
                <c:pt idx="884">
                  <c:v>25.8</c:v>
                </c:pt>
                <c:pt idx="885">
                  <c:v>25.8</c:v>
                </c:pt>
                <c:pt idx="886">
                  <c:v>25.8</c:v>
                </c:pt>
                <c:pt idx="887">
                  <c:v>25.8</c:v>
                </c:pt>
                <c:pt idx="888">
                  <c:v>25.8</c:v>
                </c:pt>
                <c:pt idx="889">
                  <c:v>25.9</c:v>
                </c:pt>
                <c:pt idx="890">
                  <c:v>25.9</c:v>
                </c:pt>
                <c:pt idx="891">
                  <c:v>25.9</c:v>
                </c:pt>
                <c:pt idx="892">
                  <c:v>25.9</c:v>
                </c:pt>
                <c:pt idx="893">
                  <c:v>25.9</c:v>
                </c:pt>
                <c:pt idx="894">
                  <c:v>25.9</c:v>
                </c:pt>
                <c:pt idx="895">
                  <c:v>25.9</c:v>
                </c:pt>
                <c:pt idx="896">
                  <c:v>25.9</c:v>
                </c:pt>
                <c:pt idx="897">
                  <c:v>25.9</c:v>
                </c:pt>
                <c:pt idx="898">
                  <c:v>25.9</c:v>
                </c:pt>
                <c:pt idx="899">
                  <c:v>25.9</c:v>
                </c:pt>
                <c:pt idx="900">
                  <c:v>25.9</c:v>
                </c:pt>
                <c:pt idx="901">
                  <c:v>25.9</c:v>
                </c:pt>
                <c:pt idx="902">
                  <c:v>25.9</c:v>
                </c:pt>
                <c:pt idx="903">
                  <c:v>25.9</c:v>
                </c:pt>
                <c:pt idx="904">
                  <c:v>25.9</c:v>
                </c:pt>
                <c:pt idx="905">
                  <c:v>25.9</c:v>
                </c:pt>
                <c:pt idx="906">
                  <c:v>25.9</c:v>
                </c:pt>
                <c:pt idx="907">
                  <c:v>25.9</c:v>
                </c:pt>
                <c:pt idx="908">
                  <c:v>25.9</c:v>
                </c:pt>
                <c:pt idx="909">
                  <c:v>25.9</c:v>
                </c:pt>
                <c:pt idx="910">
                  <c:v>25.9</c:v>
                </c:pt>
                <c:pt idx="911">
                  <c:v>25.9</c:v>
                </c:pt>
                <c:pt idx="912">
                  <c:v>25.9</c:v>
                </c:pt>
                <c:pt idx="913">
                  <c:v>26</c:v>
                </c:pt>
                <c:pt idx="914">
                  <c:v>26</c:v>
                </c:pt>
                <c:pt idx="915">
                  <c:v>26</c:v>
                </c:pt>
                <c:pt idx="916">
                  <c:v>26</c:v>
                </c:pt>
                <c:pt idx="917">
                  <c:v>26</c:v>
                </c:pt>
                <c:pt idx="918">
                  <c:v>26</c:v>
                </c:pt>
                <c:pt idx="919">
                  <c:v>26</c:v>
                </c:pt>
                <c:pt idx="920">
                  <c:v>26</c:v>
                </c:pt>
                <c:pt idx="921">
                  <c:v>26</c:v>
                </c:pt>
                <c:pt idx="922">
                  <c:v>26</c:v>
                </c:pt>
                <c:pt idx="923">
                  <c:v>26</c:v>
                </c:pt>
                <c:pt idx="924">
                  <c:v>26</c:v>
                </c:pt>
                <c:pt idx="925">
                  <c:v>26</c:v>
                </c:pt>
                <c:pt idx="926">
                  <c:v>26</c:v>
                </c:pt>
                <c:pt idx="927">
                  <c:v>26</c:v>
                </c:pt>
                <c:pt idx="928">
                  <c:v>26</c:v>
                </c:pt>
                <c:pt idx="929">
                  <c:v>26</c:v>
                </c:pt>
                <c:pt idx="930">
                  <c:v>26</c:v>
                </c:pt>
                <c:pt idx="931">
                  <c:v>26</c:v>
                </c:pt>
                <c:pt idx="932">
                  <c:v>26</c:v>
                </c:pt>
                <c:pt idx="933">
                  <c:v>26</c:v>
                </c:pt>
                <c:pt idx="934">
                  <c:v>26</c:v>
                </c:pt>
                <c:pt idx="935">
                  <c:v>26</c:v>
                </c:pt>
                <c:pt idx="936">
                  <c:v>26.1</c:v>
                </c:pt>
                <c:pt idx="937">
                  <c:v>26.1</c:v>
                </c:pt>
                <c:pt idx="938">
                  <c:v>26.1</c:v>
                </c:pt>
                <c:pt idx="939">
                  <c:v>26.1</c:v>
                </c:pt>
                <c:pt idx="940">
                  <c:v>26.1</c:v>
                </c:pt>
                <c:pt idx="941">
                  <c:v>26.1</c:v>
                </c:pt>
                <c:pt idx="942">
                  <c:v>26.1</c:v>
                </c:pt>
                <c:pt idx="943">
                  <c:v>26.1</c:v>
                </c:pt>
                <c:pt idx="944">
                  <c:v>26.1</c:v>
                </c:pt>
                <c:pt idx="945">
                  <c:v>26.1</c:v>
                </c:pt>
                <c:pt idx="946">
                  <c:v>26.1</c:v>
                </c:pt>
                <c:pt idx="947">
                  <c:v>26.1</c:v>
                </c:pt>
                <c:pt idx="948">
                  <c:v>26.1</c:v>
                </c:pt>
                <c:pt idx="949">
                  <c:v>26.1</c:v>
                </c:pt>
                <c:pt idx="950">
                  <c:v>26.1</c:v>
                </c:pt>
                <c:pt idx="951">
                  <c:v>26.1</c:v>
                </c:pt>
                <c:pt idx="952">
                  <c:v>26.1</c:v>
                </c:pt>
                <c:pt idx="953">
                  <c:v>26.1</c:v>
                </c:pt>
                <c:pt idx="954">
                  <c:v>26.1</c:v>
                </c:pt>
                <c:pt idx="955">
                  <c:v>26.1</c:v>
                </c:pt>
                <c:pt idx="956">
                  <c:v>26.1</c:v>
                </c:pt>
                <c:pt idx="957">
                  <c:v>26.1</c:v>
                </c:pt>
                <c:pt idx="958">
                  <c:v>26.1</c:v>
                </c:pt>
                <c:pt idx="959">
                  <c:v>26.2</c:v>
                </c:pt>
                <c:pt idx="960">
                  <c:v>26.2</c:v>
                </c:pt>
                <c:pt idx="961">
                  <c:v>26.2</c:v>
                </c:pt>
                <c:pt idx="962">
                  <c:v>26.2</c:v>
                </c:pt>
                <c:pt idx="963">
                  <c:v>26.2</c:v>
                </c:pt>
                <c:pt idx="964">
                  <c:v>26.2</c:v>
                </c:pt>
                <c:pt idx="965">
                  <c:v>26.2</c:v>
                </c:pt>
                <c:pt idx="966">
                  <c:v>26.2</c:v>
                </c:pt>
                <c:pt idx="967">
                  <c:v>26.2</c:v>
                </c:pt>
                <c:pt idx="968">
                  <c:v>26.2</c:v>
                </c:pt>
                <c:pt idx="969">
                  <c:v>26.2</c:v>
                </c:pt>
                <c:pt idx="970">
                  <c:v>26.2</c:v>
                </c:pt>
                <c:pt idx="971">
                  <c:v>26.2</c:v>
                </c:pt>
                <c:pt idx="972">
                  <c:v>26.2</c:v>
                </c:pt>
                <c:pt idx="973">
                  <c:v>26.2</c:v>
                </c:pt>
                <c:pt idx="974">
                  <c:v>26.2</c:v>
                </c:pt>
                <c:pt idx="975">
                  <c:v>26.2</c:v>
                </c:pt>
                <c:pt idx="976">
                  <c:v>26.2</c:v>
                </c:pt>
                <c:pt idx="977">
                  <c:v>26.2</c:v>
                </c:pt>
                <c:pt idx="978">
                  <c:v>26.2</c:v>
                </c:pt>
                <c:pt idx="979">
                  <c:v>26.2</c:v>
                </c:pt>
                <c:pt idx="980">
                  <c:v>26.2</c:v>
                </c:pt>
                <c:pt idx="981">
                  <c:v>26.2</c:v>
                </c:pt>
                <c:pt idx="982">
                  <c:v>26.2</c:v>
                </c:pt>
                <c:pt idx="983">
                  <c:v>26.3</c:v>
                </c:pt>
                <c:pt idx="984">
                  <c:v>26.3</c:v>
                </c:pt>
                <c:pt idx="985">
                  <c:v>26.3</c:v>
                </c:pt>
                <c:pt idx="986">
                  <c:v>26.3</c:v>
                </c:pt>
                <c:pt idx="987">
                  <c:v>26.3</c:v>
                </c:pt>
                <c:pt idx="988">
                  <c:v>26.3</c:v>
                </c:pt>
                <c:pt idx="989">
                  <c:v>26.3</c:v>
                </c:pt>
                <c:pt idx="990">
                  <c:v>26.3</c:v>
                </c:pt>
                <c:pt idx="991">
                  <c:v>26.3</c:v>
                </c:pt>
                <c:pt idx="992">
                  <c:v>26.3</c:v>
                </c:pt>
                <c:pt idx="993">
                  <c:v>26.3</c:v>
                </c:pt>
                <c:pt idx="994">
                  <c:v>26.3</c:v>
                </c:pt>
                <c:pt idx="995">
                  <c:v>26.3</c:v>
                </c:pt>
                <c:pt idx="996">
                  <c:v>26.3</c:v>
                </c:pt>
                <c:pt idx="997">
                  <c:v>26.3</c:v>
                </c:pt>
                <c:pt idx="998">
                  <c:v>26.3</c:v>
                </c:pt>
                <c:pt idx="999">
                  <c:v>26.3</c:v>
                </c:pt>
                <c:pt idx="1000">
                  <c:v>26.3</c:v>
                </c:pt>
                <c:pt idx="1001">
                  <c:v>26.3</c:v>
                </c:pt>
                <c:pt idx="1002">
                  <c:v>26.3</c:v>
                </c:pt>
                <c:pt idx="1003">
                  <c:v>26.3</c:v>
                </c:pt>
                <c:pt idx="1004">
                  <c:v>26.3</c:v>
                </c:pt>
                <c:pt idx="1005">
                  <c:v>26.3</c:v>
                </c:pt>
                <c:pt idx="1006">
                  <c:v>26.4</c:v>
                </c:pt>
                <c:pt idx="1007">
                  <c:v>26.4</c:v>
                </c:pt>
                <c:pt idx="1008">
                  <c:v>26.4</c:v>
                </c:pt>
                <c:pt idx="1009">
                  <c:v>26.4</c:v>
                </c:pt>
                <c:pt idx="1010">
                  <c:v>26.4</c:v>
                </c:pt>
                <c:pt idx="1011">
                  <c:v>26.4</c:v>
                </c:pt>
                <c:pt idx="1012">
                  <c:v>26.4</c:v>
                </c:pt>
                <c:pt idx="1013">
                  <c:v>26.4</c:v>
                </c:pt>
                <c:pt idx="1014">
                  <c:v>26.4</c:v>
                </c:pt>
                <c:pt idx="1015">
                  <c:v>26.4</c:v>
                </c:pt>
                <c:pt idx="1016">
                  <c:v>26.4</c:v>
                </c:pt>
                <c:pt idx="1017">
                  <c:v>26.4</c:v>
                </c:pt>
                <c:pt idx="1018">
                  <c:v>26.4</c:v>
                </c:pt>
                <c:pt idx="1019">
                  <c:v>26.4</c:v>
                </c:pt>
                <c:pt idx="1020">
                  <c:v>26.4</c:v>
                </c:pt>
                <c:pt idx="1021">
                  <c:v>26.4</c:v>
                </c:pt>
                <c:pt idx="1022">
                  <c:v>26.4</c:v>
                </c:pt>
                <c:pt idx="1023">
                  <c:v>26.4</c:v>
                </c:pt>
                <c:pt idx="1024">
                  <c:v>26.4</c:v>
                </c:pt>
                <c:pt idx="1025">
                  <c:v>26.4</c:v>
                </c:pt>
                <c:pt idx="1026">
                  <c:v>26.4</c:v>
                </c:pt>
                <c:pt idx="1027">
                  <c:v>26.4</c:v>
                </c:pt>
                <c:pt idx="1028">
                  <c:v>26.4</c:v>
                </c:pt>
                <c:pt idx="1029">
                  <c:v>26.5</c:v>
                </c:pt>
                <c:pt idx="1030">
                  <c:v>26.5</c:v>
                </c:pt>
                <c:pt idx="1031">
                  <c:v>26.5</c:v>
                </c:pt>
                <c:pt idx="1032">
                  <c:v>26.5</c:v>
                </c:pt>
                <c:pt idx="1033">
                  <c:v>26.5</c:v>
                </c:pt>
                <c:pt idx="1034">
                  <c:v>26.5</c:v>
                </c:pt>
                <c:pt idx="1035">
                  <c:v>26.5</c:v>
                </c:pt>
                <c:pt idx="1036">
                  <c:v>26.5</c:v>
                </c:pt>
                <c:pt idx="1037">
                  <c:v>26.5</c:v>
                </c:pt>
                <c:pt idx="1038">
                  <c:v>26.5</c:v>
                </c:pt>
                <c:pt idx="1039">
                  <c:v>26.5</c:v>
                </c:pt>
                <c:pt idx="1040">
                  <c:v>26.5</c:v>
                </c:pt>
                <c:pt idx="1041">
                  <c:v>26.5</c:v>
                </c:pt>
                <c:pt idx="1042">
                  <c:v>26.5</c:v>
                </c:pt>
                <c:pt idx="1043">
                  <c:v>26.5</c:v>
                </c:pt>
                <c:pt idx="1044">
                  <c:v>26.5</c:v>
                </c:pt>
                <c:pt idx="1045">
                  <c:v>26.5</c:v>
                </c:pt>
                <c:pt idx="1046">
                  <c:v>26.5</c:v>
                </c:pt>
                <c:pt idx="1047">
                  <c:v>26.5</c:v>
                </c:pt>
                <c:pt idx="1048">
                  <c:v>26.5</c:v>
                </c:pt>
                <c:pt idx="1049">
                  <c:v>26.5</c:v>
                </c:pt>
                <c:pt idx="1050">
                  <c:v>26.5</c:v>
                </c:pt>
                <c:pt idx="1051">
                  <c:v>26.5</c:v>
                </c:pt>
                <c:pt idx="1052">
                  <c:v>26.5</c:v>
                </c:pt>
                <c:pt idx="1053">
                  <c:v>26.6</c:v>
                </c:pt>
                <c:pt idx="1054">
                  <c:v>26.6</c:v>
                </c:pt>
                <c:pt idx="1055">
                  <c:v>26.6</c:v>
                </c:pt>
                <c:pt idx="1056">
                  <c:v>26.6</c:v>
                </c:pt>
                <c:pt idx="1057">
                  <c:v>26.6</c:v>
                </c:pt>
                <c:pt idx="1058">
                  <c:v>26.6</c:v>
                </c:pt>
                <c:pt idx="1059">
                  <c:v>26.6</c:v>
                </c:pt>
                <c:pt idx="1060">
                  <c:v>26.6</c:v>
                </c:pt>
                <c:pt idx="1061">
                  <c:v>26.6</c:v>
                </c:pt>
                <c:pt idx="1062">
                  <c:v>26.6</c:v>
                </c:pt>
                <c:pt idx="1063">
                  <c:v>26.6</c:v>
                </c:pt>
                <c:pt idx="1064">
                  <c:v>26.6</c:v>
                </c:pt>
                <c:pt idx="1065">
                  <c:v>26.6</c:v>
                </c:pt>
                <c:pt idx="1066">
                  <c:v>26.6</c:v>
                </c:pt>
                <c:pt idx="1067">
                  <c:v>26.6</c:v>
                </c:pt>
                <c:pt idx="1068">
                  <c:v>26.6</c:v>
                </c:pt>
                <c:pt idx="1069">
                  <c:v>26.6</c:v>
                </c:pt>
                <c:pt idx="1070">
                  <c:v>26.6</c:v>
                </c:pt>
                <c:pt idx="1071">
                  <c:v>26.6</c:v>
                </c:pt>
                <c:pt idx="1072">
                  <c:v>26.6</c:v>
                </c:pt>
                <c:pt idx="1073">
                  <c:v>26.6</c:v>
                </c:pt>
                <c:pt idx="1074">
                  <c:v>26.6</c:v>
                </c:pt>
                <c:pt idx="1075">
                  <c:v>26.6</c:v>
                </c:pt>
                <c:pt idx="1076">
                  <c:v>26.6</c:v>
                </c:pt>
                <c:pt idx="1077">
                  <c:v>26.7</c:v>
                </c:pt>
                <c:pt idx="1078">
                  <c:v>26.7</c:v>
                </c:pt>
                <c:pt idx="1079">
                  <c:v>26.7</c:v>
                </c:pt>
                <c:pt idx="1080">
                  <c:v>26.7</c:v>
                </c:pt>
                <c:pt idx="1081">
                  <c:v>26.7</c:v>
                </c:pt>
                <c:pt idx="1082">
                  <c:v>26.7</c:v>
                </c:pt>
                <c:pt idx="1083">
                  <c:v>26.7</c:v>
                </c:pt>
                <c:pt idx="1084">
                  <c:v>26.7</c:v>
                </c:pt>
                <c:pt idx="1085">
                  <c:v>26.7</c:v>
                </c:pt>
                <c:pt idx="1086">
                  <c:v>26.7</c:v>
                </c:pt>
                <c:pt idx="1087">
                  <c:v>26.7</c:v>
                </c:pt>
                <c:pt idx="1088">
                  <c:v>26.7</c:v>
                </c:pt>
                <c:pt idx="1089">
                  <c:v>26.7</c:v>
                </c:pt>
                <c:pt idx="1090">
                  <c:v>26.7</c:v>
                </c:pt>
                <c:pt idx="1091">
                  <c:v>26.7</c:v>
                </c:pt>
                <c:pt idx="1092">
                  <c:v>26.7</c:v>
                </c:pt>
                <c:pt idx="1093">
                  <c:v>26.7</c:v>
                </c:pt>
                <c:pt idx="1094">
                  <c:v>26.7</c:v>
                </c:pt>
                <c:pt idx="1095">
                  <c:v>26.7</c:v>
                </c:pt>
                <c:pt idx="1096">
                  <c:v>26.7</c:v>
                </c:pt>
                <c:pt idx="1097">
                  <c:v>26.7</c:v>
                </c:pt>
                <c:pt idx="1098">
                  <c:v>26.7</c:v>
                </c:pt>
                <c:pt idx="1099">
                  <c:v>26.7</c:v>
                </c:pt>
                <c:pt idx="1100">
                  <c:v>26.7</c:v>
                </c:pt>
                <c:pt idx="1101">
                  <c:v>26.8</c:v>
                </c:pt>
                <c:pt idx="1102">
                  <c:v>26.8</c:v>
                </c:pt>
                <c:pt idx="1103">
                  <c:v>26.8</c:v>
                </c:pt>
                <c:pt idx="1104">
                  <c:v>26.8</c:v>
                </c:pt>
                <c:pt idx="1105">
                  <c:v>26.8</c:v>
                </c:pt>
                <c:pt idx="1106">
                  <c:v>26.8</c:v>
                </c:pt>
                <c:pt idx="1107">
                  <c:v>26.8</c:v>
                </c:pt>
                <c:pt idx="1108">
                  <c:v>26.8</c:v>
                </c:pt>
                <c:pt idx="1109">
                  <c:v>26.8</c:v>
                </c:pt>
                <c:pt idx="1110">
                  <c:v>26.8</c:v>
                </c:pt>
                <c:pt idx="1111">
                  <c:v>26.8</c:v>
                </c:pt>
                <c:pt idx="1112">
                  <c:v>26.8</c:v>
                </c:pt>
                <c:pt idx="1113">
                  <c:v>26.8</c:v>
                </c:pt>
                <c:pt idx="1114">
                  <c:v>26.8</c:v>
                </c:pt>
                <c:pt idx="1115">
                  <c:v>26.8</c:v>
                </c:pt>
                <c:pt idx="1116">
                  <c:v>26.8</c:v>
                </c:pt>
                <c:pt idx="1117">
                  <c:v>26.8</c:v>
                </c:pt>
                <c:pt idx="1118">
                  <c:v>26.8</c:v>
                </c:pt>
                <c:pt idx="1119">
                  <c:v>26.8</c:v>
                </c:pt>
                <c:pt idx="1120">
                  <c:v>26.8</c:v>
                </c:pt>
                <c:pt idx="1121">
                  <c:v>26.8</c:v>
                </c:pt>
                <c:pt idx="1122">
                  <c:v>26.8</c:v>
                </c:pt>
                <c:pt idx="1123">
                  <c:v>26.8</c:v>
                </c:pt>
                <c:pt idx="1124">
                  <c:v>26.8</c:v>
                </c:pt>
                <c:pt idx="1125">
                  <c:v>26.9</c:v>
                </c:pt>
                <c:pt idx="1126">
                  <c:v>26.9</c:v>
                </c:pt>
                <c:pt idx="1127">
                  <c:v>26.9</c:v>
                </c:pt>
                <c:pt idx="1128">
                  <c:v>26.9</c:v>
                </c:pt>
                <c:pt idx="1129">
                  <c:v>26.9</c:v>
                </c:pt>
                <c:pt idx="1130">
                  <c:v>26.9</c:v>
                </c:pt>
                <c:pt idx="1131">
                  <c:v>26.9</c:v>
                </c:pt>
                <c:pt idx="1132">
                  <c:v>26.9</c:v>
                </c:pt>
                <c:pt idx="1133">
                  <c:v>26.9</c:v>
                </c:pt>
                <c:pt idx="1134">
                  <c:v>26.9</c:v>
                </c:pt>
                <c:pt idx="1135">
                  <c:v>26.9</c:v>
                </c:pt>
                <c:pt idx="1136">
                  <c:v>26.9</c:v>
                </c:pt>
                <c:pt idx="1137">
                  <c:v>26.9</c:v>
                </c:pt>
                <c:pt idx="1138">
                  <c:v>26.9</c:v>
                </c:pt>
                <c:pt idx="1139">
                  <c:v>26.9</c:v>
                </c:pt>
                <c:pt idx="1140">
                  <c:v>26.9</c:v>
                </c:pt>
                <c:pt idx="1141">
                  <c:v>26.9</c:v>
                </c:pt>
                <c:pt idx="1142">
                  <c:v>26.9</c:v>
                </c:pt>
                <c:pt idx="1143">
                  <c:v>26.9</c:v>
                </c:pt>
                <c:pt idx="1144">
                  <c:v>26.9</c:v>
                </c:pt>
                <c:pt idx="1145">
                  <c:v>26.9</c:v>
                </c:pt>
                <c:pt idx="1146">
                  <c:v>26.9</c:v>
                </c:pt>
                <c:pt idx="1147">
                  <c:v>26.9</c:v>
                </c:pt>
                <c:pt idx="1148">
                  <c:v>27</c:v>
                </c:pt>
                <c:pt idx="1149">
                  <c:v>27</c:v>
                </c:pt>
                <c:pt idx="1150">
                  <c:v>27</c:v>
                </c:pt>
                <c:pt idx="1151">
                  <c:v>27</c:v>
                </c:pt>
                <c:pt idx="1152">
                  <c:v>27</c:v>
                </c:pt>
                <c:pt idx="1153">
                  <c:v>27</c:v>
                </c:pt>
                <c:pt idx="1154">
                  <c:v>27</c:v>
                </c:pt>
                <c:pt idx="1155">
                  <c:v>27</c:v>
                </c:pt>
                <c:pt idx="1156">
                  <c:v>27</c:v>
                </c:pt>
                <c:pt idx="1157">
                  <c:v>27</c:v>
                </c:pt>
                <c:pt idx="1158">
                  <c:v>27</c:v>
                </c:pt>
                <c:pt idx="1159">
                  <c:v>27</c:v>
                </c:pt>
                <c:pt idx="1160">
                  <c:v>27</c:v>
                </c:pt>
                <c:pt idx="1161">
                  <c:v>27</c:v>
                </c:pt>
                <c:pt idx="1162">
                  <c:v>27</c:v>
                </c:pt>
                <c:pt idx="1163">
                  <c:v>27</c:v>
                </c:pt>
                <c:pt idx="1164">
                  <c:v>27</c:v>
                </c:pt>
                <c:pt idx="1165">
                  <c:v>27</c:v>
                </c:pt>
                <c:pt idx="1166">
                  <c:v>27</c:v>
                </c:pt>
                <c:pt idx="1167">
                  <c:v>27</c:v>
                </c:pt>
                <c:pt idx="1168">
                  <c:v>27</c:v>
                </c:pt>
                <c:pt idx="1169">
                  <c:v>27</c:v>
                </c:pt>
                <c:pt idx="1170">
                  <c:v>27</c:v>
                </c:pt>
                <c:pt idx="1171">
                  <c:v>27.1</c:v>
                </c:pt>
                <c:pt idx="1172">
                  <c:v>27.1</c:v>
                </c:pt>
                <c:pt idx="1173">
                  <c:v>27.1</c:v>
                </c:pt>
                <c:pt idx="1174">
                  <c:v>27.1</c:v>
                </c:pt>
                <c:pt idx="1175">
                  <c:v>27.1</c:v>
                </c:pt>
                <c:pt idx="1176">
                  <c:v>27.1</c:v>
                </c:pt>
                <c:pt idx="1177">
                  <c:v>27.1</c:v>
                </c:pt>
                <c:pt idx="1178">
                  <c:v>27.1</c:v>
                </c:pt>
                <c:pt idx="1179">
                  <c:v>27.1</c:v>
                </c:pt>
                <c:pt idx="1180">
                  <c:v>27.1</c:v>
                </c:pt>
                <c:pt idx="1181">
                  <c:v>27.1</c:v>
                </c:pt>
                <c:pt idx="1182">
                  <c:v>27.1</c:v>
                </c:pt>
                <c:pt idx="1183">
                  <c:v>27.1</c:v>
                </c:pt>
                <c:pt idx="1184">
                  <c:v>27.1</c:v>
                </c:pt>
                <c:pt idx="1185">
                  <c:v>27.1</c:v>
                </c:pt>
                <c:pt idx="1186">
                  <c:v>27.1</c:v>
                </c:pt>
                <c:pt idx="1187">
                  <c:v>27.1</c:v>
                </c:pt>
                <c:pt idx="1188">
                  <c:v>27.1</c:v>
                </c:pt>
                <c:pt idx="1189">
                  <c:v>27.1</c:v>
                </c:pt>
                <c:pt idx="1190">
                  <c:v>27.1</c:v>
                </c:pt>
                <c:pt idx="1191">
                  <c:v>27.1</c:v>
                </c:pt>
                <c:pt idx="1192">
                  <c:v>27.1</c:v>
                </c:pt>
                <c:pt idx="1193">
                  <c:v>27.1</c:v>
                </c:pt>
                <c:pt idx="1194">
                  <c:v>27.2</c:v>
                </c:pt>
                <c:pt idx="1195">
                  <c:v>27.2</c:v>
                </c:pt>
                <c:pt idx="1196">
                  <c:v>27.2</c:v>
                </c:pt>
                <c:pt idx="1197">
                  <c:v>27.2</c:v>
                </c:pt>
                <c:pt idx="1198">
                  <c:v>27.2</c:v>
                </c:pt>
                <c:pt idx="1199">
                  <c:v>27.2</c:v>
                </c:pt>
                <c:pt idx="1200">
                  <c:v>27.2</c:v>
                </c:pt>
                <c:pt idx="1201">
                  <c:v>27.2</c:v>
                </c:pt>
                <c:pt idx="1202">
                  <c:v>27.2</c:v>
                </c:pt>
                <c:pt idx="1203">
                  <c:v>27.2</c:v>
                </c:pt>
                <c:pt idx="1204">
                  <c:v>27.2</c:v>
                </c:pt>
                <c:pt idx="1205">
                  <c:v>27.2</c:v>
                </c:pt>
                <c:pt idx="1206">
                  <c:v>27.2</c:v>
                </c:pt>
                <c:pt idx="1207">
                  <c:v>27.2</c:v>
                </c:pt>
                <c:pt idx="1208">
                  <c:v>27.2</c:v>
                </c:pt>
                <c:pt idx="1209">
                  <c:v>27.2</c:v>
                </c:pt>
                <c:pt idx="1210">
                  <c:v>27.2</c:v>
                </c:pt>
                <c:pt idx="1211">
                  <c:v>27.2</c:v>
                </c:pt>
                <c:pt idx="1212">
                  <c:v>27.2</c:v>
                </c:pt>
                <c:pt idx="1213">
                  <c:v>27.2</c:v>
                </c:pt>
                <c:pt idx="1214">
                  <c:v>27.2</c:v>
                </c:pt>
                <c:pt idx="1215">
                  <c:v>27.2</c:v>
                </c:pt>
                <c:pt idx="1216">
                  <c:v>27.2</c:v>
                </c:pt>
                <c:pt idx="1217">
                  <c:v>27.3</c:v>
                </c:pt>
                <c:pt idx="1218">
                  <c:v>27.3</c:v>
                </c:pt>
                <c:pt idx="1219">
                  <c:v>27.3</c:v>
                </c:pt>
                <c:pt idx="1220">
                  <c:v>27.3</c:v>
                </c:pt>
                <c:pt idx="1221">
                  <c:v>27.3</c:v>
                </c:pt>
                <c:pt idx="1222">
                  <c:v>27.3</c:v>
                </c:pt>
                <c:pt idx="1223">
                  <c:v>27.3</c:v>
                </c:pt>
                <c:pt idx="1224">
                  <c:v>27.3</c:v>
                </c:pt>
                <c:pt idx="1225">
                  <c:v>27.3</c:v>
                </c:pt>
                <c:pt idx="1226">
                  <c:v>27.3</c:v>
                </c:pt>
                <c:pt idx="1227">
                  <c:v>27.3</c:v>
                </c:pt>
                <c:pt idx="1228">
                  <c:v>27.3</c:v>
                </c:pt>
                <c:pt idx="1229">
                  <c:v>27.3</c:v>
                </c:pt>
                <c:pt idx="1230">
                  <c:v>27.3</c:v>
                </c:pt>
                <c:pt idx="1231">
                  <c:v>27.3</c:v>
                </c:pt>
                <c:pt idx="1232">
                  <c:v>27.3</c:v>
                </c:pt>
                <c:pt idx="1233">
                  <c:v>27.3</c:v>
                </c:pt>
                <c:pt idx="1234">
                  <c:v>27.3</c:v>
                </c:pt>
                <c:pt idx="1235">
                  <c:v>27.3</c:v>
                </c:pt>
                <c:pt idx="1236">
                  <c:v>27.3</c:v>
                </c:pt>
                <c:pt idx="1237">
                  <c:v>27.3</c:v>
                </c:pt>
                <c:pt idx="1238">
                  <c:v>27.3</c:v>
                </c:pt>
                <c:pt idx="1239">
                  <c:v>27.3</c:v>
                </c:pt>
                <c:pt idx="1240">
                  <c:v>27.4</c:v>
                </c:pt>
                <c:pt idx="1241">
                  <c:v>27.4</c:v>
                </c:pt>
                <c:pt idx="1242">
                  <c:v>27.4</c:v>
                </c:pt>
                <c:pt idx="1243">
                  <c:v>27.4</c:v>
                </c:pt>
                <c:pt idx="1244">
                  <c:v>27.4</c:v>
                </c:pt>
                <c:pt idx="1245">
                  <c:v>27.4</c:v>
                </c:pt>
                <c:pt idx="1246">
                  <c:v>27.4</c:v>
                </c:pt>
                <c:pt idx="1247">
                  <c:v>27.4</c:v>
                </c:pt>
                <c:pt idx="1248">
                  <c:v>27.4</c:v>
                </c:pt>
                <c:pt idx="1249">
                  <c:v>27.4</c:v>
                </c:pt>
                <c:pt idx="1250">
                  <c:v>27.4</c:v>
                </c:pt>
                <c:pt idx="1251">
                  <c:v>27.4</c:v>
                </c:pt>
                <c:pt idx="1252">
                  <c:v>27.4</c:v>
                </c:pt>
                <c:pt idx="1253">
                  <c:v>27.4</c:v>
                </c:pt>
                <c:pt idx="1254">
                  <c:v>27.4</c:v>
                </c:pt>
                <c:pt idx="1255">
                  <c:v>27.4</c:v>
                </c:pt>
                <c:pt idx="1256">
                  <c:v>27.4</c:v>
                </c:pt>
                <c:pt idx="1257">
                  <c:v>27.4</c:v>
                </c:pt>
                <c:pt idx="1258">
                  <c:v>27.4</c:v>
                </c:pt>
                <c:pt idx="1259">
                  <c:v>27.4</c:v>
                </c:pt>
                <c:pt idx="1260">
                  <c:v>27.4</c:v>
                </c:pt>
                <c:pt idx="1261">
                  <c:v>27.4</c:v>
                </c:pt>
                <c:pt idx="1262">
                  <c:v>27.4</c:v>
                </c:pt>
                <c:pt idx="1263">
                  <c:v>27.4</c:v>
                </c:pt>
                <c:pt idx="1264">
                  <c:v>27.4</c:v>
                </c:pt>
                <c:pt idx="1265">
                  <c:v>27.4</c:v>
                </c:pt>
                <c:pt idx="1266">
                  <c:v>27.4</c:v>
                </c:pt>
                <c:pt idx="1267">
                  <c:v>27.4</c:v>
                </c:pt>
                <c:pt idx="1268">
                  <c:v>27.4</c:v>
                </c:pt>
                <c:pt idx="1269">
                  <c:v>27.4</c:v>
                </c:pt>
                <c:pt idx="1270">
                  <c:v>27.4</c:v>
                </c:pt>
                <c:pt idx="1271">
                  <c:v>27.4</c:v>
                </c:pt>
                <c:pt idx="1272">
                  <c:v>27.4</c:v>
                </c:pt>
                <c:pt idx="1273">
                  <c:v>27.4</c:v>
                </c:pt>
                <c:pt idx="1274">
                  <c:v>27.4</c:v>
                </c:pt>
                <c:pt idx="1275">
                  <c:v>27.5</c:v>
                </c:pt>
                <c:pt idx="1276">
                  <c:v>27.5</c:v>
                </c:pt>
                <c:pt idx="1277">
                  <c:v>27.5</c:v>
                </c:pt>
                <c:pt idx="1278">
                  <c:v>27.5</c:v>
                </c:pt>
                <c:pt idx="1279">
                  <c:v>27.5</c:v>
                </c:pt>
                <c:pt idx="1280">
                  <c:v>27.5</c:v>
                </c:pt>
                <c:pt idx="1281">
                  <c:v>27.5</c:v>
                </c:pt>
                <c:pt idx="1282">
                  <c:v>27.5</c:v>
                </c:pt>
                <c:pt idx="1283">
                  <c:v>27.5</c:v>
                </c:pt>
                <c:pt idx="1284">
                  <c:v>27.5</c:v>
                </c:pt>
                <c:pt idx="1285">
                  <c:v>27.5</c:v>
                </c:pt>
                <c:pt idx="1286">
                  <c:v>27.5</c:v>
                </c:pt>
                <c:pt idx="1287">
                  <c:v>27.5</c:v>
                </c:pt>
                <c:pt idx="1288">
                  <c:v>27.5</c:v>
                </c:pt>
                <c:pt idx="1289">
                  <c:v>27.5</c:v>
                </c:pt>
                <c:pt idx="1290">
                  <c:v>27.5</c:v>
                </c:pt>
                <c:pt idx="1291">
                  <c:v>27.5</c:v>
                </c:pt>
                <c:pt idx="1292">
                  <c:v>27.5</c:v>
                </c:pt>
                <c:pt idx="1293">
                  <c:v>27.5</c:v>
                </c:pt>
                <c:pt idx="1294">
                  <c:v>27.5</c:v>
                </c:pt>
                <c:pt idx="1295">
                  <c:v>27.5</c:v>
                </c:pt>
                <c:pt idx="1296">
                  <c:v>27.5</c:v>
                </c:pt>
                <c:pt idx="1297">
                  <c:v>27.5</c:v>
                </c:pt>
                <c:pt idx="1298">
                  <c:v>27.5</c:v>
                </c:pt>
                <c:pt idx="1299">
                  <c:v>27.5</c:v>
                </c:pt>
                <c:pt idx="1300">
                  <c:v>27.5</c:v>
                </c:pt>
                <c:pt idx="1301">
                  <c:v>27.5</c:v>
                </c:pt>
                <c:pt idx="1302">
                  <c:v>27.5</c:v>
                </c:pt>
                <c:pt idx="1303">
                  <c:v>27.5</c:v>
                </c:pt>
                <c:pt idx="1304">
                  <c:v>27.5</c:v>
                </c:pt>
                <c:pt idx="1305">
                  <c:v>27.5</c:v>
                </c:pt>
                <c:pt idx="1306">
                  <c:v>27.5</c:v>
                </c:pt>
                <c:pt idx="1307">
                  <c:v>27.5</c:v>
                </c:pt>
                <c:pt idx="1308">
                  <c:v>27.5</c:v>
                </c:pt>
                <c:pt idx="1309">
                  <c:v>27.5</c:v>
                </c:pt>
                <c:pt idx="1310">
                  <c:v>27.5</c:v>
                </c:pt>
                <c:pt idx="1311">
                  <c:v>27.5</c:v>
                </c:pt>
                <c:pt idx="1312">
                  <c:v>27.5</c:v>
                </c:pt>
                <c:pt idx="1313">
                  <c:v>27.5</c:v>
                </c:pt>
                <c:pt idx="1314">
                  <c:v>27.5</c:v>
                </c:pt>
                <c:pt idx="1315">
                  <c:v>27.5</c:v>
                </c:pt>
                <c:pt idx="1316">
                  <c:v>27.5</c:v>
                </c:pt>
                <c:pt idx="1317">
                  <c:v>27.5</c:v>
                </c:pt>
                <c:pt idx="1318">
                  <c:v>27.5</c:v>
                </c:pt>
                <c:pt idx="1319">
                  <c:v>27.6</c:v>
                </c:pt>
                <c:pt idx="1320">
                  <c:v>27.6</c:v>
                </c:pt>
                <c:pt idx="1321">
                  <c:v>27.6</c:v>
                </c:pt>
                <c:pt idx="1322">
                  <c:v>27.6</c:v>
                </c:pt>
                <c:pt idx="1323">
                  <c:v>27.6</c:v>
                </c:pt>
                <c:pt idx="1324">
                  <c:v>27.6</c:v>
                </c:pt>
                <c:pt idx="1325">
                  <c:v>27.6</c:v>
                </c:pt>
                <c:pt idx="1326">
                  <c:v>27.6</c:v>
                </c:pt>
                <c:pt idx="1327">
                  <c:v>27.6</c:v>
                </c:pt>
                <c:pt idx="1328">
                  <c:v>27.6</c:v>
                </c:pt>
                <c:pt idx="1329">
                  <c:v>27.6</c:v>
                </c:pt>
                <c:pt idx="1330">
                  <c:v>27.6</c:v>
                </c:pt>
                <c:pt idx="1331">
                  <c:v>27.6</c:v>
                </c:pt>
                <c:pt idx="1332">
                  <c:v>27.6</c:v>
                </c:pt>
                <c:pt idx="1333">
                  <c:v>27.6</c:v>
                </c:pt>
                <c:pt idx="1334">
                  <c:v>27.6</c:v>
                </c:pt>
                <c:pt idx="1335">
                  <c:v>27.6</c:v>
                </c:pt>
                <c:pt idx="1336">
                  <c:v>27.6</c:v>
                </c:pt>
                <c:pt idx="1337">
                  <c:v>27.6</c:v>
                </c:pt>
                <c:pt idx="1338">
                  <c:v>27.6</c:v>
                </c:pt>
                <c:pt idx="1339">
                  <c:v>27.6</c:v>
                </c:pt>
                <c:pt idx="1340">
                  <c:v>27.6</c:v>
                </c:pt>
                <c:pt idx="1341">
                  <c:v>27.6</c:v>
                </c:pt>
                <c:pt idx="1342">
                  <c:v>27.6</c:v>
                </c:pt>
                <c:pt idx="1343">
                  <c:v>27.6</c:v>
                </c:pt>
                <c:pt idx="1344">
                  <c:v>27.6</c:v>
                </c:pt>
                <c:pt idx="1345">
                  <c:v>27.6</c:v>
                </c:pt>
                <c:pt idx="1346">
                  <c:v>27.6</c:v>
                </c:pt>
                <c:pt idx="1347">
                  <c:v>27.6</c:v>
                </c:pt>
                <c:pt idx="1348">
                  <c:v>27.6</c:v>
                </c:pt>
                <c:pt idx="1349">
                  <c:v>27.6</c:v>
                </c:pt>
                <c:pt idx="1350">
                  <c:v>27.6</c:v>
                </c:pt>
                <c:pt idx="1351">
                  <c:v>27.6</c:v>
                </c:pt>
                <c:pt idx="1352">
                  <c:v>27.6</c:v>
                </c:pt>
                <c:pt idx="1353">
                  <c:v>27.6</c:v>
                </c:pt>
                <c:pt idx="1354">
                  <c:v>27.6</c:v>
                </c:pt>
                <c:pt idx="1355">
                  <c:v>27.6</c:v>
                </c:pt>
                <c:pt idx="1356">
                  <c:v>27.6</c:v>
                </c:pt>
                <c:pt idx="1357">
                  <c:v>27.6</c:v>
                </c:pt>
                <c:pt idx="1358">
                  <c:v>27.6</c:v>
                </c:pt>
                <c:pt idx="1359">
                  <c:v>27.6</c:v>
                </c:pt>
                <c:pt idx="1360">
                  <c:v>27.6</c:v>
                </c:pt>
                <c:pt idx="1361">
                  <c:v>27.7</c:v>
                </c:pt>
                <c:pt idx="1362">
                  <c:v>27.7</c:v>
                </c:pt>
                <c:pt idx="1363">
                  <c:v>27.7</c:v>
                </c:pt>
                <c:pt idx="1364">
                  <c:v>27.7</c:v>
                </c:pt>
                <c:pt idx="1365">
                  <c:v>27.7</c:v>
                </c:pt>
                <c:pt idx="1366">
                  <c:v>27.7</c:v>
                </c:pt>
                <c:pt idx="1367">
                  <c:v>27.7</c:v>
                </c:pt>
                <c:pt idx="1368">
                  <c:v>27.7</c:v>
                </c:pt>
                <c:pt idx="1369">
                  <c:v>27.7</c:v>
                </c:pt>
                <c:pt idx="1370">
                  <c:v>27.7</c:v>
                </c:pt>
                <c:pt idx="1371">
                  <c:v>27.7</c:v>
                </c:pt>
                <c:pt idx="1372">
                  <c:v>27.7</c:v>
                </c:pt>
                <c:pt idx="1373">
                  <c:v>27.7</c:v>
                </c:pt>
                <c:pt idx="1374">
                  <c:v>27.7</c:v>
                </c:pt>
                <c:pt idx="1375">
                  <c:v>27.7</c:v>
                </c:pt>
                <c:pt idx="1376">
                  <c:v>27.7</c:v>
                </c:pt>
                <c:pt idx="1377">
                  <c:v>27.7</c:v>
                </c:pt>
                <c:pt idx="1378">
                  <c:v>27.7</c:v>
                </c:pt>
                <c:pt idx="1379">
                  <c:v>27.7</c:v>
                </c:pt>
                <c:pt idx="1380">
                  <c:v>27.7</c:v>
                </c:pt>
                <c:pt idx="1381">
                  <c:v>27.7</c:v>
                </c:pt>
                <c:pt idx="1382">
                  <c:v>27.7</c:v>
                </c:pt>
                <c:pt idx="1383">
                  <c:v>27.7</c:v>
                </c:pt>
                <c:pt idx="1384">
                  <c:v>27.7</c:v>
                </c:pt>
                <c:pt idx="1385">
                  <c:v>27.7</c:v>
                </c:pt>
                <c:pt idx="1386">
                  <c:v>27.7</c:v>
                </c:pt>
                <c:pt idx="1387">
                  <c:v>27.7</c:v>
                </c:pt>
                <c:pt idx="1388">
                  <c:v>27.7</c:v>
                </c:pt>
                <c:pt idx="1389">
                  <c:v>27.7</c:v>
                </c:pt>
                <c:pt idx="1390">
                  <c:v>27.7</c:v>
                </c:pt>
                <c:pt idx="1391">
                  <c:v>27.7</c:v>
                </c:pt>
                <c:pt idx="1392">
                  <c:v>27.7</c:v>
                </c:pt>
                <c:pt idx="1393">
                  <c:v>27.7</c:v>
                </c:pt>
                <c:pt idx="1394">
                  <c:v>27.7</c:v>
                </c:pt>
                <c:pt idx="1395">
                  <c:v>27.7</c:v>
                </c:pt>
                <c:pt idx="1396">
                  <c:v>27.7</c:v>
                </c:pt>
                <c:pt idx="1397">
                  <c:v>27.7</c:v>
                </c:pt>
                <c:pt idx="1398">
                  <c:v>27.7</c:v>
                </c:pt>
                <c:pt idx="1399">
                  <c:v>27.7</c:v>
                </c:pt>
                <c:pt idx="1400">
                  <c:v>27.7</c:v>
                </c:pt>
                <c:pt idx="1401">
                  <c:v>27.7</c:v>
                </c:pt>
                <c:pt idx="1402">
                  <c:v>27.7</c:v>
                </c:pt>
                <c:pt idx="1403">
                  <c:v>27.7</c:v>
                </c:pt>
                <c:pt idx="1404">
                  <c:v>27.8</c:v>
                </c:pt>
                <c:pt idx="1405">
                  <c:v>27.8</c:v>
                </c:pt>
                <c:pt idx="1406">
                  <c:v>27.8</c:v>
                </c:pt>
                <c:pt idx="1407">
                  <c:v>27.8</c:v>
                </c:pt>
                <c:pt idx="1408">
                  <c:v>27.8</c:v>
                </c:pt>
                <c:pt idx="1409">
                  <c:v>27.8</c:v>
                </c:pt>
                <c:pt idx="1410">
                  <c:v>27.8</c:v>
                </c:pt>
                <c:pt idx="1411">
                  <c:v>27.8</c:v>
                </c:pt>
                <c:pt idx="1412">
                  <c:v>27.8</c:v>
                </c:pt>
                <c:pt idx="1413">
                  <c:v>27.8</c:v>
                </c:pt>
                <c:pt idx="1414">
                  <c:v>27.8</c:v>
                </c:pt>
                <c:pt idx="1415">
                  <c:v>27.8</c:v>
                </c:pt>
                <c:pt idx="1416">
                  <c:v>27.8</c:v>
                </c:pt>
                <c:pt idx="1417">
                  <c:v>27.8</c:v>
                </c:pt>
                <c:pt idx="1418">
                  <c:v>27.8</c:v>
                </c:pt>
                <c:pt idx="1419">
                  <c:v>27.8</c:v>
                </c:pt>
                <c:pt idx="1420">
                  <c:v>27.8</c:v>
                </c:pt>
                <c:pt idx="1421">
                  <c:v>27.8</c:v>
                </c:pt>
                <c:pt idx="1422">
                  <c:v>27.8</c:v>
                </c:pt>
                <c:pt idx="1423">
                  <c:v>27.8</c:v>
                </c:pt>
                <c:pt idx="1424">
                  <c:v>27.8</c:v>
                </c:pt>
                <c:pt idx="1425">
                  <c:v>27.8</c:v>
                </c:pt>
                <c:pt idx="1426">
                  <c:v>27.8</c:v>
                </c:pt>
                <c:pt idx="1427">
                  <c:v>27.8</c:v>
                </c:pt>
                <c:pt idx="1428">
                  <c:v>27.8</c:v>
                </c:pt>
                <c:pt idx="1429">
                  <c:v>27.8</c:v>
                </c:pt>
                <c:pt idx="1430">
                  <c:v>27.8</c:v>
                </c:pt>
                <c:pt idx="1431">
                  <c:v>27.8</c:v>
                </c:pt>
                <c:pt idx="1432">
                  <c:v>27.8</c:v>
                </c:pt>
                <c:pt idx="1433">
                  <c:v>27.8</c:v>
                </c:pt>
                <c:pt idx="1434">
                  <c:v>27.8</c:v>
                </c:pt>
                <c:pt idx="1435">
                  <c:v>27.8</c:v>
                </c:pt>
                <c:pt idx="1436">
                  <c:v>27.8</c:v>
                </c:pt>
                <c:pt idx="1437">
                  <c:v>27.8</c:v>
                </c:pt>
                <c:pt idx="1438">
                  <c:v>27.8</c:v>
                </c:pt>
                <c:pt idx="1439">
                  <c:v>27.8</c:v>
                </c:pt>
                <c:pt idx="1440">
                  <c:v>27.8</c:v>
                </c:pt>
                <c:pt idx="1441">
                  <c:v>27.9</c:v>
                </c:pt>
                <c:pt idx="1442">
                  <c:v>27.9</c:v>
                </c:pt>
                <c:pt idx="1443">
                  <c:v>27.9</c:v>
                </c:pt>
                <c:pt idx="1444">
                  <c:v>27.9</c:v>
                </c:pt>
                <c:pt idx="1445">
                  <c:v>27.9</c:v>
                </c:pt>
                <c:pt idx="1446">
                  <c:v>27.9</c:v>
                </c:pt>
                <c:pt idx="1447">
                  <c:v>27.9</c:v>
                </c:pt>
                <c:pt idx="1448">
                  <c:v>27.9</c:v>
                </c:pt>
                <c:pt idx="1449">
                  <c:v>27.9</c:v>
                </c:pt>
                <c:pt idx="1450">
                  <c:v>27.9</c:v>
                </c:pt>
                <c:pt idx="1451">
                  <c:v>27.9</c:v>
                </c:pt>
                <c:pt idx="1452">
                  <c:v>27.9</c:v>
                </c:pt>
                <c:pt idx="1453">
                  <c:v>27.9</c:v>
                </c:pt>
                <c:pt idx="1454">
                  <c:v>27.9</c:v>
                </c:pt>
                <c:pt idx="1455">
                  <c:v>27.9</c:v>
                </c:pt>
                <c:pt idx="1456">
                  <c:v>27.9</c:v>
                </c:pt>
                <c:pt idx="1457">
                  <c:v>27.9</c:v>
                </c:pt>
                <c:pt idx="1458">
                  <c:v>27.9</c:v>
                </c:pt>
                <c:pt idx="1459">
                  <c:v>27.9</c:v>
                </c:pt>
                <c:pt idx="1460">
                  <c:v>27.9</c:v>
                </c:pt>
                <c:pt idx="1461">
                  <c:v>27.9</c:v>
                </c:pt>
                <c:pt idx="1462">
                  <c:v>27.9</c:v>
                </c:pt>
                <c:pt idx="1463">
                  <c:v>27.9</c:v>
                </c:pt>
                <c:pt idx="1464">
                  <c:v>27.9</c:v>
                </c:pt>
                <c:pt idx="1465">
                  <c:v>27.9</c:v>
                </c:pt>
                <c:pt idx="1466">
                  <c:v>27.9</c:v>
                </c:pt>
                <c:pt idx="1467">
                  <c:v>27.9</c:v>
                </c:pt>
                <c:pt idx="1468">
                  <c:v>27.9</c:v>
                </c:pt>
                <c:pt idx="1469">
                  <c:v>27.9</c:v>
                </c:pt>
                <c:pt idx="1470">
                  <c:v>27.9</c:v>
                </c:pt>
                <c:pt idx="1471">
                  <c:v>27.9</c:v>
                </c:pt>
                <c:pt idx="1472">
                  <c:v>27.9</c:v>
                </c:pt>
                <c:pt idx="1473">
                  <c:v>27.9</c:v>
                </c:pt>
                <c:pt idx="1474">
                  <c:v>27.9</c:v>
                </c:pt>
                <c:pt idx="1475">
                  <c:v>27.9</c:v>
                </c:pt>
                <c:pt idx="1476">
                  <c:v>27.9</c:v>
                </c:pt>
                <c:pt idx="1477">
                  <c:v>28</c:v>
                </c:pt>
                <c:pt idx="1478">
                  <c:v>28</c:v>
                </c:pt>
                <c:pt idx="1479">
                  <c:v>28</c:v>
                </c:pt>
                <c:pt idx="1480">
                  <c:v>28</c:v>
                </c:pt>
                <c:pt idx="1481">
                  <c:v>28</c:v>
                </c:pt>
                <c:pt idx="1482">
                  <c:v>28</c:v>
                </c:pt>
                <c:pt idx="1483">
                  <c:v>28</c:v>
                </c:pt>
                <c:pt idx="1484">
                  <c:v>28</c:v>
                </c:pt>
                <c:pt idx="1485">
                  <c:v>28</c:v>
                </c:pt>
                <c:pt idx="1486">
                  <c:v>28</c:v>
                </c:pt>
                <c:pt idx="1487">
                  <c:v>28</c:v>
                </c:pt>
                <c:pt idx="1488">
                  <c:v>28</c:v>
                </c:pt>
                <c:pt idx="1489">
                  <c:v>28</c:v>
                </c:pt>
                <c:pt idx="1490">
                  <c:v>28</c:v>
                </c:pt>
                <c:pt idx="1491">
                  <c:v>28</c:v>
                </c:pt>
                <c:pt idx="1492">
                  <c:v>28</c:v>
                </c:pt>
                <c:pt idx="1493">
                  <c:v>28</c:v>
                </c:pt>
                <c:pt idx="1494">
                  <c:v>28</c:v>
                </c:pt>
                <c:pt idx="1495">
                  <c:v>28</c:v>
                </c:pt>
                <c:pt idx="1496">
                  <c:v>28</c:v>
                </c:pt>
                <c:pt idx="1497">
                  <c:v>28</c:v>
                </c:pt>
                <c:pt idx="1498">
                  <c:v>28</c:v>
                </c:pt>
                <c:pt idx="1499">
                  <c:v>28</c:v>
                </c:pt>
                <c:pt idx="1500">
                  <c:v>28</c:v>
                </c:pt>
                <c:pt idx="1501">
                  <c:v>28</c:v>
                </c:pt>
                <c:pt idx="1502">
                  <c:v>28</c:v>
                </c:pt>
                <c:pt idx="1503">
                  <c:v>28</c:v>
                </c:pt>
                <c:pt idx="1504">
                  <c:v>28</c:v>
                </c:pt>
                <c:pt idx="1505">
                  <c:v>28</c:v>
                </c:pt>
                <c:pt idx="1506">
                  <c:v>28</c:v>
                </c:pt>
                <c:pt idx="1507">
                  <c:v>28</c:v>
                </c:pt>
                <c:pt idx="1508">
                  <c:v>28</c:v>
                </c:pt>
                <c:pt idx="1509">
                  <c:v>28</c:v>
                </c:pt>
                <c:pt idx="1510">
                  <c:v>28</c:v>
                </c:pt>
                <c:pt idx="1511">
                  <c:v>28</c:v>
                </c:pt>
                <c:pt idx="1512">
                  <c:v>28</c:v>
                </c:pt>
                <c:pt idx="1513">
                  <c:v>28</c:v>
                </c:pt>
                <c:pt idx="1514">
                  <c:v>28.1</c:v>
                </c:pt>
                <c:pt idx="1515">
                  <c:v>28.1</c:v>
                </c:pt>
                <c:pt idx="1516">
                  <c:v>28.1</c:v>
                </c:pt>
                <c:pt idx="1517">
                  <c:v>28.1</c:v>
                </c:pt>
                <c:pt idx="1518">
                  <c:v>28.1</c:v>
                </c:pt>
                <c:pt idx="1519">
                  <c:v>28.1</c:v>
                </c:pt>
                <c:pt idx="1520">
                  <c:v>28.1</c:v>
                </c:pt>
                <c:pt idx="1521">
                  <c:v>28.1</c:v>
                </c:pt>
                <c:pt idx="1522">
                  <c:v>28.1</c:v>
                </c:pt>
                <c:pt idx="1523">
                  <c:v>28.1</c:v>
                </c:pt>
                <c:pt idx="1524">
                  <c:v>28.1</c:v>
                </c:pt>
                <c:pt idx="1525">
                  <c:v>28.1</c:v>
                </c:pt>
                <c:pt idx="1526">
                  <c:v>28.1</c:v>
                </c:pt>
                <c:pt idx="1527">
                  <c:v>28.1</c:v>
                </c:pt>
                <c:pt idx="1528">
                  <c:v>28.1</c:v>
                </c:pt>
                <c:pt idx="1529">
                  <c:v>28.1</c:v>
                </c:pt>
                <c:pt idx="1530">
                  <c:v>28.1</c:v>
                </c:pt>
                <c:pt idx="1531">
                  <c:v>28.1</c:v>
                </c:pt>
                <c:pt idx="1532">
                  <c:v>28.1</c:v>
                </c:pt>
                <c:pt idx="1533">
                  <c:v>28.1</c:v>
                </c:pt>
                <c:pt idx="1534">
                  <c:v>28.1</c:v>
                </c:pt>
                <c:pt idx="1535">
                  <c:v>28.1</c:v>
                </c:pt>
                <c:pt idx="1536">
                  <c:v>28.1</c:v>
                </c:pt>
                <c:pt idx="1537">
                  <c:v>28.1</c:v>
                </c:pt>
                <c:pt idx="1538">
                  <c:v>28.1</c:v>
                </c:pt>
                <c:pt idx="1539">
                  <c:v>28.1</c:v>
                </c:pt>
                <c:pt idx="1540">
                  <c:v>28.1</c:v>
                </c:pt>
                <c:pt idx="1541">
                  <c:v>28.1</c:v>
                </c:pt>
                <c:pt idx="1542">
                  <c:v>28.1</c:v>
                </c:pt>
                <c:pt idx="1543">
                  <c:v>28.1</c:v>
                </c:pt>
                <c:pt idx="1544">
                  <c:v>28.1</c:v>
                </c:pt>
                <c:pt idx="1545">
                  <c:v>28.1</c:v>
                </c:pt>
                <c:pt idx="1546">
                  <c:v>28.1</c:v>
                </c:pt>
                <c:pt idx="1547">
                  <c:v>28.1</c:v>
                </c:pt>
                <c:pt idx="1548">
                  <c:v>28.1</c:v>
                </c:pt>
                <c:pt idx="1549">
                  <c:v>28.1</c:v>
                </c:pt>
                <c:pt idx="1550">
                  <c:v>28.1</c:v>
                </c:pt>
                <c:pt idx="1551">
                  <c:v>28.2</c:v>
                </c:pt>
                <c:pt idx="1552">
                  <c:v>28.2</c:v>
                </c:pt>
                <c:pt idx="1553">
                  <c:v>28.2</c:v>
                </c:pt>
                <c:pt idx="1554">
                  <c:v>28.2</c:v>
                </c:pt>
                <c:pt idx="1555">
                  <c:v>28.2</c:v>
                </c:pt>
                <c:pt idx="1556">
                  <c:v>28.2</c:v>
                </c:pt>
                <c:pt idx="1557">
                  <c:v>28.2</c:v>
                </c:pt>
                <c:pt idx="1558">
                  <c:v>28.2</c:v>
                </c:pt>
                <c:pt idx="1559">
                  <c:v>28.2</c:v>
                </c:pt>
                <c:pt idx="1560">
                  <c:v>28.2</c:v>
                </c:pt>
                <c:pt idx="1561">
                  <c:v>28.2</c:v>
                </c:pt>
                <c:pt idx="1562">
                  <c:v>28.2</c:v>
                </c:pt>
                <c:pt idx="1563">
                  <c:v>28.2</c:v>
                </c:pt>
                <c:pt idx="1564">
                  <c:v>28.2</c:v>
                </c:pt>
                <c:pt idx="1565">
                  <c:v>28.2</c:v>
                </c:pt>
                <c:pt idx="1566">
                  <c:v>28.2</c:v>
                </c:pt>
                <c:pt idx="1567">
                  <c:v>28.2</c:v>
                </c:pt>
                <c:pt idx="1568">
                  <c:v>28.2</c:v>
                </c:pt>
                <c:pt idx="1569">
                  <c:v>28.2</c:v>
                </c:pt>
                <c:pt idx="1570">
                  <c:v>28.2</c:v>
                </c:pt>
                <c:pt idx="1571">
                  <c:v>28.2</c:v>
                </c:pt>
                <c:pt idx="1572">
                  <c:v>28.2</c:v>
                </c:pt>
                <c:pt idx="1573">
                  <c:v>28.2</c:v>
                </c:pt>
                <c:pt idx="1574">
                  <c:v>28.2</c:v>
                </c:pt>
                <c:pt idx="1575">
                  <c:v>28.2</c:v>
                </c:pt>
                <c:pt idx="1576">
                  <c:v>28.2</c:v>
                </c:pt>
                <c:pt idx="1577">
                  <c:v>28.2</c:v>
                </c:pt>
                <c:pt idx="1578">
                  <c:v>28.2</c:v>
                </c:pt>
                <c:pt idx="1579">
                  <c:v>28.2</c:v>
                </c:pt>
                <c:pt idx="1580">
                  <c:v>28.2</c:v>
                </c:pt>
                <c:pt idx="1581">
                  <c:v>28.2</c:v>
                </c:pt>
                <c:pt idx="1582">
                  <c:v>28.2</c:v>
                </c:pt>
                <c:pt idx="1583">
                  <c:v>28.2</c:v>
                </c:pt>
                <c:pt idx="1584">
                  <c:v>28.2</c:v>
                </c:pt>
                <c:pt idx="1585">
                  <c:v>28.3</c:v>
                </c:pt>
                <c:pt idx="1586">
                  <c:v>28.3</c:v>
                </c:pt>
                <c:pt idx="1587">
                  <c:v>28.3</c:v>
                </c:pt>
                <c:pt idx="1588">
                  <c:v>28.3</c:v>
                </c:pt>
                <c:pt idx="1589">
                  <c:v>28.3</c:v>
                </c:pt>
                <c:pt idx="1590">
                  <c:v>28.3</c:v>
                </c:pt>
                <c:pt idx="1591">
                  <c:v>28.3</c:v>
                </c:pt>
                <c:pt idx="1592">
                  <c:v>28.3</c:v>
                </c:pt>
                <c:pt idx="1593">
                  <c:v>28.3</c:v>
                </c:pt>
                <c:pt idx="1594">
                  <c:v>28.3</c:v>
                </c:pt>
                <c:pt idx="1595">
                  <c:v>28.3</c:v>
                </c:pt>
                <c:pt idx="1596">
                  <c:v>28.3</c:v>
                </c:pt>
                <c:pt idx="1597">
                  <c:v>28.3</c:v>
                </c:pt>
                <c:pt idx="1598">
                  <c:v>28.3</c:v>
                </c:pt>
                <c:pt idx="1599">
                  <c:v>28.3</c:v>
                </c:pt>
                <c:pt idx="1600">
                  <c:v>28.3</c:v>
                </c:pt>
                <c:pt idx="1601">
                  <c:v>28.3</c:v>
                </c:pt>
                <c:pt idx="1602">
                  <c:v>28.3</c:v>
                </c:pt>
                <c:pt idx="1603">
                  <c:v>28.3</c:v>
                </c:pt>
                <c:pt idx="1604">
                  <c:v>28.3</c:v>
                </c:pt>
                <c:pt idx="1605">
                  <c:v>28.3</c:v>
                </c:pt>
                <c:pt idx="1606">
                  <c:v>28.3</c:v>
                </c:pt>
                <c:pt idx="1607">
                  <c:v>28.3</c:v>
                </c:pt>
                <c:pt idx="1608">
                  <c:v>28.3</c:v>
                </c:pt>
                <c:pt idx="1609">
                  <c:v>28.3</c:v>
                </c:pt>
                <c:pt idx="1610">
                  <c:v>28.3</c:v>
                </c:pt>
                <c:pt idx="1611">
                  <c:v>28.3</c:v>
                </c:pt>
                <c:pt idx="1612">
                  <c:v>28.3</c:v>
                </c:pt>
                <c:pt idx="1613">
                  <c:v>28.3</c:v>
                </c:pt>
                <c:pt idx="1614">
                  <c:v>28.4</c:v>
                </c:pt>
                <c:pt idx="1615">
                  <c:v>28.4</c:v>
                </c:pt>
                <c:pt idx="1616">
                  <c:v>28.4</c:v>
                </c:pt>
                <c:pt idx="1617">
                  <c:v>28.4</c:v>
                </c:pt>
                <c:pt idx="1618">
                  <c:v>28.4</c:v>
                </c:pt>
                <c:pt idx="1619">
                  <c:v>28.4</c:v>
                </c:pt>
                <c:pt idx="1620">
                  <c:v>28.4</c:v>
                </c:pt>
                <c:pt idx="1621">
                  <c:v>28.4</c:v>
                </c:pt>
                <c:pt idx="1622">
                  <c:v>28.4</c:v>
                </c:pt>
                <c:pt idx="1623">
                  <c:v>28.4</c:v>
                </c:pt>
                <c:pt idx="1624">
                  <c:v>28.4</c:v>
                </c:pt>
                <c:pt idx="1625">
                  <c:v>28.4</c:v>
                </c:pt>
                <c:pt idx="1626">
                  <c:v>28.4</c:v>
                </c:pt>
                <c:pt idx="1627">
                  <c:v>28.4</c:v>
                </c:pt>
                <c:pt idx="1628">
                  <c:v>28.4</c:v>
                </c:pt>
                <c:pt idx="1629">
                  <c:v>28.4</c:v>
                </c:pt>
                <c:pt idx="1630">
                  <c:v>28.4</c:v>
                </c:pt>
                <c:pt idx="1631">
                  <c:v>28.4</c:v>
                </c:pt>
                <c:pt idx="1632">
                  <c:v>28.4</c:v>
                </c:pt>
                <c:pt idx="1633">
                  <c:v>28.4</c:v>
                </c:pt>
                <c:pt idx="1634">
                  <c:v>28.4</c:v>
                </c:pt>
                <c:pt idx="1635">
                  <c:v>28.4</c:v>
                </c:pt>
                <c:pt idx="1636">
                  <c:v>28.4</c:v>
                </c:pt>
                <c:pt idx="1637">
                  <c:v>28.4</c:v>
                </c:pt>
                <c:pt idx="1638">
                  <c:v>28.4</c:v>
                </c:pt>
                <c:pt idx="1639">
                  <c:v>28.4</c:v>
                </c:pt>
                <c:pt idx="1640">
                  <c:v>28.4</c:v>
                </c:pt>
                <c:pt idx="1641">
                  <c:v>28.4</c:v>
                </c:pt>
                <c:pt idx="1642">
                  <c:v>28.4</c:v>
                </c:pt>
                <c:pt idx="1643">
                  <c:v>28.5</c:v>
                </c:pt>
                <c:pt idx="1644">
                  <c:v>28.5</c:v>
                </c:pt>
                <c:pt idx="1645">
                  <c:v>28.5</c:v>
                </c:pt>
                <c:pt idx="1646">
                  <c:v>28.5</c:v>
                </c:pt>
                <c:pt idx="1647">
                  <c:v>28.5</c:v>
                </c:pt>
                <c:pt idx="1648">
                  <c:v>28.5</c:v>
                </c:pt>
                <c:pt idx="1649">
                  <c:v>28.5</c:v>
                </c:pt>
                <c:pt idx="1650">
                  <c:v>28.5</c:v>
                </c:pt>
                <c:pt idx="1651">
                  <c:v>28.5</c:v>
                </c:pt>
                <c:pt idx="1652">
                  <c:v>28.5</c:v>
                </c:pt>
                <c:pt idx="1653">
                  <c:v>28.5</c:v>
                </c:pt>
                <c:pt idx="1654">
                  <c:v>28.5</c:v>
                </c:pt>
                <c:pt idx="1655">
                  <c:v>28.5</c:v>
                </c:pt>
                <c:pt idx="1656">
                  <c:v>28.5</c:v>
                </c:pt>
                <c:pt idx="1657">
                  <c:v>28.5</c:v>
                </c:pt>
                <c:pt idx="1658">
                  <c:v>28.5</c:v>
                </c:pt>
                <c:pt idx="1659">
                  <c:v>28.5</c:v>
                </c:pt>
                <c:pt idx="1660">
                  <c:v>28.5</c:v>
                </c:pt>
                <c:pt idx="1661">
                  <c:v>28.5</c:v>
                </c:pt>
                <c:pt idx="1662">
                  <c:v>28.5</c:v>
                </c:pt>
                <c:pt idx="1663">
                  <c:v>28.5</c:v>
                </c:pt>
                <c:pt idx="1664">
                  <c:v>28.5</c:v>
                </c:pt>
                <c:pt idx="1665">
                  <c:v>28.5</c:v>
                </c:pt>
                <c:pt idx="1666">
                  <c:v>28.5</c:v>
                </c:pt>
                <c:pt idx="1667">
                  <c:v>28.5</c:v>
                </c:pt>
                <c:pt idx="1668">
                  <c:v>28.5</c:v>
                </c:pt>
                <c:pt idx="1669">
                  <c:v>28.5</c:v>
                </c:pt>
                <c:pt idx="1670">
                  <c:v>28.5</c:v>
                </c:pt>
                <c:pt idx="1671">
                  <c:v>28.5</c:v>
                </c:pt>
                <c:pt idx="1672">
                  <c:v>28.6</c:v>
                </c:pt>
                <c:pt idx="1673">
                  <c:v>28.6</c:v>
                </c:pt>
                <c:pt idx="1674">
                  <c:v>28.6</c:v>
                </c:pt>
                <c:pt idx="1675">
                  <c:v>28.6</c:v>
                </c:pt>
                <c:pt idx="1676">
                  <c:v>28.6</c:v>
                </c:pt>
                <c:pt idx="1677">
                  <c:v>28.6</c:v>
                </c:pt>
                <c:pt idx="1678">
                  <c:v>28.6</c:v>
                </c:pt>
                <c:pt idx="1679">
                  <c:v>28.6</c:v>
                </c:pt>
                <c:pt idx="1680">
                  <c:v>28.6</c:v>
                </c:pt>
                <c:pt idx="1681">
                  <c:v>28.6</c:v>
                </c:pt>
                <c:pt idx="1682">
                  <c:v>28.6</c:v>
                </c:pt>
                <c:pt idx="1683">
                  <c:v>28.6</c:v>
                </c:pt>
                <c:pt idx="1684">
                  <c:v>28.6</c:v>
                </c:pt>
                <c:pt idx="1685">
                  <c:v>28.6</c:v>
                </c:pt>
                <c:pt idx="1686">
                  <c:v>28.6</c:v>
                </c:pt>
                <c:pt idx="1687">
                  <c:v>28.6</c:v>
                </c:pt>
                <c:pt idx="1688">
                  <c:v>28.6</c:v>
                </c:pt>
                <c:pt idx="1689">
                  <c:v>28.6</c:v>
                </c:pt>
                <c:pt idx="1690">
                  <c:v>28.6</c:v>
                </c:pt>
                <c:pt idx="1691">
                  <c:v>28.6</c:v>
                </c:pt>
                <c:pt idx="1692">
                  <c:v>28.6</c:v>
                </c:pt>
                <c:pt idx="1693">
                  <c:v>28.6</c:v>
                </c:pt>
                <c:pt idx="1694">
                  <c:v>28.6</c:v>
                </c:pt>
                <c:pt idx="1695">
                  <c:v>28.6</c:v>
                </c:pt>
                <c:pt idx="1696">
                  <c:v>28.6</c:v>
                </c:pt>
                <c:pt idx="1697">
                  <c:v>28.6</c:v>
                </c:pt>
                <c:pt idx="1698">
                  <c:v>28.6</c:v>
                </c:pt>
                <c:pt idx="1699">
                  <c:v>28.6</c:v>
                </c:pt>
                <c:pt idx="1700">
                  <c:v>28.6</c:v>
                </c:pt>
                <c:pt idx="1701">
                  <c:v>28.6</c:v>
                </c:pt>
                <c:pt idx="1702">
                  <c:v>28.6</c:v>
                </c:pt>
                <c:pt idx="1703">
                  <c:v>28.6</c:v>
                </c:pt>
                <c:pt idx="1704">
                  <c:v>28.6</c:v>
                </c:pt>
                <c:pt idx="1705">
                  <c:v>28.6</c:v>
                </c:pt>
                <c:pt idx="1706">
                  <c:v>28.6</c:v>
                </c:pt>
                <c:pt idx="1707">
                  <c:v>28.6</c:v>
                </c:pt>
                <c:pt idx="1708">
                  <c:v>28.7</c:v>
                </c:pt>
                <c:pt idx="1709">
                  <c:v>28.7</c:v>
                </c:pt>
                <c:pt idx="1710">
                  <c:v>28.7</c:v>
                </c:pt>
                <c:pt idx="1711">
                  <c:v>28.7</c:v>
                </c:pt>
                <c:pt idx="1712">
                  <c:v>28.7</c:v>
                </c:pt>
                <c:pt idx="1713">
                  <c:v>28.7</c:v>
                </c:pt>
                <c:pt idx="1714">
                  <c:v>28.7</c:v>
                </c:pt>
                <c:pt idx="1715">
                  <c:v>28.7</c:v>
                </c:pt>
                <c:pt idx="1716">
                  <c:v>28.7</c:v>
                </c:pt>
                <c:pt idx="1717">
                  <c:v>28.7</c:v>
                </c:pt>
                <c:pt idx="1718">
                  <c:v>28.7</c:v>
                </c:pt>
                <c:pt idx="1719">
                  <c:v>28.7</c:v>
                </c:pt>
                <c:pt idx="1720">
                  <c:v>28.7</c:v>
                </c:pt>
                <c:pt idx="1721">
                  <c:v>28.7</c:v>
                </c:pt>
                <c:pt idx="1722">
                  <c:v>28.7</c:v>
                </c:pt>
                <c:pt idx="1723">
                  <c:v>28.7</c:v>
                </c:pt>
                <c:pt idx="1724">
                  <c:v>28.7</c:v>
                </c:pt>
                <c:pt idx="1725">
                  <c:v>28.7</c:v>
                </c:pt>
                <c:pt idx="1726">
                  <c:v>28.7</c:v>
                </c:pt>
                <c:pt idx="1727">
                  <c:v>28.7</c:v>
                </c:pt>
                <c:pt idx="1728">
                  <c:v>28.7</c:v>
                </c:pt>
                <c:pt idx="1729">
                  <c:v>28.7</c:v>
                </c:pt>
                <c:pt idx="1730">
                  <c:v>28.7</c:v>
                </c:pt>
                <c:pt idx="1731">
                  <c:v>28.7</c:v>
                </c:pt>
                <c:pt idx="1732">
                  <c:v>28.7</c:v>
                </c:pt>
                <c:pt idx="1733">
                  <c:v>28.7</c:v>
                </c:pt>
                <c:pt idx="1734">
                  <c:v>28.7</c:v>
                </c:pt>
                <c:pt idx="1735">
                  <c:v>28.7</c:v>
                </c:pt>
                <c:pt idx="1736">
                  <c:v>28.7</c:v>
                </c:pt>
                <c:pt idx="1737">
                  <c:v>28.7</c:v>
                </c:pt>
                <c:pt idx="1738">
                  <c:v>28.7</c:v>
                </c:pt>
                <c:pt idx="1739">
                  <c:v>28.7</c:v>
                </c:pt>
                <c:pt idx="1740">
                  <c:v>28.7</c:v>
                </c:pt>
                <c:pt idx="1741">
                  <c:v>28.7</c:v>
                </c:pt>
                <c:pt idx="1742">
                  <c:v>28.7</c:v>
                </c:pt>
                <c:pt idx="1743">
                  <c:v>28.7</c:v>
                </c:pt>
                <c:pt idx="1744">
                  <c:v>28.7</c:v>
                </c:pt>
                <c:pt idx="1745">
                  <c:v>28.7</c:v>
                </c:pt>
                <c:pt idx="1746">
                  <c:v>28.7</c:v>
                </c:pt>
                <c:pt idx="1747">
                  <c:v>28.7</c:v>
                </c:pt>
                <c:pt idx="1748">
                  <c:v>28.7</c:v>
                </c:pt>
                <c:pt idx="1749">
                  <c:v>28.7</c:v>
                </c:pt>
                <c:pt idx="1750">
                  <c:v>28.7</c:v>
                </c:pt>
                <c:pt idx="1751">
                  <c:v>28.7</c:v>
                </c:pt>
                <c:pt idx="1752">
                  <c:v>28.7</c:v>
                </c:pt>
                <c:pt idx="1753">
                  <c:v>28.7</c:v>
                </c:pt>
                <c:pt idx="1754">
                  <c:v>28.7</c:v>
                </c:pt>
                <c:pt idx="1755">
                  <c:v>28.7</c:v>
                </c:pt>
                <c:pt idx="1756">
                  <c:v>28.7</c:v>
                </c:pt>
                <c:pt idx="1757">
                  <c:v>28.7</c:v>
                </c:pt>
                <c:pt idx="1758">
                  <c:v>28.7</c:v>
                </c:pt>
                <c:pt idx="1759">
                  <c:v>28.7</c:v>
                </c:pt>
                <c:pt idx="1760">
                  <c:v>28.7</c:v>
                </c:pt>
                <c:pt idx="1761">
                  <c:v>28.7</c:v>
                </c:pt>
                <c:pt idx="1762">
                  <c:v>28.7</c:v>
                </c:pt>
                <c:pt idx="1763">
                  <c:v>28.7</c:v>
                </c:pt>
                <c:pt idx="1764">
                  <c:v>28.6</c:v>
                </c:pt>
                <c:pt idx="1765">
                  <c:v>28.6</c:v>
                </c:pt>
                <c:pt idx="1766">
                  <c:v>28.6</c:v>
                </c:pt>
                <c:pt idx="1767">
                  <c:v>28.6</c:v>
                </c:pt>
                <c:pt idx="1768">
                  <c:v>28.6</c:v>
                </c:pt>
                <c:pt idx="1769">
                  <c:v>28.6</c:v>
                </c:pt>
                <c:pt idx="1770">
                  <c:v>28.6</c:v>
                </c:pt>
                <c:pt idx="1771">
                  <c:v>28.6</c:v>
                </c:pt>
                <c:pt idx="1772">
                  <c:v>28.6</c:v>
                </c:pt>
                <c:pt idx="1773">
                  <c:v>28.6</c:v>
                </c:pt>
                <c:pt idx="1774">
                  <c:v>28.6</c:v>
                </c:pt>
                <c:pt idx="1775">
                  <c:v>28.6</c:v>
                </c:pt>
                <c:pt idx="1776">
                  <c:v>28.6</c:v>
                </c:pt>
                <c:pt idx="1777">
                  <c:v>28.6</c:v>
                </c:pt>
                <c:pt idx="1778">
                  <c:v>28.6</c:v>
                </c:pt>
                <c:pt idx="1779">
                  <c:v>28.6</c:v>
                </c:pt>
                <c:pt idx="1780">
                  <c:v>28.5</c:v>
                </c:pt>
                <c:pt idx="1781">
                  <c:v>28.5</c:v>
                </c:pt>
                <c:pt idx="1782">
                  <c:v>28.5</c:v>
                </c:pt>
                <c:pt idx="1783">
                  <c:v>28.5</c:v>
                </c:pt>
                <c:pt idx="1784">
                  <c:v>28.4</c:v>
                </c:pt>
                <c:pt idx="1785">
                  <c:v>28.4</c:v>
                </c:pt>
                <c:pt idx="1786">
                  <c:v>28.4</c:v>
                </c:pt>
                <c:pt idx="1787">
                  <c:v>28.4</c:v>
                </c:pt>
                <c:pt idx="1788">
                  <c:v>28.4</c:v>
                </c:pt>
                <c:pt idx="1789">
                  <c:v>28.3</c:v>
                </c:pt>
                <c:pt idx="1790">
                  <c:v>28.3</c:v>
                </c:pt>
                <c:pt idx="1791">
                  <c:v>28.3</c:v>
                </c:pt>
                <c:pt idx="1792">
                  <c:v>28.3</c:v>
                </c:pt>
                <c:pt idx="1793">
                  <c:v>28.2</c:v>
                </c:pt>
                <c:pt idx="1794">
                  <c:v>28.2</c:v>
                </c:pt>
                <c:pt idx="1795">
                  <c:v>28.2</c:v>
                </c:pt>
                <c:pt idx="1796">
                  <c:v>28.2</c:v>
                </c:pt>
                <c:pt idx="1797">
                  <c:v>28.1</c:v>
                </c:pt>
                <c:pt idx="1798">
                  <c:v>28.1</c:v>
                </c:pt>
                <c:pt idx="1799">
                  <c:v>28.1</c:v>
                </c:pt>
                <c:pt idx="1800">
                  <c:v>28.1</c:v>
                </c:pt>
                <c:pt idx="1801">
                  <c:v>28</c:v>
                </c:pt>
                <c:pt idx="1802">
                  <c:v>28</c:v>
                </c:pt>
                <c:pt idx="1803">
                  <c:v>28</c:v>
                </c:pt>
                <c:pt idx="1804">
                  <c:v>27.9</c:v>
                </c:pt>
                <c:pt idx="1805">
                  <c:v>27.9</c:v>
                </c:pt>
                <c:pt idx="1806">
                  <c:v>27.9</c:v>
                </c:pt>
                <c:pt idx="1807">
                  <c:v>27.8</c:v>
                </c:pt>
                <c:pt idx="1808">
                  <c:v>27.8</c:v>
                </c:pt>
                <c:pt idx="1809">
                  <c:v>27.8</c:v>
                </c:pt>
                <c:pt idx="1810">
                  <c:v>27.8</c:v>
                </c:pt>
                <c:pt idx="1811">
                  <c:v>27.7</c:v>
                </c:pt>
                <c:pt idx="1812">
                  <c:v>27.7</c:v>
                </c:pt>
                <c:pt idx="1813">
                  <c:v>27.7</c:v>
                </c:pt>
                <c:pt idx="1814">
                  <c:v>27.7</c:v>
                </c:pt>
                <c:pt idx="1815">
                  <c:v>27.6</c:v>
                </c:pt>
                <c:pt idx="1816">
                  <c:v>27.6</c:v>
                </c:pt>
                <c:pt idx="1817">
                  <c:v>27.6</c:v>
                </c:pt>
                <c:pt idx="1818">
                  <c:v>27.5</c:v>
                </c:pt>
                <c:pt idx="1819">
                  <c:v>27.5</c:v>
                </c:pt>
                <c:pt idx="1820">
                  <c:v>27.5</c:v>
                </c:pt>
                <c:pt idx="1821">
                  <c:v>27.5</c:v>
                </c:pt>
                <c:pt idx="1822">
                  <c:v>27.5</c:v>
                </c:pt>
                <c:pt idx="1823">
                  <c:v>27.4</c:v>
                </c:pt>
                <c:pt idx="1824">
                  <c:v>27.4</c:v>
                </c:pt>
                <c:pt idx="1825">
                  <c:v>27.4</c:v>
                </c:pt>
                <c:pt idx="1826">
                  <c:v>27.4</c:v>
                </c:pt>
                <c:pt idx="1827">
                  <c:v>27.3</c:v>
                </c:pt>
                <c:pt idx="1828">
                  <c:v>27.3</c:v>
                </c:pt>
                <c:pt idx="1829">
                  <c:v>27.3</c:v>
                </c:pt>
                <c:pt idx="1830">
                  <c:v>27.2</c:v>
                </c:pt>
                <c:pt idx="1831">
                  <c:v>27.2</c:v>
                </c:pt>
                <c:pt idx="1832">
                  <c:v>27.2</c:v>
                </c:pt>
                <c:pt idx="1833">
                  <c:v>27.2</c:v>
                </c:pt>
                <c:pt idx="1834">
                  <c:v>27.1</c:v>
                </c:pt>
                <c:pt idx="1835">
                  <c:v>27.1</c:v>
                </c:pt>
                <c:pt idx="1836">
                  <c:v>27.1</c:v>
                </c:pt>
                <c:pt idx="1837">
                  <c:v>27.1</c:v>
                </c:pt>
                <c:pt idx="1838">
                  <c:v>27</c:v>
                </c:pt>
                <c:pt idx="1839">
                  <c:v>27</c:v>
                </c:pt>
                <c:pt idx="1840">
                  <c:v>27</c:v>
                </c:pt>
                <c:pt idx="1841">
                  <c:v>27</c:v>
                </c:pt>
                <c:pt idx="1842">
                  <c:v>26.9</c:v>
                </c:pt>
                <c:pt idx="1843">
                  <c:v>26.9</c:v>
                </c:pt>
                <c:pt idx="1844">
                  <c:v>26.9</c:v>
                </c:pt>
                <c:pt idx="1845">
                  <c:v>26.9</c:v>
                </c:pt>
                <c:pt idx="1846">
                  <c:v>26.9</c:v>
                </c:pt>
                <c:pt idx="1847">
                  <c:v>26.9</c:v>
                </c:pt>
                <c:pt idx="1848">
                  <c:v>26.9</c:v>
                </c:pt>
                <c:pt idx="1849">
                  <c:v>26.9</c:v>
                </c:pt>
                <c:pt idx="1850">
                  <c:v>26.9</c:v>
                </c:pt>
                <c:pt idx="1851">
                  <c:v>26.9</c:v>
                </c:pt>
                <c:pt idx="1852">
                  <c:v>26.9</c:v>
                </c:pt>
                <c:pt idx="1853">
                  <c:v>26.9</c:v>
                </c:pt>
                <c:pt idx="1854">
                  <c:v>26.9</c:v>
                </c:pt>
                <c:pt idx="1855">
                  <c:v>26.9</c:v>
                </c:pt>
                <c:pt idx="1856">
                  <c:v>26.9</c:v>
                </c:pt>
                <c:pt idx="1857">
                  <c:v>26.9</c:v>
                </c:pt>
                <c:pt idx="1858">
                  <c:v>26.9</c:v>
                </c:pt>
                <c:pt idx="1859">
                  <c:v>26.9</c:v>
                </c:pt>
                <c:pt idx="1860">
                  <c:v>26.9</c:v>
                </c:pt>
                <c:pt idx="1861">
                  <c:v>26.9</c:v>
                </c:pt>
                <c:pt idx="1862">
                  <c:v>26.9</c:v>
                </c:pt>
                <c:pt idx="1863">
                  <c:v>26.9</c:v>
                </c:pt>
                <c:pt idx="1864">
                  <c:v>26.9</c:v>
                </c:pt>
                <c:pt idx="1865">
                  <c:v>26.9</c:v>
                </c:pt>
                <c:pt idx="1866">
                  <c:v>26.9</c:v>
                </c:pt>
                <c:pt idx="1867">
                  <c:v>26.9</c:v>
                </c:pt>
                <c:pt idx="1868">
                  <c:v>26.8</c:v>
                </c:pt>
                <c:pt idx="1869">
                  <c:v>26.8</c:v>
                </c:pt>
                <c:pt idx="1870">
                  <c:v>26.8</c:v>
                </c:pt>
                <c:pt idx="1871">
                  <c:v>26.8</c:v>
                </c:pt>
                <c:pt idx="1872">
                  <c:v>26.8</c:v>
                </c:pt>
                <c:pt idx="1873">
                  <c:v>26.8</c:v>
                </c:pt>
                <c:pt idx="1874">
                  <c:v>26.8</c:v>
                </c:pt>
                <c:pt idx="1875">
                  <c:v>26.8</c:v>
                </c:pt>
                <c:pt idx="1876">
                  <c:v>26.8</c:v>
                </c:pt>
                <c:pt idx="1877">
                  <c:v>26.8</c:v>
                </c:pt>
                <c:pt idx="1878">
                  <c:v>26.8</c:v>
                </c:pt>
                <c:pt idx="1879">
                  <c:v>26.8</c:v>
                </c:pt>
                <c:pt idx="1880">
                  <c:v>26.8</c:v>
                </c:pt>
                <c:pt idx="1881">
                  <c:v>26.8</c:v>
                </c:pt>
                <c:pt idx="1882">
                  <c:v>26.8</c:v>
                </c:pt>
                <c:pt idx="1883">
                  <c:v>26.8</c:v>
                </c:pt>
                <c:pt idx="1884">
                  <c:v>26.8</c:v>
                </c:pt>
                <c:pt idx="1885">
                  <c:v>26.8</c:v>
                </c:pt>
                <c:pt idx="1886">
                  <c:v>26.8</c:v>
                </c:pt>
                <c:pt idx="1887">
                  <c:v>26.8</c:v>
                </c:pt>
                <c:pt idx="1888">
                  <c:v>26.8</c:v>
                </c:pt>
                <c:pt idx="1889">
                  <c:v>26.8</c:v>
                </c:pt>
                <c:pt idx="1890">
                  <c:v>26.8</c:v>
                </c:pt>
                <c:pt idx="1891">
                  <c:v>26.7</c:v>
                </c:pt>
                <c:pt idx="1892">
                  <c:v>26.7</c:v>
                </c:pt>
                <c:pt idx="1893">
                  <c:v>26.7</c:v>
                </c:pt>
                <c:pt idx="1894">
                  <c:v>26.7</c:v>
                </c:pt>
                <c:pt idx="1895">
                  <c:v>26.7</c:v>
                </c:pt>
                <c:pt idx="1896">
                  <c:v>26.7</c:v>
                </c:pt>
                <c:pt idx="1897">
                  <c:v>26.7</c:v>
                </c:pt>
                <c:pt idx="1898">
                  <c:v>26.7</c:v>
                </c:pt>
                <c:pt idx="1899">
                  <c:v>26.7</c:v>
                </c:pt>
                <c:pt idx="1900">
                  <c:v>26.6</c:v>
                </c:pt>
                <c:pt idx="1901">
                  <c:v>26.6</c:v>
                </c:pt>
                <c:pt idx="1902">
                  <c:v>26.6</c:v>
                </c:pt>
                <c:pt idx="1903">
                  <c:v>26.6</c:v>
                </c:pt>
                <c:pt idx="1904">
                  <c:v>26.6</c:v>
                </c:pt>
                <c:pt idx="1905">
                  <c:v>26.6</c:v>
                </c:pt>
                <c:pt idx="1906">
                  <c:v>26.6</c:v>
                </c:pt>
                <c:pt idx="1907">
                  <c:v>26.6</c:v>
                </c:pt>
                <c:pt idx="1908">
                  <c:v>26.6</c:v>
                </c:pt>
                <c:pt idx="1909">
                  <c:v>26.5</c:v>
                </c:pt>
                <c:pt idx="1910">
                  <c:v>26.5</c:v>
                </c:pt>
                <c:pt idx="1911">
                  <c:v>26.5</c:v>
                </c:pt>
                <c:pt idx="1912">
                  <c:v>26.5</c:v>
                </c:pt>
                <c:pt idx="1913">
                  <c:v>26.5</c:v>
                </c:pt>
                <c:pt idx="1914">
                  <c:v>26.5</c:v>
                </c:pt>
                <c:pt idx="1915">
                  <c:v>26.5</c:v>
                </c:pt>
                <c:pt idx="1916">
                  <c:v>26.5</c:v>
                </c:pt>
                <c:pt idx="1917">
                  <c:v>26.5</c:v>
                </c:pt>
                <c:pt idx="1918">
                  <c:v>26.4</c:v>
                </c:pt>
                <c:pt idx="1919">
                  <c:v>26.4</c:v>
                </c:pt>
                <c:pt idx="1920">
                  <c:v>26.4</c:v>
                </c:pt>
                <c:pt idx="1921">
                  <c:v>26.4</c:v>
                </c:pt>
                <c:pt idx="1922">
                  <c:v>26.4</c:v>
                </c:pt>
                <c:pt idx="1923">
                  <c:v>26.4</c:v>
                </c:pt>
                <c:pt idx="1924">
                  <c:v>26.4</c:v>
                </c:pt>
                <c:pt idx="1925">
                  <c:v>26.4</c:v>
                </c:pt>
                <c:pt idx="1926">
                  <c:v>26.3</c:v>
                </c:pt>
                <c:pt idx="1927">
                  <c:v>26.3</c:v>
                </c:pt>
                <c:pt idx="1928">
                  <c:v>26.3</c:v>
                </c:pt>
                <c:pt idx="1929">
                  <c:v>26.3</c:v>
                </c:pt>
                <c:pt idx="1930">
                  <c:v>26.3</c:v>
                </c:pt>
                <c:pt idx="1931">
                  <c:v>26.3</c:v>
                </c:pt>
                <c:pt idx="1932">
                  <c:v>26.3</c:v>
                </c:pt>
                <c:pt idx="1933">
                  <c:v>26.3</c:v>
                </c:pt>
                <c:pt idx="1934">
                  <c:v>26.3</c:v>
                </c:pt>
                <c:pt idx="1935">
                  <c:v>26.3</c:v>
                </c:pt>
                <c:pt idx="1936">
                  <c:v>26.2</c:v>
                </c:pt>
                <c:pt idx="1937">
                  <c:v>26.2</c:v>
                </c:pt>
                <c:pt idx="1938">
                  <c:v>26.2</c:v>
                </c:pt>
                <c:pt idx="1939">
                  <c:v>26.2</c:v>
                </c:pt>
                <c:pt idx="1940">
                  <c:v>26.2</c:v>
                </c:pt>
                <c:pt idx="1941">
                  <c:v>26.2</c:v>
                </c:pt>
                <c:pt idx="1942">
                  <c:v>26.2</c:v>
                </c:pt>
                <c:pt idx="1943">
                  <c:v>26.2</c:v>
                </c:pt>
                <c:pt idx="1944">
                  <c:v>26.1</c:v>
                </c:pt>
                <c:pt idx="1945">
                  <c:v>26.1</c:v>
                </c:pt>
                <c:pt idx="1946">
                  <c:v>26.1</c:v>
                </c:pt>
                <c:pt idx="1947">
                  <c:v>26.1</c:v>
                </c:pt>
                <c:pt idx="1948">
                  <c:v>26.1</c:v>
                </c:pt>
                <c:pt idx="1949">
                  <c:v>26.1</c:v>
                </c:pt>
                <c:pt idx="1950">
                  <c:v>26.1</c:v>
                </c:pt>
                <c:pt idx="1951">
                  <c:v>26.1</c:v>
                </c:pt>
                <c:pt idx="1952">
                  <c:v>26.1</c:v>
                </c:pt>
                <c:pt idx="1953">
                  <c:v>26.1</c:v>
                </c:pt>
                <c:pt idx="1954">
                  <c:v>26.1</c:v>
                </c:pt>
                <c:pt idx="1955">
                  <c:v>26.1</c:v>
                </c:pt>
                <c:pt idx="1956">
                  <c:v>26.1</c:v>
                </c:pt>
                <c:pt idx="1957">
                  <c:v>26.1</c:v>
                </c:pt>
                <c:pt idx="1958">
                  <c:v>26.1</c:v>
                </c:pt>
                <c:pt idx="1959">
                  <c:v>26.1</c:v>
                </c:pt>
                <c:pt idx="1960">
                  <c:v>26</c:v>
                </c:pt>
                <c:pt idx="1961">
                  <c:v>26</c:v>
                </c:pt>
                <c:pt idx="1962">
                  <c:v>26</c:v>
                </c:pt>
                <c:pt idx="1963">
                  <c:v>26</c:v>
                </c:pt>
                <c:pt idx="1964">
                  <c:v>26</c:v>
                </c:pt>
                <c:pt idx="1965">
                  <c:v>26</c:v>
                </c:pt>
                <c:pt idx="1966">
                  <c:v>26</c:v>
                </c:pt>
                <c:pt idx="1967">
                  <c:v>26</c:v>
                </c:pt>
                <c:pt idx="1968">
                  <c:v>26</c:v>
                </c:pt>
                <c:pt idx="1969">
                  <c:v>26</c:v>
                </c:pt>
                <c:pt idx="1970">
                  <c:v>26</c:v>
                </c:pt>
                <c:pt idx="1971">
                  <c:v>26</c:v>
                </c:pt>
                <c:pt idx="1972">
                  <c:v>26</c:v>
                </c:pt>
                <c:pt idx="1973">
                  <c:v>26</c:v>
                </c:pt>
                <c:pt idx="1974">
                  <c:v>26</c:v>
                </c:pt>
                <c:pt idx="1975">
                  <c:v>26</c:v>
                </c:pt>
                <c:pt idx="1976">
                  <c:v>26</c:v>
                </c:pt>
                <c:pt idx="1977">
                  <c:v>25.9</c:v>
                </c:pt>
                <c:pt idx="1978">
                  <c:v>25.9</c:v>
                </c:pt>
                <c:pt idx="1979">
                  <c:v>25.9</c:v>
                </c:pt>
                <c:pt idx="1980">
                  <c:v>25.9</c:v>
                </c:pt>
                <c:pt idx="1981">
                  <c:v>25.9</c:v>
                </c:pt>
                <c:pt idx="1982">
                  <c:v>25.9</c:v>
                </c:pt>
                <c:pt idx="1983">
                  <c:v>25.9</c:v>
                </c:pt>
                <c:pt idx="1984">
                  <c:v>25.9</c:v>
                </c:pt>
                <c:pt idx="1985">
                  <c:v>25.9</c:v>
                </c:pt>
                <c:pt idx="1986">
                  <c:v>25.9</c:v>
                </c:pt>
                <c:pt idx="1987">
                  <c:v>25.9</c:v>
                </c:pt>
                <c:pt idx="1988">
                  <c:v>25.9</c:v>
                </c:pt>
                <c:pt idx="1989">
                  <c:v>25.8</c:v>
                </c:pt>
                <c:pt idx="1990">
                  <c:v>25.8</c:v>
                </c:pt>
                <c:pt idx="1991">
                  <c:v>25.8</c:v>
                </c:pt>
                <c:pt idx="1992">
                  <c:v>25.8</c:v>
                </c:pt>
                <c:pt idx="1993">
                  <c:v>25.8</c:v>
                </c:pt>
                <c:pt idx="1994">
                  <c:v>25.8</c:v>
                </c:pt>
                <c:pt idx="1995">
                  <c:v>25.8</c:v>
                </c:pt>
                <c:pt idx="1996">
                  <c:v>25.8</c:v>
                </c:pt>
                <c:pt idx="1997">
                  <c:v>25.8</c:v>
                </c:pt>
                <c:pt idx="1998">
                  <c:v>25.8</c:v>
                </c:pt>
                <c:pt idx="1999">
                  <c:v>25.8</c:v>
                </c:pt>
                <c:pt idx="2000">
                  <c:v>25.7</c:v>
                </c:pt>
                <c:pt idx="2001">
                  <c:v>25.7</c:v>
                </c:pt>
                <c:pt idx="2002">
                  <c:v>25.7</c:v>
                </c:pt>
                <c:pt idx="2003">
                  <c:v>25.7</c:v>
                </c:pt>
                <c:pt idx="2004">
                  <c:v>25.7</c:v>
                </c:pt>
                <c:pt idx="2005">
                  <c:v>25.7</c:v>
                </c:pt>
                <c:pt idx="2006">
                  <c:v>25.7</c:v>
                </c:pt>
                <c:pt idx="2007">
                  <c:v>25.7</c:v>
                </c:pt>
                <c:pt idx="2008">
                  <c:v>25.7</c:v>
                </c:pt>
                <c:pt idx="2009">
                  <c:v>25.7</c:v>
                </c:pt>
                <c:pt idx="2010">
                  <c:v>25.7</c:v>
                </c:pt>
                <c:pt idx="2011">
                  <c:v>25.6</c:v>
                </c:pt>
                <c:pt idx="2012">
                  <c:v>25.6</c:v>
                </c:pt>
                <c:pt idx="2013">
                  <c:v>25.6</c:v>
                </c:pt>
                <c:pt idx="2014">
                  <c:v>25.6</c:v>
                </c:pt>
                <c:pt idx="2015">
                  <c:v>25.6</c:v>
                </c:pt>
                <c:pt idx="2016">
                  <c:v>25.6</c:v>
                </c:pt>
                <c:pt idx="2017">
                  <c:v>25.6</c:v>
                </c:pt>
                <c:pt idx="2018">
                  <c:v>25.6</c:v>
                </c:pt>
                <c:pt idx="2019">
                  <c:v>25.6</c:v>
                </c:pt>
                <c:pt idx="2020">
                  <c:v>25.6</c:v>
                </c:pt>
                <c:pt idx="2021">
                  <c:v>25.6</c:v>
                </c:pt>
                <c:pt idx="2022">
                  <c:v>25.5</c:v>
                </c:pt>
                <c:pt idx="2023">
                  <c:v>25.5</c:v>
                </c:pt>
                <c:pt idx="2024">
                  <c:v>25.5</c:v>
                </c:pt>
                <c:pt idx="2025">
                  <c:v>25.5</c:v>
                </c:pt>
                <c:pt idx="2026">
                  <c:v>25.5</c:v>
                </c:pt>
                <c:pt idx="2027">
                  <c:v>25.5</c:v>
                </c:pt>
                <c:pt idx="2028">
                  <c:v>25.5</c:v>
                </c:pt>
                <c:pt idx="2029">
                  <c:v>25.5</c:v>
                </c:pt>
                <c:pt idx="2030">
                  <c:v>25.4</c:v>
                </c:pt>
                <c:pt idx="2031">
                  <c:v>25.4</c:v>
                </c:pt>
                <c:pt idx="2032">
                  <c:v>25.4</c:v>
                </c:pt>
                <c:pt idx="2033">
                  <c:v>25.4</c:v>
                </c:pt>
                <c:pt idx="2034">
                  <c:v>25.4</c:v>
                </c:pt>
                <c:pt idx="2035">
                  <c:v>25.4</c:v>
                </c:pt>
                <c:pt idx="2036">
                  <c:v>25.4</c:v>
                </c:pt>
                <c:pt idx="2037">
                  <c:v>25.4</c:v>
                </c:pt>
                <c:pt idx="2038">
                  <c:v>25.3</c:v>
                </c:pt>
                <c:pt idx="2039">
                  <c:v>25.3</c:v>
                </c:pt>
                <c:pt idx="2040">
                  <c:v>25.3</c:v>
                </c:pt>
                <c:pt idx="2041">
                  <c:v>25.3</c:v>
                </c:pt>
                <c:pt idx="2042">
                  <c:v>25.3</c:v>
                </c:pt>
                <c:pt idx="2043">
                  <c:v>25.3</c:v>
                </c:pt>
                <c:pt idx="2044">
                  <c:v>25.3</c:v>
                </c:pt>
                <c:pt idx="2045">
                  <c:v>25.2</c:v>
                </c:pt>
                <c:pt idx="2046">
                  <c:v>25.2</c:v>
                </c:pt>
                <c:pt idx="2047">
                  <c:v>25.2</c:v>
                </c:pt>
                <c:pt idx="2048">
                  <c:v>25.2</c:v>
                </c:pt>
                <c:pt idx="2049">
                  <c:v>25.2</c:v>
                </c:pt>
                <c:pt idx="2050">
                  <c:v>25.2</c:v>
                </c:pt>
                <c:pt idx="2051">
                  <c:v>25.2</c:v>
                </c:pt>
                <c:pt idx="2052">
                  <c:v>25.2</c:v>
                </c:pt>
                <c:pt idx="2053">
                  <c:v>25.2</c:v>
                </c:pt>
                <c:pt idx="2054">
                  <c:v>25.2</c:v>
                </c:pt>
                <c:pt idx="2055">
                  <c:v>25.2</c:v>
                </c:pt>
                <c:pt idx="2056">
                  <c:v>25.2</c:v>
                </c:pt>
                <c:pt idx="2057">
                  <c:v>25.2</c:v>
                </c:pt>
                <c:pt idx="2058">
                  <c:v>25.2</c:v>
                </c:pt>
                <c:pt idx="2059">
                  <c:v>25.2</c:v>
                </c:pt>
                <c:pt idx="2060">
                  <c:v>25.2</c:v>
                </c:pt>
                <c:pt idx="2061">
                  <c:v>25.2</c:v>
                </c:pt>
                <c:pt idx="2062">
                  <c:v>25.2</c:v>
                </c:pt>
                <c:pt idx="2063">
                  <c:v>25.2</c:v>
                </c:pt>
                <c:pt idx="2064">
                  <c:v>25.2</c:v>
                </c:pt>
                <c:pt idx="2065">
                  <c:v>25.2</c:v>
                </c:pt>
                <c:pt idx="2066">
                  <c:v>25.2</c:v>
                </c:pt>
                <c:pt idx="2067">
                  <c:v>25.2</c:v>
                </c:pt>
                <c:pt idx="2068">
                  <c:v>25.2</c:v>
                </c:pt>
                <c:pt idx="2069">
                  <c:v>25.2</c:v>
                </c:pt>
                <c:pt idx="2070">
                  <c:v>25.2</c:v>
                </c:pt>
                <c:pt idx="2071">
                  <c:v>25.2</c:v>
                </c:pt>
                <c:pt idx="2072">
                  <c:v>25.2</c:v>
                </c:pt>
                <c:pt idx="2073">
                  <c:v>25.2</c:v>
                </c:pt>
                <c:pt idx="2074">
                  <c:v>25.2</c:v>
                </c:pt>
                <c:pt idx="2075">
                  <c:v>25.2</c:v>
                </c:pt>
                <c:pt idx="2076">
                  <c:v>25.2</c:v>
                </c:pt>
                <c:pt idx="2077">
                  <c:v>25.2</c:v>
                </c:pt>
                <c:pt idx="2078">
                  <c:v>25.2</c:v>
                </c:pt>
                <c:pt idx="2079">
                  <c:v>25.2</c:v>
                </c:pt>
                <c:pt idx="2080">
                  <c:v>25.2</c:v>
                </c:pt>
                <c:pt idx="2081">
                  <c:v>25.2</c:v>
                </c:pt>
                <c:pt idx="2082">
                  <c:v>25.2</c:v>
                </c:pt>
                <c:pt idx="2083">
                  <c:v>25.2</c:v>
                </c:pt>
                <c:pt idx="2084">
                  <c:v>25.2</c:v>
                </c:pt>
                <c:pt idx="2085">
                  <c:v>25.2</c:v>
                </c:pt>
                <c:pt idx="2086">
                  <c:v>25.2</c:v>
                </c:pt>
                <c:pt idx="2087">
                  <c:v>25.2</c:v>
                </c:pt>
                <c:pt idx="2088">
                  <c:v>25.2</c:v>
                </c:pt>
                <c:pt idx="2089">
                  <c:v>25.2</c:v>
                </c:pt>
                <c:pt idx="2090">
                  <c:v>25.2</c:v>
                </c:pt>
                <c:pt idx="2091">
                  <c:v>25.2</c:v>
                </c:pt>
                <c:pt idx="2092">
                  <c:v>25.2</c:v>
                </c:pt>
                <c:pt idx="2093">
                  <c:v>25.2</c:v>
                </c:pt>
                <c:pt idx="2094">
                  <c:v>25.1</c:v>
                </c:pt>
                <c:pt idx="2095">
                  <c:v>25.1</c:v>
                </c:pt>
                <c:pt idx="2096">
                  <c:v>25.1</c:v>
                </c:pt>
                <c:pt idx="2097">
                  <c:v>25.1</c:v>
                </c:pt>
                <c:pt idx="2098">
                  <c:v>25.1</c:v>
                </c:pt>
                <c:pt idx="2099">
                  <c:v>25.1</c:v>
                </c:pt>
                <c:pt idx="2100">
                  <c:v>25.1</c:v>
                </c:pt>
                <c:pt idx="2101">
                  <c:v>25.1</c:v>
                </c:pt>
                <c:pt idx="2102">
                  <c:v>25.1</c:v>
                </c:pt>
                <c:pt idx="2103">
                  <c:v>25.1</c:v>
                </c:pt>
                <c:pt idx="2104">
                  <c:v>25.1</c:v>
                </c:pt>
                <c:pt idx="2105">
                  <c:v>25.1</c:v>
                </c:pt>
                <c:pt idx="2106">
                  <c:v>25.1</c:v>
                </c:pt>
                <c:pt idx="2107">
                  <c:v>25.1</c:v>
                </c:pt>
                <c:pt idx="2108">
                  <c:v>25.1</c:v>
                </c:pt>
                <c:pt idx="2109">
                  <c:v>25.1</c:v>
                </c:pt>
                <c:pt idx="2110">
                  <c:v>25</c:v>
                </c:pt>
                <c:pt idx="2111">
                  <c:v>25</c:v>
                </c:pt>
                <c:pt idx="2112">
                  <c:v>25</c:v>
                </c:pt>
                <c:pt idx="2113">
                  <c:v>25</c:v>
                </c:pt>
                <c:pt idx="2114">
                  <c:v>25</c:v>
                </c:pt>
                <c:pt idx="2115">
                  <c:v>25</c:v>
                </c:pt>
                <c:pt idx="2116">
                  <c:v>25</c:v>
                </c:pt>
                <c:pt idx="2117">
                  <c:v>25</c:v>
                </c:pt>
                <c:pt idx="2118">
                  <c:v>24.9</c:v>
                </c:pt>
                <c:pt idx="2119">
                  <c:v>24.9</c:v>
                </c:pt>
                <c:pt idx="2120">
                  <c:v>24.9</c:v>
                </c:pt>
                <c:pt idx="2121">
                  <c:v>24.8</c:v>
                </c:pt>
                <c:pt idx="2122">
                  <c:v>24.8</c:v>
                </c:pt>
                <c:pt idx="2123">
                  <c:v>24.8</c:v>
                </c:pt>
                <c:pt idx="2124">
                  <c:v>24.7</c:v>
                </c:pt>
                <c:pt idx="2125">
                  <c:v>24.7</c:v>
                </c:pt>
                <c:pt idx="2126">
                  <c:v>24.7</c:v>
                </c:pt>
                <c:pt idx="2127">
                  <c:v>24.7</c:v>
                </c:pt>
                <c:pt idx="2128">
                  <c:v>24.6</c:v>
                </c:pt>
                <c:pt idx="2129">
                  <c:v>24.6</c:v>
                </c:pt>
                <c:pt idx="2130">
                  <c:v>24.6</c:v>
                </c:pt>
                <c:pt idx="2131">
                  <c:v>24.5</c:v>
                </c:pt>
                <c:pt idx="2132">
                  <c:v>24.5</c:v>
                </c:pt>
                <c:pt idx="2133">
                  <c:v>24.5</c:v>
                </c:pt>
                <c:pt idx="2134">
                  <c:v>24.4</c:v>
                </c:pt>
                <c:pt idx="2135">
                  <c:v>24.4</c:v>
                </c:pt>
                <c:pt idx="2136">
                  <c:v>24.4</c:v>
                </c:pt>
                <c:pt idx="2137">
                  <c:v>24.4</c:v>
                </c:pt>
                <c:pt idx="2138">
                  <c:v>24.3</c:v>
                </c:pt>
                <c:pt idx="2139">
                  <c:v>24.3</c:v>
                </c:pt>
                <c:pt idx="2140">
                  <c:v>24.3</c:v>
                </c:pt>
                <c:pt idx="2141">
                  <c:v>24.3</c:v>
                </c:pt>
                <c:pt idx="2142">
                  <c:v>24.2</c:v>
                </c:pt>
                <c:pt idx="2143">
                  <c:v>24.2</c:v>
                </c:pt>
                <c:pt idx="2144">
                  <c:v>24.2</c:v>
                </c:pt>
                <c:pt idx="2145">
                  <c:v>24.2</c:v>
                </c:pt>
                <c:pt idx="2146">
                  <c:v>24.1</c:v>
                </c:pt>
                <c:pt idx="2147">
                  <c:v>24.1</c:v>
                </c:pt>
                <c:pt idx="2148">
                  <c:v>24.1</c:v>
                </c:pt>
                <c:pt idx="2149">
                  <c:v>24.1</c:v>
                </c:pt>
                <c:pt idx="2150">
                  <c:v>24.1</c:v>
                </c:pt>
                <c:pt idx="2151">
                  <c:v>24</c:v>
                </c:pt>
                <c:pt idx="2152">
                  <c:v>24</c:v>
                </c:pt>
                <c:pt idx="2153">
                  <c:v>24</c:v>
                </c:pt>
                <c:pt idx="2154">
                  <c:v>24</c:v>
                </c:pt>
                <c:pt idx="2155">
                  <c:v>23.9</c:v>
                </c:pt>
                <c:pt idx="2156">
                  <c:v>23.9</c:v>
                </c:pt>
                <c:pt idx="2157">
                  <c:v>23.9</c:v>
                </c:pt>
                <c:pt idx="2158">
                  <c:v>23.9</c:v>
                </c:pt>
                <c:pt idx="2159">
                  <c:v>23.9</c:v>
                </c:pt>
                <c:pt idx="2160">
                  <c:v>23.8</c:v>
                </c:pt>
                <c:pt idx="2161">
                  <c:v>23.8</c:v>
                </c:pt>
                <c:pt idx="2162">
                  <c:v>23.8</c:v>
                </c:pt>
                <c:pt idx="2163">
                  <c:v>23.8</c:v>
                </c:pt>
                <c:pt idx="2164">
                  <c:v>23.8</c:v>
                </c:pt>
                <c:pt idx="2165">
                  <c:v>23.8</c:v>
                </c:pt>
                <c:pt idx="2166">
                  <c:v>23.7</c:v>
                </c:pt>
                <c:pt idx="2167">
                  <c:v>23.7</c:v>
                </c:pt>
                <c:pt idx="2168">
                  <c:v>23.7</c:v>
                </c:pt>
                <c:pt idx="2169">
                  <c:v>23.7</c:v>
                </c:pt>
                <c:pt idx="2170">
                  <c:v>23.7</c:v>
                </c:pt>
                <c:pt idx="2171">
                  <c:v>23.6</c:v>
                </c:pt>
                <c:pt idx="2172">
                  <c:v>23.6</c:v>
                </c:pt>
                <c:pt idx="2173">
                  <c:v>23.6</c:v>
                </c:pt>
                <c:pt idx="2174">
                  <c:v>23.6</c:v>
                </c:pt>
                <c:pt idx="2175">
                  <c:v>23.6</c:v>
                </c:pt>
                <c:pt idx="2176">
                  <c:v>23.5</c:v>
                </c:pt>
                <c:pt idx="2177">
                  <c:v>23.5</c:v>
                </c:pt>
                <c:pt idx="2178">
                  <c:v>23.5</c:v>
                </c:pt>
                <c:pt idx="2179">
                  <c:v>23.5</c:v>
                </c:pt>
                <c:pt idx="2180">
                  <c:v>23.5</c:v>
                </c:pt>
                <c:pt idx="2181">
                  <c:v>23.5</c:v>
                </c:pt>
                <c:pt idx="2182">
                  <c:v>23.4</c:v>
                </c:pt>
                <c:pt idx="2183">
                  <c:v>23.4</c:v>
                </c:pt>
                <c:pt idx="2184">
                  <c:v>23.4</c:v>
                </c:pt>
                <c:pt idx="2185">
                  <c:v>23.4</c:v>
                </c:pt>
                <c:pt idx="2186">
                  <c:v>23.4</c:v>
                </c:pt>
                <c:pt idx="2187">
                  <c:v>23.4</c:v>
                </c:pt>
                <c:pt idx="2188">
                  <c:v>23.4</c:v>
                </c:pt>
                <c:pt idx="2189">
                  <c:v>23.4</c:v>
                </c:pt>
                <c:pt idx="2190">
                  <c:v>23.4</c:v>
                </c:pt>
                <c:pt idx="2191">
                  <c:v>23.4</c:v>
                </c:pt>
                <c:pt idx="2192">
                  <c:v>23.4</c:v>
                </c:pt>
                <c:pt idx="2193">
                  <c:v>23.3</c:v>
                </c:pt>
                <c:pt idx="2194">
                  <c:v>23.3</c:v>
                </c:pt>
                <c:pt idx="2195">
                  <c:v>23.3</c:v>
                </c:pt>
                <c:pt idx="2196">
                  <c:v>23.3</c:v>
                </c:pt>
                <c:pt idx="2197">
                  <c:v>23.3</c:v>
                </c:pt>
                <c:pt idx="2198">
                  <c:v>23.3</c:v>
                </c:pt>
                <c:pt idx="2199">
                  <c:v>23.3</c:v>
                </c:pt>
                <c:pt idx="2200">
                  <c:v>23.3</c:v>
                </c:pt>
                <c:pt idx="2201">
                  <c:v>23.3</c:v>
                </c:pt>
                <c:pt idx="2202">
                  <c:v>23.3</c:v>
                </c:pt>
                <c:pt idx="2203">
                  <c:v>23.3</c:v>
                </c:pt>
                <c:pt idx="2204">
                  <c:v>23.3</c:v>
                </c:pt>
                <c:pt idx="2205">
                  <c:v>23.2</c:v>
                </c:pt>
                <c:pt idx="2206">
                  <c:v>23.2</c:v>
                </c:pt>
                <c:pt idx="2207">
                  <c:v>23.2</c:v>
                </c:pt>
                <c:pt idx="2208">
                  <c:v>23.2</c:v>
                </c:pt>
                <c:pt idx="2209">
                  <c:v>23.2</c:v>
                </c:pt>
                <c:pt idx="2210">
                  <c:v>23.2</c:v>
                </c:pt>
                <c:pt idx="2211">
                  <c:v>23.2</c:v>
                </c:pt>
                <c:pt idx="2212">
                  <c:v>23.2</c:v>
                </c:pt>
                <c:pt idx="2213">
                  <c:v>23.2</c:v>
                </c:pt>
                <c:pt idx="2214">
                  <c:v>23.2</c:v>
                </c:pt>
                <c:pt idx="2215">
                  <c:v>23.2</c:v>
                </c:pt>
                <c:pt idx="2216">
                  <c:v>23.2</c:v>
                </c:pt>
                <c:pt idx="2217">
                  <c:v>23.1</c:v>
                </c:pt>
                <c:pt idx="2218">
                  <c:v>23.1</c:v>
                </c:pt>
                <c:pt idx="2219">
                  <c:v>23.1</c:v>
                </c:pt>
                <c:pt idx="2220">
                  <c:v>23.1</c:v>
                </c:pt>
                <c:pt idx="2221">
                  <c:v>23.1</c:v>
                </c:pt>
                <c:pt idx="2222">
                  <c:v>23.1</c:v>
                </c:pt>
                <c:pt idx="2223">
                  <c:v>23.1</c:v>
                </c:pt>
                <c:pt idx="2224">
                  <c:v>23.1</c:v>
                </c:pt>
                <c:pt idx="2225">
                  <c:v>23.1</c:v>
                </c:pt>
                <c:pt idx="2226">
                  <c:v>23.1</c:v>
                </c:pt>
                <c:pt idx="2227">
                  <c:v>23.1</c:v>
                </c:pt>
                <c:pt idx="2228">
                  <c:v>23.1</c:v>
                </c:pt>
                <c:pt idx="2229">
                  <c:v>23</c:v>
                </c:pt>
                <c:pt idx="2230">
                  <c:v>23</c:v>
                </c:pt>
                <c:pt idx="2231">
                  <c:v>23</c:v>
                </c:pt>
                <c:pt idx="2232">
                  <c:v>23</c:v>
                </c:pt>
                <c:pt idx="2233">
                  <c:v>23</c:v>
                </c:pt>
                <c:pt idx="2234">
                  <c:v>23</c:v>
                </c:pt>
                <c:pt idx="2235">
                  <c:v>23</c:v>
                </c:pt>
                <c:pt idx="2236">
                  <c:v>23</c:v>
                </c:pt>
                <c:pt idx="2237">
                  <c:v>23</c:v>
                </c:pt>
                <c:pt idx="2238">
                  <c:v>23</c:v>
                </c:pt>
                <c:pt idx="2239">
                  <c:v>23</c:v>
                </c:pt>
                <c:pt idx="2240">
                  <c:v>23</c:v>
                </c:pt>
                <c:pt idx="2241">
                  <c:v>22.9</c:v>
                </c:pt>
                <c:pt idx="2242">
                  <c:v>22.9</c:v>
                </c:pt>
                <c:pt idx="2243">
                  <c:v>22.9</c:v>
                </c:pt>
                <c:pt idx="2244">
                  <c:v>22.9</c:v>
                </c:pt>
                <c:pt idx="2245">
                  <c:v>22.9</c:v>
                </c:pt>
                <c:pt idx="2246">
                  <c:v>22.9</c:v>
                </c:pt>
                <c:pt idx="2247">
                  <c:v>22.9</c:v>
                </c:pt>
                <c:pt idx="2248">
                  <c:v>22.9</c:v>
                </c:pt>
                <c:pt idx="2249">
                  <c:v>22.9</c:v>
                </c:pt>
                <c:pt idx="2250">
                  <c:v>22.9</c:v>
                </c:pt>
                <c:pt idx="2251">
                  <c:v>22.9</c:v>
                </c:pt>
                <c:pt idx="2252">
                  <c:v>22.8</c:v>
                </c:pt>
                <c:pt idx="2253">
                  <c:v>22.8</c:v>
                </c:pt>
                <c:pt idx="2254">
                  <c:v>22.8</c:v>
                </c:pt>
                <c:pt idx="2255">
                  <c:v>22.8</c:v>
                </c:pt>
                <c:pt idx="2256">
                  <c:v>22.8</c:v>
                </c:pt>
                <c:pt idx="2257">
                  <c:v>22.8</c:v>
                </c:pt>
                <c:pt idx="2258">
                  <c:v>22.8</c:v>
                </c:pt>
                <c:pt idx="2259">
                  <c:v>22.8</c:v>
                </c:pt>
                <c:pt idx="2260">
                  <c:v>22.7</c:v>
                </c:pt>
                <c:pt idx="2261">
                  <c:v>22.7</c:v>
                </c:pt>
                <c:pt idx="2262">
                  <c:v>22.7</c:v>
                </c:pt>
                <c:pt idx="2263">
                  <c:v>22.7</c:v>
                </c:pt>
                <c:pt idx="2264">
                  <c:v>22.7</c:v>
                </c:pt>
                <c:pt idx="2265">
                  <c:v>22.7</c:v>
                </c:pt>
                <c:pt idx="2266">
                  <c:v>22.7</c:v>
                </c:pt>
                <c:pt idx="2267">
                  <c:v>22.7</c:v>
                </c:pt>
                <c:pt idx="2268">
                  <c:v>22.6</c:v>
                </c:pt>
                <c:pt idx="2269">
                  <c:v>22.6</c:v>
                </c:pt>
                <c:pt idx="2270">
                  <c:v>22.6</c:v>
                </c:pt>
                <c:pt idx="2271">
                  <c:v>22.6</c:v>
                </c:pt>
                <c:pt idx="2272">
                  <c:v>22.6</c:v>
                </c:pt>
                <c:pt idx="2273">
                  <c:v>22.6</c:v>
                </c:pt>
                <c:pt idx="2274">
                  <c:v>22.6</c:v>
                </c:pt>
                <c:pt idx="2275">
                  <c:v>22.6</c:v>
                </c:pt>
                <c:pt idx="2276">
                  <c:v>22.6</c:v>
                </c:pt>
                <c:pt idx="2277">
                  <c:v>22.5</c:v>
                </c:pt>
                <c:pt idx="2278">
                  <c:v>22.5</c:v>
                </c:pt>
                <c:pt idx="2279">
                  <c:v>22.5</c:v>
                </c:pt>
                <c:pt idx="2280">
                  <c:v>22.5</c:v>
                </c:pt>
                <c:pt idx="2281">
                  <c:v>22.5</c:v>
                </c:pt>
                <c:pt idx="2282">
                  <c:v>22.5</c:v>
                </c:pt>
                <c:pt idx="2283">
                  <c:v>22.5</c:v>
                </c:pt>
                <c:pt idx="2284">
                  <c:v>22.5</c:v>
                </c:pt>
                <c:pt idx="2285">
                  <c:v>22.4</c:v>
                </c:pt>
                <c:pt idx="2286">
                  <c:v>22.4</c:v>
                </c:pt>
                <c:pt idx="2287">
                  <c:v>22.4</c:v>
                </c:pt>
                <c:pt idx="2288">
                  <c:v>22.4</c:v>
                </c:pt>
                <c:pt idx="2289">
                  <c:v>22.4</c:v>
                </c:pt>
                <c:pt idx="2290">
                  <c:v>22.4</c:v>
                </c:pt>
                <c:pt idx="2291">
                  <c:v>22.4</c:v>
                </c:pt>
                <c:pt idx="2292">
                  <c:v>22.4</c:v>
                </c:pt>
                <c:pt idx="2293">
                  <c:v>22.3</c:v>
                </c:pt>
                <c:pt idx="2294">
                  <c:v>22.3</c:v>
                </c:pt>
                <c:pt idx="2295">
                  <c:v>22.3</c:v>
                </c:pt>
                <c:pt idx="2296">
                  <c:v>22.3</c:v>
                </c:pt>
                <c:pt idx="2297">
                  <c:v>22.3</c:v>
                </c:pt>
                <c:pt idx="2298">
                  <c:v>22.3</c:v>
                </c:pt>
                <c:pt idx="2299">
                  <c:v>22.3</c:v>
                </c:pt>
                <c:pt idx="2300">
                  <c:v>22.3</c:v>
                </c:pt>
                <c:pt idx="2301">
                  <c:v>22.2</c:v>
                </c:pt>
                <c:pt idx="2302">
                  <c:v>22.2</c:v>
                </c:pt>
                <c:pt idx="2303">
                  <c:v>22.2</c:v>
                </c:pt>
                <c:pt idx="2304">
                  <c:v>22.2</c:v>
                </c:pt>
                <c:pt idx="2305">
                  <c:v>22.2</c:v>
                </c:pt>
                <c:pt idx="2306">
                  <c:v>22.2</c:v>
                </c:pt>
                <c:pt idx="2307">
                  <c:v>22.2</c:v>
                </c:pt>
                <c:pt idx="2308">
                  <c:v>22.2</c:v>
                </c:pt>
                <c:pt idx="2309">
                  <c:v>22.1</c:v>
                </c:pt>
                <c:pt idx="2310">
                  <c:v>22.1</c:v>
                </c:pt>
                <c:pt idx="2311">
                  <c:v>22.1</c:v>
                </c:pt>
                <c:pt idx="2312">
                  <c:v>22.1</c:v>
                </c:pt>
                <c:pt idx="2313">
                  <c:v>22.1</c:v>
                </c:pt>
                <c:pt idx="2314">
                  <c:v>22.1</c:v>
                </c:pt>
                <c:pt idx="2315">
                  <c:v>22.1</c:v>
                </c:pt>
                <c:pt idx="2316">
                  <c:v>22.1</c:v>
                </c:pt>
                <c:pt idx="2317">
                  <c:v>22.1</c:v>
                </c:pt>
                <c:pt idx="2318">
                  <c:v>22.1</c:v>
                </c:pt>
                <c:pt idx="2319">
                  <c:v>22.1</c:v>
                </c:pt>
                <c:pt idx="2320">
                  <c:v>22.1</c:v>
                </c:pt>
                <c:pt idx="2321">
                  <c:v>22.1</c:v>
                </c:pt>
                <c:pt idx="2322">
                  <c:v>22.1</c:v>
                </c:pt>
                <c:pt idx="2323">
                  <c:v>22.1</c:v>
                </c:pt>
                <c:pt idx="2324">
                  <c:v>22.1</c:v>
                </c:pt>
                <c:pt idx="2325">
                  <c:v>22.1</c:v>
                </c:pt>
                <c:pt idx="2326">
                  <c:v>22.1</c:v>
                </c:pt>
                <c:pt idx="2327">
                  <c:v>22.1</c:v>
                </c:pt>
                <c:pt idx="2328">
                  <c:v>22.1</c:v>
                </c:pt>
                <c:pt idx="2329">
                  <c:v>22.1</c:v>
                </c:pt>
                <c:pt idx="2330">
                  <c:v>22</c:v>
                </c:pt>
                <c:pt idx="2331">
                  <c:v>22</c:v>
                </c:pt>
                <c:pt idx="2332">
                  <c:v>22</c:v>
                </c:pt>
                <c:pt idx="2333">
                  <c:v>22</c:v>
                </c:pt>
                <c:pt idx="2334">
                  <c:v>22</c:v>
                </c:pt>
                <c:pt idx="2335">
                  <c:v>22</c:v>
                </c:pt>
                <c:pt idx="2336">
                  <c:v>22</c:v>
                </c:pt>
                <c:pt idx="2337">
                  <c:v>22</c:v>
                </c:pt>
                <c:pt idx="2338">
                  <c:v>22</c:v>
                </c:pt>
                <c:pt idx="2339">
                  <c:v>22</c:v>
                </c:pt>
                <c:pt idx="2340">
                  <c:v>22</c:v>
                </c:pt>
                <c:pt idx="2341">
                  <c:v>22</c:v>
                </c:pt>
                <c:pt idx="2342">
                  <c:v>22</c:v>
                </c:pt>
                <c:pt idx="2343">
                  <c:v>22</c:v>
                </c:pt>
                <c:pt idx="2344">
                  <c:v>22</c:v>
                </c:pt>
                <c:pt idx="2345">
                  <c:v>22</c:v>
                </c:pt>
                <c:pt idx="2346">
                  <c:v>22</c:v>
                </c:pt>
                <c:pt idx="2347">
                  <c:v>22</c:v>
                </c:pt>
                <c:pt idx="2348">
                  <c:v>22</c:v>
                </c:pt>
                <c:pt idx="2349">
                  <c:v>22</c:v>
                </c:pt>
                <c:pt idx="2350">
                  <c:v>22</c:v>
                </c:pt>
                <c:pt idx="2351">
                  <c:v>22</c:v>
                </c:pt>
                <c:pt idx="2352">
                  <c:v>22</c:v>
                </c:pt>
                <c:pt idx="2353">
                  <c:v>22</c:v>
                </c:pt>
                <c:pt idx="2354">
                  <c:v>22</c:v>
                </c:pt>
                <c:pt idx="2355">
                  <c:v>22</c:v>
                </c:pt>
                <c:pt idx="2356">
                  <c:v>22</c:v>
                </c:pt>
                <c:pt idx="2357">
                  <c:v>22</c:v>
                </c:pt>
                <c:pt idx="2358">
                  <c:v>21.9</c:v>
                </c:pt>
                <c:pt idx="2359">
                  <c:v>21.9</c:v>
                </c:pt>
                <c:pt idx="2360">
                  <c:v>21.9</c:v>
                </c:pt>
                <c:pt idx="2361">
                  <c:v>21.9</c:v>
                </c:pt>
                <c:pt idx="2362">
                  <c:v>21.9</c:v>
                </c:pt>
                <c:pt idx="2363">
                  <c:v>21.9</c:v>
                </c:pt>
                <c:pt idx="2364">
                  <c:v>21.9</c:v>
                </c:pt>
                <c:pt idx="2365">
                  <c:v>21.9</c:v>
                </c:pt>
                <c:pt idx="2366">
                  <c:v>21.9</c:v>
                </c:pt>
                <c:pt idx="2367">
                  <c:v>21.9</c:v>
                </c:pt>
                <c:pt idx="2368">
                  <c:v>21.9</c:v>
                </c:pt>
                <c:pt idx="2369">
                  <c:v>21.9</c:v>
                </c:pt>
                <c:pt idx="2370">
                  <c:v>21.9</c:v>
                </c:pt>
                <c:pt idx="2371">
                  <c:v>21.9</c:v>
                </c:pt>
                <c:pt idx="2372">
                  <c:v>21.9</c:v>
                </c:pt>
                <c:pt idx="2373">
                  <c:v>21.9</c:v>
                </c:pt>
                <c:pt idx="2374">
                  <c:v>21.9</c:v>
                </c:pt>
                <c:pt idx="2375">
                  <c:v>21.9</c:v>
                </c:pt>
                <c:pt idx="2376">
                  <c:v>21.9</c:v>
                </c:pt>
                <c:pt idx="2377">
                  <c:v>21.9</c:v>
                </c:pt>
                <c:pt idx="2378">
                  <c:v>21.9</c:v>
                </c:pt>
                <c:pt idx="2379">
                  <c:v>21.9</c:v>
                </c:pt>
                <c:pt idx="2380">
                  <c:v>21.8</c:v>
                </c:pt>
                <c:pt idx="2381">
                  <c:v>21.8</c:v>
                </c:pt>
                <c:pt idx="2382">
                  <c:v>21.8</c:v>
                </c:pt>
                <c:pt idx="2383">
                  <c:v>21.8</c:v>
                </c:pt>
                <c:pt idx="2384">
                  <c:v>21.8</c:v>
                </c:pt>
                <c:pt idx="2385">
                  <c:v>21.8</c:v>
                </c:pt>
                <c:pt idx="2386">
                  <c:v>21.8</c:v>
                </c:pt>
                <c:pt idx="2387">
                  <c:v>21.8</c:v>
                </c:pt>
                <c:pt idx="2388">
                  <c:v>21.8</c:v>
                </c:pt>
                <c:pt idx="2389">
                  <c:v>21.8</c:v>
                </c:pt>
                <c:pt idx="2390">
                  <c:v>21.8</c:v>
                </c:pt>
                <c:pt idx="2391">
                  <c:v>21.8</c:v>
                </c:pt>
                <c:pt idx="2392">
                  <c:v>21.8</c:v>
                </c:pt>
                <c:pt idx="2393">
                  <c:v>21.7</c:v>
                </c:pt>
                <c:pt idx="2394">
                  <c:v>21.7</c:v>
                </c:pt>
                <c:pt idx="2395">
                  <c:v>21.7</c:v>
                </c:pt>
                <c:pt idx="2396">
                  <c:v>21.7</c:v>
                </c:pt>
                <c:pt idx="2397">
                  <c:v>21.7</c:v>
                </c:pt>
                <c:pt idx="2398">
                  <c:v>21.7</c:v>
                </c:pt>
                <c:pt idx="2399">
                  <c:v>21.7</c:v>
                </c:pt>
                <c:pt idx="2400">
                  <c:v>21.7</c:v>
                </c:pt>
                <c:pt idx="2401">
                  <c:v>21.7</c:v>
                </c:pt>
                <c:pt idx="2402">
                  <c:v>21.7</c:v>
                </c:pt>
                <c:pt idx="2403">
                  <c:v>21.7</c:v>
                </c:pt>
                <c:pt idx="2404">
                  <c:v>21.6</c:v>
                </c:pt>
                <c:pt idx="2405">
                  <c:v>21.6</c:v>
                </c:pt>
                <c:pt idx="2406">
                  <c:v>21.6</c:v>
                </c:pt>
                <c:pt idx="2407">
                  <c:v>21.6</c:v>
                </c:pt>
                <c:pt idx="2408">
                  <c:v>21.6</c:v>
                </c:pt>
                <c:pt idx="2409">
                  <c:v>21.6</c:v>
                </c:pt>
                <c:pt idx="2410">
                  <c:v>21.6</c:v>
                </c:pt>
                <c:pt idx="2411">
                  <c:v>21.6</c:v>
                </c:pt>
                <c:pt idx="2412">
                  <c:v>21.6</c:v>
                </c:pt>
                <c:pt idx="2413">
                  <c:v>21.6</c:v>
                </c:pt>
                <c:pt idx="2414">
                  <c:v>21.6</c:v>
                </c:pt>
                <c:pt idx="2415">
                  <c:v>21.5</c:v>
                </c:pt>
                <c:pt idx="2416">
                  <c:v>21.5</c:v>
                </c:pt>
                <c:pt idx="2417">
                  <c:v>21.5</c:v>
                </c:pt>
                <c:pt idx="2418">
                  <c:v>21.5</c:v>
                </c:pt>
                <c:pt idx="2419">
                  <c:v>21.5</c:v>
                </c:pt>
                <c:pt idx="2420">
                  <c:v>21.5</c:v>
                </c:pt>
                <c:pt idx="2421">
                  <c:v>21.5</c:v>
                </c:pt>
                <c:pt idx="2422">
                  <c:v>21.5</c:v>
                </c:pt>
                <c:pt idx="2423">
                  <c:v>21.5</c:v>
                </c:pt>
                <c:pt idx="2424">
                  <c:v>21.5</c:v>
                </c:pt>
                <c:pt idx="2425">
                  <c:v>21.5</c:v>
                </c:pt>
                <c:pt idx="2426">
                  <c:v>21.5</c:v>
                </c:pt>
                <c:pt idx="2427">
                  <c:v>21.4</c:v>
                </c:pt>
                <c:pt idx="2428">
                  <c:v>21.4</c:v>
                </c:pt>
                <c:pt idx="2429">
                  <c:v>21.4</c:v>
                </c:pt>
                <c:pt idx="2430">
                  <c:v>21.4</c:v>
                </c:pt>
                <c:pt idx="2431">
                  <c:v>21.4</c:v>
                </c:pt>
                <c:pt idx="2432">
                  <c:v>21.4</c:v>
                </c:pt>
                <c:pt idx="2433">
                  <c:v>21.4</c:v>
                </c:pt>
                <c:pt idx="2434">
                  <c:v>21.4</c:v>
                </c:pt>
                <c:pt idx="2435">
                  <c:v>21.4</c:v>
                </c:pt>
                <c:pt idx="2436">
                  <c:v>21.4</c:v>
                </c:pt>
                <c:pt idx="2437">
                  <c:v>21.4</c:v>
                </c:pt>
                <c:pt idx="2438">
                  <c:v>21.4</c:v>
                </c:pt>
                <c:pt idx="2439">
                  <c:v>21.3</c:v>
                </c:pt>
                <c:pt idx="2440">
                  <c:v>21.3</c:v>
                </c:pt>
                <c:pt idx="2441">
                  <c:v>21.3</c:v>
                </c:pt>
                <c:pt idx="2442">
                  <c:v>21.3</c:v>
                </c:pt>
                <c:pt idx="2443">
                  <c:v>21.3</c:v>
                </c:pt>
                <c:pt idx="2444">
                  <c:v>21.3</c:v>
                </c:pt>
                <c:pt idx="2445">
                  <c:v>21.3</c:v>
                </c:pt>
                <c:pt idx="2446">
                  <c:v>21.3</c:v>
                </c:pt>
                <c:pt idx="2447">
                  <c:v>21.3</c:v>
                </c:pt>
                <c:pt idx="2448">
                  <c:v>21.3</c:v>
                </c:pt>
                <c:pt idx="2449">
                  <c:v>21.3</c:v>
                </c:pt>
                <c:pt idx="2450">
                  <c:v>21.3</c:v>
                </c:pt>
                <c:pt idx="2451">
                  <c:v>21.2</c:v>
                </c:pt>
                <c:pt idx="2452">
                  <c:v>21.2</c:v>
                </c:pt>
                <c:pt idx="2453">
                  <c:v>21.2</c:v>
                </c:pt>
                <c:pt idx="2454">
                  <c:v>21.2</c:v>
                </c:pt>
                <c:pt idx="2455">
                  <c:v>21.2</c:v>
                </c:pt>
                <c:pt idx="2456">
                  <c:v>21.2</c:v>
                </c:pt>
                <c:pt idx="2457">
                  <c:v>21.2</c:v>
                </c:pt>
                <c:pt idx="2458">
                  <c:v>21.2</c:v>
                </c:pt>
                <c:pt idx="2459">
                  <c:v>21.2</c:v>
                </c:pt>
                <c:pt idx="2460">
                  <c:v>21.2</c:v>
                </c:pt>
                <c:pt idx="2461">
                  <c:v>21.2</c:v>
                </c:pt>
                <c:pt idx="2462">
                  <c:v>21.2</c:v>
                </c:pt>
                <c:pt idx="2463">
                  <c:v>21.2</c:v>
                </c:pt>
                <c:pt idx="2464">
                  <c:v>21.2</c:v>
                </c:pt>
                <c:pt idx="2465">
                  <c:v>21.2</c:v>
                </c:pt>
                <c:pt idx="2466">
                  <c:v>21.2</c:v>
                </c:pt>
                <c:pt idx="2467">
                  <c:v>21.2</c:v>
                </c:pt>
                <c:pt idx="2468">
                  <c:v>21.2</c:v>
                </c:pt>
                <c:pt idx="2469">
                  <c:v>21.2</c:v>
                </c:pt>
                <c:pt idx="2470">
                  <c:v>21.2</c:v>
                </c:pt>
                <c:pt idx="2471">
                  <c:v>21.2</c:v>
                </c:pt>
                <c:pt idx="2472">
                  <c:v>21.2</c:v>
                </c:pt>
                <c:pt idx="2473">
                  <c:v>21.2</c:v>
                </c:pt>
                <c:pt idx="2474">
                  <c:v>21.2</c:v>
                </c:pt>
                <c:pt idx="2475">
                  <c:v>21.2</c:v>
                </c:pt>
                <c:pt idx="2476">
                  <c:v>21.2</c:v>
                </c:pt>
                <c:pt idx="2477">
                  <c:v>21.2</c:v>
                </c:pt>
                <c:pt idx="2478">
                  <c:v>21.2</c:v>
                </c:pt>
                <c:pt idx="2479">
                  <c:v>21.3</c:v>
                </c:pt>
                <c:pt idx="2480">
                  <c:v>21.3</c:v>
                </c:pt>
                <c:pt idx="2481">
                  <c:v>21.3</c:v>
                </c:pt>
                <c:pt idx="2482">
                  <c:v>21.3</c:v>
                </c:pt>
                <c:pt idx="2483">
                  <c:v>21.3</c:v>
                </c:pt>
                <c:pt idx="2484">
                  <c:v>21.3</c:v>
                </c:pt>
                <c:pt idx="2485">
                  <c:v>21.3</c:v>
                </c:pt>
                <c:pt idx="2486">
                  <c:v>21.3</c:v>
                </c:pt>
                <c:pt idx="2487">
                  <c:v>21.4</c:v>
                </c:pt>
                <c:pt idx="2488">
                  <c:v>21.4</c:v>
                </c:pt>
                <c:pt idx="2489">
                  <c:v>21.4</c:v>
                </c:pt>
                <c:pt idx="2490">
                  <c:v>21.4</c:v>
                </c:pt>
                <c:pt idx="2491">
                  <c:v>21.4</c:v>
                </c:pt>
                <c:pt idx="2492">
                  <c:v>21.4</c:v>
                </c:pt>
                <c:pt idx="2493">
                  <c:v>21.4</c:v>
                </c:pt>
                <c:pt idx="2494">
                  <c:v>21.4</c:v>
                </c:pt>
                <c:pt idx="2495">
                  <c:v>21.4</c:v>
                </c:pt>
                <c:pt idx="2496">
                  <c:v>21.4</c:v>
                </c:pt>
                <c:pt idx="2497">
                  <c:v>21.4</c:v>
                </c:pt>
                <c:pt idx="2498">
                  <c:v>21.4</c:v>
                </c:pt>
                <c:pt idx="2499">
                  <c:v>21.4</c:v>
                </c:pt>
                <c:pt idx="2500">
                  <c:v>21.4</c:v>
                </c:pt>
                <c:pt idx="2501">
                  <c:v>21.4</c:v>
                </c:pt>
                <c:pt idx="2502">
                  <c:v>21.4</c:v>
                </c:pt>
                <c:pt idx="2503">
                  <c:v>21.4</c:v>
                </c:pt>
                <c:pt idx="2504">
                  <c:v>21.4</c:v>
                </c:pt>
                <c:pt idx="2505">
                  <c:v>21.4</c:v>
                </c:pt>
                <c:pt idx="2506">
                  <c:v>21.4</c:v>
                </c:pt>
                <c:pt idx="2507">
                  <c:v>21.4</c:v>
                </c:pt>
                <c:pt idx="2508">
                  <c:v>21.4</c:v>
                </c:pt>
                <c:pt idx="2509">
                  <c:v>21.4</c:v>
                </c:pt>
                <c:pt idx="2510">
                  <c:v>21.4</c:v>
                </c:pt>
                <c:pt idx="2511">
                  <c:v>21.4</c:v>
                </c:pt>
                <c:pt idx="2512">
                  <c:v>21.4</c:v>
                </c:pt>
                <c:pt idx="2513">
                  <c:v>21.4</c:v>
                </c:pt>
                <c:pt idx="2514">
                  <c:v>21.4</c:v>
                </c:pt>
                <c:pt idx="2515">
                  <c:v>21.4</c:v>
                </c:pt>
                <c:pt idx="2516">
                  <c:v>21.4</c:v>
                </c:pt>
                <c:pt idx="2517">
                  <c:v>21.4</c:v>
                </c:pt>
                <c:pt idx="2518">
                  <c:v>21.4</c:v>
                </c:pt>
                <c:pt idx="2519">
                  <c:v>21.4</c:v>
                </c:pt>
                <c:pt idx="2520">
                  <c:v>21.4</c:v>
                </c:pt>
                <c:pt idx="2521">
                  <c:v>21.4</c:v>
                </c:pt>
                <c:pt idx="2522">
                  <c:v>21.4</c:v>
                </c:pt>
                <c:pt idx="2523">
                  <c:v>21.4</c:v>
                </c:pt>
                <c:pt idx="2524">
                  <c:v>21.4</c:v>
                </c:pt>
                <c:pt idx="2525">
                  <c:v>21.4</c:v>
                </c:pt>
                <c:pt idx="2526">
                  <c:v>21.4</c:v>
                </c:pt>
                <c:pt idx="2527">
                  <c:v>21.4</c:v>
                </c:pt>
                <c:pt idx="2528">
                  <c:v>21.4</c:v>
                </c:pt>
                <c:pt idx="2529">
                  <c:v>21.4</c:v>
                </c:pt>
                <c:pt idx="2530">
                  <c:v>21.3</c:v>
                </c:pt>
                <c:pt idx="2531">
                  <c:v>21.3</c:v>
                </c:pt>
                <c:pt idx="2532">
                  <c:v>21.3</c:v>
                </c:pt>
                <c:pt idx="2533">
                  <c:v>21.3</c:v>
                </c:pt>
                <c:pt idx="2534">
                  <c:v>21.3</c:v>
                </c:pt>
                <c:pt idx="2535">
                  <c:v>21.3</c:v>
                </c:pt>
                <c:pt idx="2536">
                  <c:v>21.3</c:v>
                </c:pt>
                <c:pt idx="2537">
                  <c:v>21.3</c:v>
                </c:pt>
                <c:pt idx="2538">
                  <c:v>21.3</c:v>
                </c:pt>
                <c:pt idx="2539">
                  <c:v>21.3</c:v>
                </c:pt>
                <c:pt idx="2540">
                  <c:v>21.3</c:v>
                </c:pt>
                <c:pt idx="2541">
                  <c:v>21.3</c:v>
                </c:pt>
                <c:pt idx="2542">
                  <c:v>21.3</c:v>
                </c:pt>
                <c:pt idx="2543">
                  <c:v>21.3</c:v>
                </c:pt>
                <c:pt idx="2544">
                  <c:v>21.3</c:v>
                </c:pt>
                <c:pt idx="2545">
                  <c:v>21.2</c:v>
                </c:pt>
                <c:pt idx="2546">
                  <c:v>21.2</c:v>
                </c:pt>
                <c:pt idx="2547">
                  <c:v>21.2</c:v>
                </c:pt>
                <c:pt idx="2548">
                  <c:v>21.2</c:v>
                </c:pt>
                <c:pt idx="2549">
                  <c:v>21.2</c:v>
                </c:pt>
                <c:pt idx="2550">
                  <c:v>21.2</c:v>
                </c:pt>
                <c:pt idx="2551">
                  <c:v>21.2</c:v>
                </c:pt>
                <c:pt idx="2552">
                  <c:v>21.2</c:v>
                </c:pt>
                <c:pt idx="2553">
                  <c:v>21.2</c:v>
                </c:pt>
                <c:pt idx="2554">
                  <c:v>21.2</c:v>
                </c:pt>
                <c:pt idx="2555">
                  <c:v>21.2</c:v>
                </c:pt>
                <c:pt idx="2556">
                  <c:v>21.2</c:v>
                </c:pt>
                <c:pt idx="2557">
                  <c:v>21.2</c:v>
                </c:pt>
                <c:pt idx="2558">
                  <c:v>21.2</c:v>
                </c:pt>
                <c:pt idx="2559">
                  <c:v>21.2</c:v>
                </c:pt>
                <c:pt idx="2560">
                  <c:v>21.1</c:v>
                </c:pt>
                <c:pt idx="2561">
                  <c:v>21.1</c:v>
                </c:pt>
                <c:pt idx="2562">
                  <c:v>21.1</c:v>
                </c:pt>
                <c:pt idx="2563">
                  <c:v>21.1</c:v>
                </c:pt>
                <c:pt idx="2564">
                  <c:v>21.1</c:v>
                </c:pt>
                <c:pt idx="2565">
                  <c:v>21.1</c:v>
                </c:pt>
                <c:pt idx="2566">
                  <c:v>21.1</c:v>
                </c:pt>
                <c:pt idx="2567">
                  <c:v>21.1</c:v>
                </c:pt>
                <c:pt idx="2568">
                  <c:v>21.1</c:v>
                </c:pt>
                <c:pt idx="2569">
                  <c:v>21.1</c:v>
                </c:pt>
                <c:pt idx="2570">
                  <c:v>21.1</c:v>
                </c:pt>
                <c:pt idx="2571">
                  <c:v>21.1</c:v>
                </c:pt>
                <c:pt idx="2572">
                  <c:v>21.1</c:v>
                </c:pt>
                <c:pt idx="2573">
                  <c:v>21.1</c:v>
                </c:pt>
                <c:pt idx="2574">
                  <c:v>21</c:v>
                </c:pt>
                <c:pt idx="2575">
                  <c:v>21</c:v>
                </c:pt>
                <c:pt idx="2576">
                  <c:v>21</c:v>
                </c:pt>
                <c:pt idx="2577">
                  <c:v>21</c:v>
                </c:pt>
                <c:pt idx="2578">
                  <c:v>21</c:v>
                </c:pt>
                <c:pt idx="2579">
                  <c:v>21</c:v>
                </c:pt>
                <c:pt idx="2580">
                  <c:v>21</c:v>
                </c:pt>
                <c:pt idx="2581">
                  <c:v>21</c:v>
                </c:pt>
                <c:pt idx="2582">
                  <c:v>21</c:v>
                </c:pt>
                <c:pt idx="2583">
                  <c:v>21</c:v>
                </c:pt>
                <c:pt idx="2584">
                  <c:v>21</c:v>
                </c:pt>
                <c:pt idx="2585">
                  <c:v>21</c:v>
                </c:pt>
                <c:pt idx="2586">
                  <c:v>21</c:v>
                </c:pt>
                <c:pt idx="2587">
                  <c:v>21</c:v>
                </c:pt>
                <c:pt idx="2588">
                  <c:v>21</c:v>
                </c:pt>
                <c:pt idx="2589">
                  <c:v>21</c:v>
                </c:pt>
                <c:pt idx="2590">
                  <c:v>21</c:v>
                </c:pt>
                <c:pt idx="2591">
                  <c:v>21</c:v>
                </c:pt>
                <c:pt idx="2592">
                  <c:v>21</c:v>
                </c:pt>
                <c:pt idx="2593">
                  <c:v>21</c:v>
                </c:pt>
                <c:pt idx="2594">
                  <c:v>21.1</c:v>
                </c:pt>
                <c:pt idx="2595">
                  <c:v>21.1</c:v>
                </c:pt>
                <c:pt idx="2596">
                  <c:v>21.1</c:v>
                </c:pt>
                <c:pt idx="2597">
                  <c:v>21.1</c:v>
                </c:pt>
                <c:pt idx="2598">
                  <c:v>21.1</c:v>
                </c:pt>
                <c:pt idx="2599">
                  <c:v>21.1</c:v>
                </c:pt>
                <c:pt idx="2600">
                  <c:v>21.1</c:v>
                </c:pt>
                <c:pt idx="2601">
                  <c:v>21.1</c:v>
                </c:pt>
                <c:pt idx="2602">
                  <c:v>21.1</c:v>
                </c:pt>
                <c:pt idx="2603">
                  <c:v>21.1</c:v>
                </c:pt>
                <c:pt idx="2604">
                  <c:v>21.2</c:v>
                </c:pt>
                <c:pt idx="2605">
                  <c:v>21.2</c:v>
                </c:pt>
                <c:pt idx="2606">
                  <c:v>21.2</c:v>
                </c:pt>
                <c:pt idx="2607">
                  <c:v>21.2</c:v>
                </c:pt>
                <c:pt idx="2608">
                  <c:v>21.3</c:v>
                </c:pt>
                <c:pt idx="2609">
                  <c:v>21.3</c:v>
                </c:pt>
                <c:pt idx="2610">
                  <c:v>21.3</c:v>
                </c:pt>
                <c:pt idx="2611">
                  <c:v>21.3</c:v>
                </c:pt>
                <c:pt idx="2612">
                  <c:v>21.3</c:v>
                </c:pt>
                <c:pt idx="2613">
                  <c:v>21.3</c:v>
                </c:pt>
                <c:pt idx="2614">
                  <c:v>21.3</c:v>
                </c:pt>
                <c:pt idx="2615">
                  <c:v>21.3</c:v>
                </c:pt>
                <c:pt idx="2616">
                  <c:v>21.3</c:v>
                </c:pt>
                <c:pt idx="2617">
                  <c:v>21.3</c:v>
                </c:pt>
                <c:pt idx="2618">
                  <c:v>21.3</c:v>
                </c:pt>
                <c:pt idx="2619">
                  <c:v>21.3</c:v>
                </c:pt>
                <c:pt idx="2620">
                  <c:v>21.3</c:v>
                </c:pt>
                <c:pt idx="2621">
                  <c:v>21.3</c:v>
                </c:pt>
                <c:pt idx="2622">
                  <c:v>21.4</c:v>
                </c:pt>
                <c:pt idx="2623">
                  <c:v>21.4</c:v>
                </c:pt>
                <c:pt idx="2624">
                  <c:v>21.5</c:v>
                </c:pt>
                <c:pt idx="2625">
                  <c:v>21.5</c:v>
                </c:pt>
                <c:pt idx="2626">
                  <c:v>21.5</c:v>
                </c:pt>
                <c:pt idx="2627">
                  <c:v>21.6</c:v>
                </c:pt>
                <c:pt idx="2628">
                  <c:v>21.6</c:v>
                </c:pt>
                <c:pt idx="2629">
                  <c:v>21.6</c:v>
                </c:pt>
                <c:pt idx="2630">
                  <c:v>21.7</c:v>
                </c:pt>
                <c:pt idx="2631">
                  <c:v>21.7</c:v>
                </c:pt>
                <c:pt idx="2632">
                  <c:v>21.7</c:v>
                </c:pt>
                <c:pt idx="2633">
                  <c:v>21.7</c:v>
                </c:pt>
                <c:pt idx="2634">
                  <c:v>21.8</c:v>
                </c:pt>
                <c:pt idx="2635">
                  <c:v>21.8</c:v>
                </c:pt>
                <c:pt idx="2636">
                  <c:v>21.8</c:v>
                </c:pt>
                <c:pt idx="2637">
                  <c:v>21.9</c:v>
                </c:pt>
                <c:pt idx="2638">
                  <c:v>21.9</c:v>
                </c:pt>
                <c:pt idx="2639">
                  <c:v>21.9</c:v>
                </c:pt>
                <c:pt idx="2640">
                  <c:v>22</c:v>
                </c:pt>
                <c:pt idx="2641">
                  <c:v>22</c:v>
                </c:pt>
                <c:pt idx="2642">
                  <c:v>22</c:v>
                </c:pt>
                <c:pt idx="2643">
                  <c:v>22.1</c:v>
                </c:pt>
                <c:pt idx="2644">
                  <c:v>22.1</c:v>
                </c:pt>
                <c:pt idx="2645">
                  <c:v>22.1</c:v>
                </c:pt>
                <c:pt idx="2646">
                  <c:v>22.2</c:v>
                </c:pt>
                <c:pt idx="2647">
                  <c:v>22.2</c:v>
                </c:pt>
                <c:pt idx="2648">
                  <c:v>22.2</c:v>
                </c:pt>
                <c:pt idx="2649">
                  <c:v>22.3</c:v>
                </c:pt>
                <c:pt idx="2650">
                  <c:v>22.3</c:v>
                </c:pt>
                <c:pt idx="2651">
                  <c:v>22.3</c:v>
                </c:pt>
                <c:pt idx="2652">
                  <c:v>22.3</c:v>
                </c:pt>
                <c:pt idx="2653">
                  <c:v>22.4</c:v>
                </c:pt>
                <c:pt idx="2654">
                  <c:v>22.4</c:v>
                </c:pt>
                <c:pt idx="2655">
                  <c:v>22.4</c:v>
                </c:pt>
                <c:pt idx="2656">
                  <c:v>22.4</c:v>
                </c:pt>
                <c:pt idx="2657">
                  <c:v>22.4</c:v>
                </c:pt>
                <c:pt idx="2658">
                  <c:v>22.4</c:v>
                </c:pt>
                <c:pt idx="2659">
                  <c:v>22.5</c:v>
                </c:pt>
                <c:pt idx="2660">
                  <c:v>22.5</c:v>
                </c:pt>
                <c:pt idx="2661">
                  <c:v>22.5</c:v>
                </c:pt>
                <c:pt idx="2662">
                  <c:v>22.5</c:v>
                </c:pt>
                <c:pt idx="2663">
                  <c:v>22.5</c:v>
                </c:pt>
                <c:pt idx="2664">
                  <c:v>22.5</c:v>
                </c:pt>
                <c:pt idx="2665">
                  <c:v>22.5</c:v>
                </c:pt>
                <c:pt idx="2666">
                  <c:v>22.5</c:v>
                </c:pt>
                <c:pt idx="2667">
                  <c:v>22.5</c:v>
                </c:pt>
                <c:pt idx="2668">
                  <c:v>22.5</c:v>
                </c:pt>
                <c:pt idx="2669">
                  <c:v>22.5</c:v>
                </c:pt>
                <c:pt idx="2670">
                  <c:v>22.5</c:v>
                </c:pt>
                <c:pt idx="2671">
                  <c:v>22.5</c:v>
                </c:pt>
                <c:pt idx="2672">
                  <c:v>22.5</c:v>
                </c:pt>
                <c:pt idx="2673">
                  <c:v>22.5</c:v>
                </c:pt>
                <c:pt idx="2674">
                  <c:v>22.5</c:v>
                </c:pt>
                <c:pt idx="2675">
                  <c:v>22.5</c:v>
                </c:pt>
                <c:pt idx="2676">
                  <c:v>22.5</c:v>
                </c:pt>
                <c:pt idx="2677">
                  <c:v>22.5</c:v>
                </c:pt>
                <c:pt idx="2678">
                  <c:v>22.5</c:v>
                </c:pt>
                <c:pt idx="2679">
                  <c:v>22.5</c:v>
                </c:pt>
                <c:pt idx="2680">
                  <c:v>22.5</c:v>
                </c:pt>
                <c:pt idx="2681">
                  <c:v>22.5</c:v>
                </c:pt>
                <c:pt idx="2682">
                  <c:v>22.5</c:v>
                </c:pt>
                <c:pt idx="2683">
                  <c:v>22.5</c:v>
                </c:pt>
                <c:pt idx="2684">
                  <c:v>22.5</c:v>
                </c:pt>
                <c:pt idx="2685">
                  <c:v>22.5</c:v>
                </c:pt>
                <c:pt idx="2686">
                  <c:v>22.5</c:v>
                </c:pt>
                <c:pt idx="2687">
                  <c:v>22.5</c:v>
                </c:pt>
                <c:pt idx="2688">
                  <c:v>22.5</c:v>
                </c:pt>
                <c:pt idx="2689">
                  <c:v>22.5</c:v>
                </c:pt>
                <c:pt idx="2690">
                  <c:v>22.6</c:v>
                </c:pt>
                <c:pt idx="2691">
                  <c:v>22.6</c:v>
                </c:pt>
                <c:pt idx="2692">
                  <c:v>22.6</c:v>
                </c:pt>
                <c:pt idx="2693">
                  <c:v>22.6</c:v>
                </c:pt>
                <c:pt idx="2694">
                  <c:v>22.6</c:v>
                </c:pt>
                <c:pt idx="2695">
                  <c:v>22.6</c:v>
                </c:pt>
                <c:pt idx="2696">
                  <c:v>22.6</c:v>
                </c:pt>
                <c:pt idx="2697">
                  <c:v>22.6</c:v>
                </c:pt>
                <c:pt idx="2698">
                  <c:v>22.6</c:v>
                </c:pt>
                <c:pt idx="2699">
                  <c:v>22.6</c:v>
                </c:pt>
                <c:pt idx="2700">
                  <c:v>22.6</c:v>
                </c:pt>
                <c:pt idx="2701">
                  <c:v>22.6</c:v>
                </c:pt>
                <c:pt idx="2702">
                  <c:v>22.6</c:v>
                </c:pt>
                <c:pt idx="2703">
                  <c:v>22.6</c:v>
                </c:pt>
                <c:pt idx="2704">
                  <c:v>22.6</c:v>
                </c:pt>
                <c:pt idx="2705">
                  <c:v>22.6</c:v>
                </c:pt>
                <c:pt idx="2706">
                  <c:v>22.6</c:v>
                </c:pt>
                <c:pt idx="2707">
                  <c:v>22.6</c:v>
                </c:pt>
                <c:pt idx="2708">
                  <c:v>22.6</c:v>
                </c:pt>
                <c:pt idx="2709">
                  <c:v>22.6</c:v>
                </c:pt>
                <c:pt idx="2710">
                  <c:v>22.6</c:v>
                </c:pt>
                <c:pt idx="2711">
                  <c:v>22.6</c:v>
                </c:pt>
                <c:pt idx="2712">
                  <c:v>22.6</c:v>
                </c:pt>
                <c:pt idx="2713">
                  <c:v>22.6</c:v>
                </c:pt>
                <c:pt idx="2714">
                  <c:v>22.6</c:v>
                </c:pt>
                <c:pt idx="2715">
                  <c:v>22.6</c:v>
                </c:pt>
                <c:pt idx="2716">
                  <c:v>22.6</c:v>
                </c:pt>
                <c:pt idx="2717">
                  <c:v>22.6</c:v>
                </c:pt>
                <c:pt idx="2718">
                  <c:v>22.7</c:v>
                </c:pt>
                <c:pt idx="2719">
                  <c:v>22.7</c:v>
                </c:pt>
                <c:pt idx="2720">
                  <c:v>22.7</c:v>
                </c:pt>
                <c:pt idx="2721">
                  <c:v>22.7</c:v>
                </c:pt>
                <c:pt idx="2722">
                  <c:v>22.7</c:v>
                </c:pt>
                <c:pt idx="2723">
                  <c:v>22.7</c:v>
                </c:pt>
                <c:pt idx="2724">
                  <c:v>22.8</c:v>
                </c:pt>
                <c:pt idx="2725">
                  <c:v>22.8</c:v>
                </c:pt>
                <c:pt idx="2726">
                  <c:v>22.8</c:v>
                </c:pt>
                <c:pt idx="2727">
                  <c:v>22.8</c:v>
                </c:pt>
                <c:pt idx="2728">
                  <c:v>22.8</c:v>
                </c:pt>
                <c:pt idx="2729">
                  <c:v>22.8</c:v>
                </c:pt>
                <c:pt idx="2730">
                  <c:v>22.8</c:v>
                </c:pt>
                <c:pt idx="2731">
                  <c:v>22.9</c:v>
                </c:pt>
                <c:pt idx="2732">
                  <c:v>22.9</c:v>
                </c:pt>
                <c:pt idx="2733">
                  <c:v>23</c:v>
                </c:pt>
                <c:pt idx="2734">
                  <c:v>23</c:v>
                </c:pt>
                <c:pt idx="2735">
                  <c:v>23.1</c:v>
                </c:pt>
                <c:pt idx="2736">
                  <c:v>23.1</c:v>
                </c:pt>
                <c:pt idx="2737">
                  <c:v>23.2</c:v>
                </c:pt>
                <c:pt idx="2738">
                  <c:v>23.2</c:v>
                </c:pt>
                <c:pt idx="2739">
                  <c:v>23.3</c:v>
                </c:pt>
                <c:pt idx="2740">
                  <c:v>23.3</c:v>
                </c:pt>
                <c:pt idx="2741">
                  <c:v>23.4</c:v>
                </c:pt>
                <c:pt idx="2742">
                  <c:v>23.4</c:v>
                </c:pt>
                <c:pt idx="2743">
                  <c:v>23.4</c:v>
                </c:pt>
                <c:pt idx="2744">
                  <c:v>23.4</c:v>
                </c:pt>
                <c:pt idx="2745">
                  <c:v>23.4</c:v>
                </c:pt>
                <c:pt idx="2746">
                  <c:v>23.5</c:v>
                </c:pt>
                <c:pt idx="2747">
                  <c:v>23.5</c:v>
                </c:pt>
                <c:pt idx="2748">
                  <c:v>23.5</c:v>
                </c:pt>
                <c:pt idx="2749">
                  <c:v>23.5</c:v>
                </c:pt>
                <c:pt idx="2750">
                  <c:v>23.5</c:v>
                </c:pt>
                <c:pt idx="2751">
                  <c:v>23.5</c:v>
                </c:pt>
                <c:pt idx="2752">
                  <c:v>23.5</c:v>
                </c:pt>
                <c:pt idx="2753">
                  <c:v>23.6</c:v>
                </c:pt>
                <c:pt idx="2754">
                  <c:v>23.6</c:v>
                </c:pt>
                <c:pt idx="2755">
                  <c:v>23.6</c:v>
                </c:pt>
                <c:pt idx="2756">
                  <c:v>23.6</c:v>
                </c:pt>
                <c:pt idx="2757">
                  <c:v>23.6</c:v>
                </c:pt>
                <c:pt idx="2758">
                  <c:v>23.6</c:v>
                </c:pt>
                <c:pt idx="2759">
                  <c:v>23.6</c:v>
                </c:pt>
                <c:pt idx="2760">
                  <c:v>23.6</c:v>
                </c:pt>
                <c:pt idx="2761">
                  <c:v>23.6</c:v>
                </c:pt>
                <c:pt idx="2762">
                  <c:v>23.6</c:v>
                </c:pt>
                <c:pt idx="2763">
                  <c:v>23.6</c:v>
                </c:pt>
                <c:pt idx="2764">
                  <c:v>23.5</c:v>
                </c:pt>
                <c:pt idx="2765">
                  <c:v>23.5</c:v>
                </c:pt>
                <c:pt idx="2766">
                  <c:v>23.5</c:v>
                </c:pt>
                <c:pt idx="2767">
                  <c:v>23.5</c:v>
                </c:pt>
                <c:pt idx="2768">
                  <c:v>23.5</c:v>
                </c:pt>
                <c:pt idx="2769">
                  <c:v>23.5</c:v>
                </c:pt>
                <c:pt idx="2770">
                  <c:v>23.5</c:v>
                </c:pt>
                <c:pt idx="2771">
                  <c:v>23.5</c:v>
                </c:pt>
                <c:pt idx="2772">
                  <c:v>23.5</c:v>
                </c:pt>
                <c:pt idx="2773">
                  <c:v>23.5</c:v>
                </c:pt>
                <c:pt idx="2774">
                  <c:v>23.4</c:v>
                </c:pt>
                <c:pt idx="2775">
                  <c:v>23.4</c:v>
                </c:pt>
                <c:pt idx="2776">
                  <c:v>23.4</c:v>
                </c:pt>
                <c:pt idx="2777">
                  <c:v>23.4</c:v>
                </c:pt>
                <c:pt idx="2778">
                  <c:v>23.4</c:v>
                </c:pt>
                <c:pt idx="2779">
                  <c:v>23.4</c:v>
                </c:pt>
                <c:pt idx="2780">
                  <c:v>23.4</c:v>
                </c:pt>
                <c:pt idx="2781">
                  <c:v>23.4</c:v>
                </c:pt>
                <c:pt idx="2782">
                  <c:v>23.3</c:v>
                </c:pt>
                <c:pt idx="2783">
                  <c:v>23.3</c:v>
                </c:pt>
                <c:pt idx="2784">
                  <c:v>23.3</c:v>
                </c:pt>
                <c:pt idx="2785">
                  <c:v>23.3</c:v>
                </c:pt>
                <c:pt idx="2786">
                  <c:v>23.3</c:v>
                </c:pt>
                <c:pt idx="2787">
                  <c:v>23.3</c:v>
                </c:pt>
                <c:pt idx="2788">
                  <c:v>23.3</c:v>
                </c:pt>
                <c:pt idx="2789">
                  <c:v>23.3</c:v>
                </c:pt>
                <c:pt idx="2790">
                  <c:v>23.2</c:v>
                </c:pt>
                <c:pt idx="2791">
                  <c:v>23.2</c:v>
                </c:pt>
                <c:pt idx="2792">
                  <c:v>23.2</c:v>
                </c:pt>
                <c:pt idx="2793">
                  <c:v>23.2</c:v>
                </c:pt>
                <c:pt idx="2794">
                  <c:v>23.2</c:v>
                </c:pt>
                <c:pt idx="2795">
                  <c:v>23.2</c:v>
                </c:pt>
                <c:pt idx="2796">
                  <c:v>23.2</c:v>
                </c:pt>
                <c:pt idx="2797">
                  <c:v>23.2</c:v>
                </c:pt>
                <c:pt idx="2798">
                  <c:v>23.1</c:v>
                </c:pt>
                <c:pt idx="2799">
                  <c:v>23.1</c:v>
                </c:pt>
                <c:pt idx="2800">
                  <c:v>23.1</c:v>
                </c:pt>
                <c:pt idx="2801">
                  <c:v>23.1</c:v>
                </c:pt>
                <c:pt idx="2802">
                  <c:v>23.1</c:v>
                </c:pt>
                <c:pt idx="2803">
                  <c:v>23.1</c:v>
                </c:pt>
                <c:pt idx="2804">
                  <c:v>23.1</c:v>
                </c:pt>
                <c:pt idx="2805">
                  <c:v>23.1</c:v>
                </c:pt>
                <c:pt idx="2806">
                  <c:v>23.1</c:v>
                </c:pt>
                <c:pt idx="2807">
                  <c:v>23.1</c:v>
                </c:pt>
                <c:pt idx="2808">
                  <c:v>23.1</c:v>
                </c:pt>
                <c:pt idx="2809">
                  <c:v>23.1</c:v>
                </c:pt>
                <c:pt idx="2810">
                  <c:v>23.1</c:v>
                </c:pt>
                <c:pt idx="2811">
                  <c:v>23.1</c:v>
                </c:pt>
                <c:pt idx="2812">
                  <c:v>23.1</c:v>
                </c:pt>
                <c:pt idx="2813">
                  <c:v>23.1</c:v>
                </c:pt>
                <c:pt idx="2814">
                  <c:v>23.1</c:v>
                </c:pt>
                <c:pt idx="2815">
                  <c:v>23.1</c:v>
                </c:pt>
                <c:pt idx="2816">
                  <c:v>23.1</c:v>
                </c:pt>
                <c:pt idx="2817">
                  <c:v>23.1</c:v>
                </c:pt>
                <c:pt idx="2818">
                  <c:v>23.1</c:v>
                </c:pt>
                <c:pt idx="2819">
                  <c:v>23.1</c:v>
                </c:pt>
                <c:pt idx="2820">
                  <c:v>23.1</c:v>
                </c:pt>
                <c:pt idx="2821">
                  <c:v>23.1</c:v>
                </c:pt>
                <c:pt idx="2822">
                  <c:v>23.1</c:v>
                </c:pt>
                <c:pt idx="2823">
                  <c:v>23.1</c:v>
                </c:pt>
                <c:pt idx="2824">
                  <c:v>23.1</c:v>
                </c:pt>
                <c:pt idx="2825">
                  <c:v>23.1</c:v>
                </c:pt>
                <c:pt idx="2826">
                  <c:v>23.1</c:v>
                </c:pt>
                <c:pt idx="2827">
                  <c:v>23.1</c:v>
                </c:pt>
                <c:pt idx="2828">
                  <c:v>23.1</c:v>
                </c:pt>
                <c:pt idx="2829">
                  <c:v>23.1</c:v>
                </c:pt>
                <c:pt idx="2830">
                  <c:v>23.1</c:v>
                </c:pt>
                <c:pt idx="2831">
                  <c:v>23.1</c:v>
                </c:pt>
                <c:pt idx="2832">
                  <c:v>23.1</c:v>
                </c:pt>
                <c:pt idx="2833">
                  <c:v>23.1</c:v>
                </c:pt>
                <c:pt idx="2834">
                  <c:v>23.1</c:v>
                </c:pt>
                <c:pt idx="2835">
                  <c:v>23.1</c:v>
                </c:pt>
                <c:pt idx="2836">
                  <c:v>23.1</c:v>
                </c:pt>
                <c:pt idx="2837">
                  <c:v>23.1</c:v>
                </c:pt>
                <c:pt idx="2838">
                  <c:v>23.1</c:v>
                </c:pt>
                <c:pt idx="2839">
                  <c:v>23.1</c:v>
                </c:pt>
                <c:pt idx="2840">
                  <c:v>23.1</c:v>
                </c:pt>
                <c:pt idx="2841">
                  <c:v>23.1</c:v>
                </c:pt>
                <c:pt idx="2842">
                  <c:v>23.1</c:v>
                </c:pt>
                <c:pt idx="2843">
                  <c:v>23.1</c:v>
                </c:pt>
                <c:pt idx="2844">
                  <c:v>23.1</c:v>
                </c:pt>
                <c:pt idx="2845">
                  <c:v>23.1</c:v>
                </c:pt>
                <c:pt idx="2846">
                  <c:v>23.1</c:v>
                </c:pt>
                <c:pt idx="2847">
                  <c:v>23</c:v>
                </c:pt>
                <c:pt idx="2848">
                  <c:v>23</c:v>
                </c:pt>
                <c:pt idx="2849">
                  <c:v>23</c:v>
                </c:pt>
                <c:pt idx="2850">
                  <c:v>23</c:v>
                </c:pt>
                <c:pt idx="2851">
                  <c:v>23</c:v>
                </c:pt>
                <c:pt idx="2852">
                  <c:v>23</c:v>
                </c:pt>
                <c:pt idx="2853">
                  <c:v>23</c:v>
                </c:pt>
                <c:pt idx="2854">
                  <c:v>23</c:v>
                </c:pt>
                <c:pt idx="2855">
                  <c:v>23</c:v>
                </c:pt>
                <c:pt idx="2856">
                  <c:v>23</c:v>
                </c:pt>
                <c:pt idx="2857">
                  <c:v>23</c:v>
                </c:pt>
                <c:pt idx="2858">
                  <c:v>23</c:v>
                </c:pt>
                <c:pt idx="2859">
                  <c:v>23</c:v>
                </c:pt>
                <c:pt idx="2860">
                  <c:v>23</c:v>
                </c:pt>
                <c:pt idx="2861">
                  <c:v>23</c:v>
                </c:pt>
                <c:pt idx="2862">
                  <c:v>23</c:v>
                </c:pt>
                <c:pt idx="2863">
                  <c:v>23</c:v>
                </c:pt>
                <c:pt idx="2864">
                  <c:v>23</c:v>
                </c:pt>
                <c:pt idx="2865">
                  <c:v>23</c:v>
                </c:pt>
                <c:pt idx="2866">
                  <c:v>23</c:v>
                </c:pt>
                <c:pt idx="2867">
                  <c:v>23</c:v>
                </c:pt>
                <c:pt idx="2868">
                  <c:v>23</c:v>
                </c:pt>
                <c:pt idx="2869">
                  <c:v>23</c:v>
                </c:pt>
                <c:pt idx="2870">
                  <c:v>22.9</c:v>
                </c:pt>
                <c:pt idx="2871">
                  <c:v>22.9</c:v>
                </c:pt>
                <c:pt idx="2872">
                  <c:v>22.9</c:v>
                </c:pt>
                <c:pt idx="2873">
                  <c:v>22.9</c:v>
                </c:pt>
                <c:pt idx="2874">
                  <c:v>22.9</c:v>
                </c:pt>
                <c:pt idx="2875">
                  <c:v>22.9</c:v>
                </c:pt>
                <c:pt idx="2876">
                  <c:v>22.9</c:v>
                </c:pt>
                <c:pt idx="2877">
                  <c:v>22.8</c:v>
                </c:pt>
                <c:pt idx="2878">
                  <c:v>22.8</c:v>
                </c:pt>
                <c:pt idx="2879">
                  <c:v>22.8</c:v>
                </c:pt>
                <c:pt idx="2880">
                  <c:v>22.8</c:v>
                </c:pt>
                <c:pt idx="2881">
                  <c:v>22.8</c:v>
                </c:pt>
                <c:pt idx="2882">
                  <c:v>22.8</c:v>
                </c:pt>
                <c:pt idx="2883">
                  <c:v>22.8</c:v>
                </c:pt>
                <c:pt idx="2884">
                  <c:v>22.7</c:v>
                </c:pt>
                <c:pt idx="2885">
                  <c:v>22.7</c:v>
                </c:pt>
                <c:pt idx="2886">
                  <c:v>22.7</c:v>
                </c:pt>
                <c:pt idx="2887">
                  <c:v>22.7</c:v>
                </c:pt>
                <c:pt idx="2888">
                  <c:v>22.7</c:v>
                </c:pt>
                <c:pt idx="2889">
                  <c:v>22.7</c:v>
                </c:pt>
                <c:pt idx="2890">
                  <c:v>22.7</c:v>
                </c:pt>
                <c:pt idx="2891">
                  <c:v>22.7</c:v>
                </c:pt>
                <c:pt idx="2892">
                  <c:v>22.6</c:v>
                </c:pt>
                <c:pt idx="2893">
                  <c:v>22.6</c:v>
                </c:pt>
                <c:pt idx="2894">
                  <c:v>22.6</c:v>
                </c:pt>
                <c:pt idx="2895">
                  <c:v>22.6</c:v>
                </c:pt>
                <c:pt idx="2896">
                  <c:v>22.6</c:v>
                </c:pt>
                <c:pt idx="2897">
                  <c:v>22.6</c:v>
                </c:pt>
                <c:pt idx="2898">
                  <c:v>22.6</c:v>
                </c:pt>
                <c:pt idx="2899">
                  <c:v>22.6</c:v>
                </c:pt>
                <c:pt idx="2900">
                  <c:v>22.5</c:v>
                </c:pt>
                <c:pt idx="2901">
                  <c:v>22.5</c:v>
                </c:pt>
                <c:pt idx="2902">
                  <c:v>22.5</c:v>
                </c:pt>
                <c:pt idx="2903">
                  <c:v>22.5</c:v>
                </c:pt>
                <c:pt idx="2904">
                  <c:v>22.5</c:v>
                </c:pt>
                <c:pt idx="2905">
                  <c:v>22.5</c:v>
                </c:pt>
                <c:pt idx="2906">
                  <c:v>22.5</c:v>
                </c:pt>
                <c:pt idx="2907">
                  <c:v>22.4</c:v>
                </c:pt>
                <c:pt idx="2908">
                  <c:v>22.4</c:v>
                </c:pt>
                <c:pt idx="2909">
                  <c:v>22.4</c:v>
                </c:pt>
                <c:pt idx="2910">
                  <c:v>22.4</c:v>
                </c:pt>
                <c:pt idx="2911">
                  <c:v>22.4</c:v>
                </c:pt>
                <c:pt idx="2912">
                  <c:v>22.4</c:v>
                </c:pt>
                <c:pt idx="2913">
                  <c:v>22.4</c:v>
                </c:pt>
                <c:pt idx="2914">
                  <c:v>22.4</c:v>
                </c:pt>
                <c:pt idx="2915">
                  <c:v>22.3</c:v>
                </c:pt>
                <c:pt idx="2916">
                  <c:v>22.3</c:v>
                </c:pt>
                <c:pt idx="2917">
                  <c:v>22.3</c:v>
                </c:pt>
                <c:pt idx="2918">
                  <c:v>22.3</c:v>
                </c:pt>
                <c:pt idx="2919">
                  <c:v>22.3</c:v>
                </c:pt>
                <c:pt idx="2920">
                  <c:v>22.4</c:v>
                </c:pt>
                <c:pt idx="2921">
                  <c:v>22.4</c:v>
                </c:pt>
                <c:pt idx="2922">
                  <c:v>22.4</c:v>
                </c:pt>
                <c:pt idx="2923">
                  <c:v>22.4</c:v>
                </c:pt>
                <c:pt idx="2924">
                  <c:v>22.4</c:v>
                </c:pt>
                <c:pt idx="2925">
                  <c:v>22.4</c:v>
                </c:pt>
                <c:pt idx="2926">
                  <c:v>22.4</c:v>
                </c:pt>
                <c:pt idx="2927">
                  <c:v>22.4</c:v>
                </c:pt>
                <c:pt idx="2928">
                  <c:v>22.4</c:v>
                </c:pt>
                <c:pt idx="2929">
                  <c:v>22.4</c:v>
                </c:pt>
                <c:pt idx="2930">
                  <c:v>22.4</c:v>
                </c:pt>
                <c:pt idx="2931">
                  <c:v>22.3</c:v>
                </c:pt>
                <c:pt idx="2932">
                  <c:v>22.3</c:v>
                </c:pt>
                <c:pt idx="2933">
                  <c:v>22.3</c:v>
                </c:pt>
                <c:pt idx="2934">
                  <c:v>22.3</c:v>
                </c:pt>
                <c:pt idx="2935">
                  <c:v>22.3</c:v>
                </c:pt>
                <c:pt idx="2936">
                  <c:v>22.3</c:v>
                </c:pt>
                <c:pt idx="2937">
                  <c:v>22.3</c:v>
                </c:pt>
                <c:pt idx="2938">
                  <c:v>22.3</c:v>
                </c:pt>
                <c:pt idx="2939">
                  <c:v>22.3</c:v>
                </c:pt>
                <c:pt idx="2940">
                  <c:v>22.3</c:v>
                </c:pt>
                <c:pt idx="2941">
                  <c:v>22.3</c:v>
                </c:pt>
                <c:pt idx="2942">
                  <c:v>22.3</c:v>
                </c:pt>
                <c:pt idx="2943">
                  <c:v>22.3</c:v>
                </c:pt>
                <c:pt idx="2944">
                  <c:v>22.3</c:v>
                </c:pt>
                <c:pt idx="2945">
                  <c:v>22.3</c:v>
                </c:pt>
                <c:pt idx="2946">
                  <c:v>22.3</c:v>
                </c:pt>
                <c:pt idx="2947">
                  <c:v>22.3</c:v>
                </c:pt>
                <c:pt idx="2948">
                  <c:v>22.3</c:v>
                </c:pt>
                <c:pt idx="2949">
                  <c:v>22.3</c:v>
                </c:pt>
                <c:pt idx="2950">
                  <c:v>22.3</c:v>
                </c:pt>
                <c:pt idx="2951">
                  <c:v>22.3</c:v>
                </c:pt>
                <c:pt idx="2952">
                  <c:v>22.3</c:v>
                </c:pt>
                <c:pt idx="2953">
                  <c:v>22.3</c:v>
                </c:pt>
                <c:pt idx="2954">
                  <c:v>22.3</c:v>
                </c:pt>
                <c:pt idx="2955">
                  <c:v>22.3</c:v>
                </c:pt>
                <c:pt idx="2956">
                  <c:v>22.3</c:v>
                </c:pt>
                <c:pt idx="2957">
                  <c:v>22.3</c:v>
                </c:pt>
                <c:pt idx="2958">
                  <c:v>22.3</c:v>
                </c:pt>
                <c:pt idx="2959">
                  <c:v>22.3</c:v>
                </c:pt>
                <c:pt idx="2960">
                  <c:v>22.3</c:v>
                </c:pt>
                <c:pt idx="2961">
                  <c:v>22.3</c:v>
                </c:pt>
                <c:pt idx="2962">
                  <c:v>22.3</c:v>
                </c:pt>
                <c:pt idx="2963">
                  <c:v>22.3</c:v>
                </c:pt>
                <c:pt idx="2964">
                  <c:v>22.3</c:v>
                </c:pt>
                <c:pt idx="2965">
                  <c:v>22.3</c:v>
                </c:pt>
                <c:pt idx="2966">
                  <c:v>22.3</c:v>
                </c:pt>
                <c:pt idx="2967">
                  <c:v>22.3</c:v>
                </c:pt>
                <c:pt idx="2968">
                  <c:v>22.3</c:v>
                </c:pt>
                <c:pt idx="2969">
                  <c:v>22.3</c:v>
                </c:pt>
                <c:pt idx="2970">
                  <c:v>22.3</c:v>
                </c:pt>
                <c:pt idx="2971">
                  <c:v>22.3</c:v>
                </c:pt>
                <c:pt idx="2972">
                  <c:v>22.3</c:v>
                </c:pt>
                <c:pt idx="2973">
                  <c:v>22.3</c:v>
                </c:pt>
                <c:pt idx="2974">
                  <c:v>22.3</c:v>
                </c:pt>
                <c:pt idx="2975">
                  <c:v>22.3</c:v>
                </c:pt>
                <c:pt idx="2976">
                  <c:v>22.3</c:v>
                </c:pt>
                <c:pt idx="2977">
                  <c:v>22.3</c:v>
                </c:pt>
                <c:pt idx="2978">
                  <c:v>22.3</c:v>
                </c:pt>
                <c:pt idx="2979">
                  <c:v>22.3</c:v>
                </c:pt>
                <c:pt idx="2980">
                  <c:v>22.3</c:v>
                </c:pt>
                <c:pt idx="2981">
                  <c:v>22.3</c:v>
                </c:pt>
                <c:pt idx="2982">
                  <c:v>22.3</c:v>
                </c:pt>
                <c:pt idx="2983">
                  <c:v>22.3</c:v>
                </c:pt>
                <c:pt idx="2984">
                  <c:v>22.3</c:v>
                </c:pt>
                <c:pt idx="2985">
                  <c:v>22.3</c:v>
                </c:pt>
                <c:pt idx="2986">
                  <c:v>22.3</c:v>
                </c:pt>
                <c:pt idx="2987">
                  <c:v>22.2</c:v>
                </c:pt>
                <c:pt idx="2988">
                  <c:v>22.2</c:v>
                </c:pt>
                <c:pt idx="2989">
                  <c:v>22.2</c:v>
                </c:pt>
                <c:pt idx="2990">
                  <c:v>22.2</c:v>
                </c:pt>
                <c:pt idx="2991">
                  <c:v>22.2</c:v>
                </c:pt>
                <c:pt idx="2992">
                  <c:v>22.2</c:v>
                </c:pt>
                <c:pt idx="2993">
                  <c:v>22.2</c:v>
                </c:pt>
                <c:pt idx="2994">
                  <c:v>22.2</c:v>
                </c:pt>
                <c:pt idx="2995">
                  <c:v>22.2</c:v>
                </c:pt>
                <c:pt idx="2996">
                  <c:v>22.2</c:v>
                </c:pt>
                <c:pt idx="2997">
                  <c:v>22.2</c:v>
                </c:pt>
                <c:pt idx="2998">
                  <c:v>22.2</c:v>
                </c:pt>
                <c:pt idx="2999">
                  <c:v>22.2</c:v>
                </c:pt>
                <c:pt idx="3000">
                  <c:v>22.2</c:v>
                </c:pt>
                <c:pt idx="3001">
                  <c:v>22.2</c:v>
                </c:pt>
                <c:pt idx="3002">
                  <c:v>22.2</c:v>
                </c:pt>
                <c:pt idx="3003">
                  <c:v>22.2</c:v>
                </c:pt>
                <c:pt idx="3004">
                  <c:v>22.2</c:v>
                </c:pt>
                <c:pt idx="3005">
                  <c:v>22.2</c:v>
                </c:pt>
                <c:pt idx="3006">
                  <c:v>22.2</c:v>
                </c:pt>
                <c:pt idx="3007">
                  <c:v>22.2</c:v>
                </c:pt>
                <c:pt idx="3008">
                  <c:v>22.2</c:v>
                </c:pt>
                <c:pt idx="3009">
                  <c:v>22.2</c:v>
                </c:pt>
                <c:pt idx="3010">
                  <c:v>22.2</c:v>
                </c:pt>
                <c:pt idx="3011">
                  <c:v>22.2</c:v>
                </c:pt>
                <c:pt idx="3012">
                  <c:v>22.2</c:v>
                </c:pt>
                <c:pt idx="3013">
                  <c:v>22.2</c:v>
                </c:pt>
                <c:pt idx="3014">
                  <c:v>22.2</c:v>
                </c:pt>
                <c:pt idx="3015">
                  <c:v>22.1</c:v>
                </c:pt>
                <c:pt idx="3016">
                  <c:v>22.1</c:v>
                </c:pt>
                <c:pt idx="3017">
                  <c:v>22.1</c:v>
                </c:pt>
                <c:pt idx="3018">
                  <c:v>22.1</c:v>
                </c:pt>
                <c:pt idx="3019">
                  <c:v>22.1</c:v>
                </c:pt>
                <c:pt idx="3020">
                  <c:v>22.1</c:v>
                </c:pt>
                <c:pt idx="3021">
                  <c:v>22.1</c:v>
                </c:pt>
                <c:pt idx="3022">
                  <c:v>22.1</c:v>
                </c:pt>
                <c:pt idx="3023">
                  <c:v>22.1</c:v>
                </c:pt>
                <c:pt idx="3024">
                  <c:v>22.1</c:v>
                </c:pt>
                <c:pt idx="3025">
                  <c:v>22.1</c:v>
                </c:pt>
                <c:pt idx="3026">
                  <c:v>22.1</c:v>
                </c:pt>
                <c:pt idx="3027">
                  <c:v>22.1</c:v>
                </c:pt>
                <c:pt idx="3028">
                  <c:v>22.1</c:v>
                </c:pt>
                <c:pt idx="3029">
                  <c:v>22.1</c:v>
                </c:pt>
                <c:pt idx="3030">
                  <c:v>22.1</c:v>
                </c:pt>
                <c:pt idx="3031">
                  <c:v>22.1</c:v>
                </c:pt>
                <c:pt idx="3032">
                  <c:v>22.1</c:v>
                </c:pt>
                <c:pt idx="3033">
                  <c:v>22.1</c:v>
                </c:pt>
                <c:pt idx="3034">
                  <c:v>22.2</c:v>
                </c:pt>
                <c:pt idx="3035">
                  <c:v>22.2</c:v>
                </c:pt>
                <c:pt idx="3036">
                  <c:v>22.2</c:v>
                </c:pt>
                <c:pt idx="3037">
                  <c:v>22.2</c:v>
                </c:pt>
                <c:pt idx="3038">
                  <c:v>22.2</c:v>
                </c:pt>
                <c:pt idx="3039">
                  <c:v>22.2</c:v>
                </c:pt>
                <c:pt idx="3040">
                  <c:v>22.2</c:v>
                </c:pt>
                <c:pt idx="3041">
                  <c:v>22.2</c:v>
                </c:pt>
                <c:pt idx="3042">
                  <c:v>22.2</c:v>
                </c:pt>
                <c:pt idx="3043">
                  <c:v>22.2</c:v>
                </c:pt>
                <c:pt idx="3044">
                  <c:v>22.2</c:v>
                </c:pt>
                <c:pt idx="3045">
                  <c:v>22.2</c:v>
                </c:pt>
                <c:pt idx="3046">
                  <c:v>22.2</c:v>
                </c:pt>
                <c:pt idx="3047">
                  <c:v>22.2</c:v>
                </c:pt>
                <c:pt idx="3048">
                  <c:v>22.2</c:v>
                </c:pt>
                <c:pt idx="3049">
                  <c:v>22.2</c:v>
                </c:pt>
                <c:pt idx="3050">
                  <c:v>22.2</c:v>
                </c:pt>
                <c:pt idx="3051">
                  <c:v>22.2</c:v>
                </c:pt>
                <c:pt idx="3052">
                  <c:v>22.2</c:v>
                </c:pt>
                <c:pt idx="3053">
                  <c:v>22.2</c:v>
                </c:pt>
                <c:pt idx="3054">
                  <c:v>22.2</c:v>
                </c:pt>
                <c:pt idx="3055">
                  <c:v>22.2</c:v>
                </c:pt>
                <c:pt idx="3056">
                  <c:v>22.2</c:v>
                </c:pt>
                <c:pt idx="3057">
                  <c:v>22.2</c:v>
                </c:pt>
                <c:pt idx="3058">
                  <c:v>22.2</c:v>
                </c:pt>
                <c:pt idx="3059">
                  <c:v>22.2</c:v>
                </c:pt>
                <c:pt idx="3060">
                  <c:v>22.2</c:v>
                </c:pt>
                <c:pt idx="3061">
                  <c:v>22.2</c:v>
                </c:pt>
                <c:pt idx="3062">
                  <c:v>22.2</c:v>
                </c:pt>
                <c:pt idx="3063">
                  <c:v>22.2</c:v>
                </c:pt>
                <c:pt idx="3064">
                  <c:v>22.2</c:v>
                </c:pt>
                <c:pt idx="3065">
                  <c:v>22.2</c:v>
                </c:pt>
                <c:pt idx="3066">
                  <c:v>22.2</c:v>
                </c:pt>
                <c:pt idx="3067">
                  <c:v>22.2</c:v>
                </c:pt>
                <c:pt idx="3068">
                  <c:v>22.3</c:v>
                </c:pt>
                <c:pt idx="3069">
                  <c:v>22.3</c:v>
                </c:pt>
                <c:pt idx="3070">
                  <c:v>22.3</c:v>
                </c:pt>
                <c:pt idx="3071">
                  <c:v>22.3</c:v>
                </c:pt>
                <c:pt idx="3072">
                  <c:v>22.3</c:v>
                </c:pt>
                <c:pt idx="3073">
                  <c:v>22.3</c:v>
                </c:pt>
                <c:pt idx="3074">
                  <c:v>22.3</c:v>
                </c:pt>
                <c:pt idx="3075">
                  <c:v>22.3</c:v>
                </c:pt>
                <c:pt idx="3076">
                  <c:v>22.3</c:v>
                </c:pt>
                <c:pt idx="3077">
                  <c:v>22.3</c:v>
                </c:pt>
                <c:pt idx="3078">
                  <c:v>22.3</c:v>
                </c:pt>
                <c:pt idx="3079">
                  <c:v>22.3</c:v>
                </c:pt>
                <c:pt idx="3080">
                  <c:v>22.3</c:v>
                </c:pt>
                <c:pt idx="3081">
                  <c:v>22.3</c:v>
                </c:pt>
                <c:pt idx="3082">
                  <c:v>22.3</c:v>
                </c:pt>
                <c:pt idx="3083">
                  <c:v>22.3</c:v>
                </c:pt>
                <c:pt idx="3084">
                  <c:v>22.3</c:v>
                </c:pt>
                <c:pt idx="3085">
                  <c:v>22.3</c:v>
                </c:pt>
                <c:pt idx="3086">
                  <c:v>22.3</c:v>
                </c:pt>
                <c:pt idx="3087">
                  <c:v>22.3</c:v>
                </c:pt>
                <c:pt idx="3088">
                  <c:v>22.3</c:v>
                </c:pt>
                <c:pt idx="3089">
                  <c:v>22.3</c:v>
                </c:pt>
                <c:pt idx="3090">
                  <c:v>22.3</c:v>
                </c:pt>
                <c:pt idx="3091">
                  <c:v>22.3</c:v>
                </c:pt>
                <c:pt idx="3092">
                  <c:v>22.3</c:v>
                </c:pt>
                <c:pt idx="3093">
                  <c:v>22.3</c:v>
                </c:pt>
                <c:pt idx="3094">
                  <c:v>22.3</c:v>
                </c:pt>
                <c:pt idx="3095">
                  <c:v>22.3</c:v>
                </c:pt>
                <c:pt idx="3096">
                  <c:v>22.3</c:v>
                </c:pt>
                <c:pt idx="3097">
                  <c:v>22.3</c:v>
                </c:pt>
                <c:pt idx="3098">
                  <c:v>22.3</c:v>
                </c:pt>
                <c:pt idx="3099">
                  <c:v>22.3</c:v>
                </c:pt>
                <c:pt idx="3100">
                  <c:v>22.3</c:v>
                </c:pt>
                <c:pt idx="3101">
                  <c:v>22.3</c:v>
                </c:pt>
                <c:pt idx="3102">
                  <c:v>22.3</c:v>
                </c:pt>
                <c:pt idx="3103">
                  <c:v>22.3</c:v>
                </c:pt>
                <c:pt idx="3104">
                  <c:v>22.3</c:v>
                </c:pt>
                <c:pt idx="3105">
                  <c:v>22.3</c:v>
                </c:pt>
                <c:pt idx="3106">
                  <c:v>22.3</c:v>
                </c:pt>
                <c:pt idx="3107">
                  <c:v>22.3</c:v>
                </c:pt>
                <c:pt idx="3108">
                  <c:v>22.4</c:v>
                </c:pt>
                <c:pt idx="3109">
                  <c:v>22.4</c:v>
                </c:pt>
                <c:pt idx="3110">
                  <c:v>22.4</c:v>
                </c:pt>
                <c:pt idx="3111">
                  <c:v>22.4</c:v>
                </c:pt>
                <c:pt idx="3112">
                  <c:v>22.4</c:v>
                </c:pt>
                <c:pt idx="3113">
                  <c:v>22.4</c:v>
                </c:pt>
                <c:pt idx="3114">
                  <c:v>22.4</c:v>
                </c:pt>
                <c:pt idx="3115">
                  <c:v>22.4</c:v>
                </c:pt>
                <c:pt idx="3116">
                  <c:v>22.4</c:v>
                </c:pt>
                <c:pt idx="3117">
                  <c:v>22.4</c:v>
                </c:pt>
                <c:pt idx="3118">
                  <c:v>22.4</c:v>
                </c:pt>
                <c:pt idx="3119">
                  <c:v>22.4</c:v>
                </c:pt>
                <c:pt idx="3120">
                  <c:v>22.4</c:v>
                </c:pt>
                <c:pt idx="3121">
                  <c:v>22.4</c:v>
                </c:pt>
                <c:pt idx="3122">
                  <c:v>22.4</c:v>
                </c:pt>
                <c:pt idx="3123">
                  <c:v>22.4</c:v>
                </c:pt>
                <c:pt idx="3124">
                  <c:v>22.4</c:v>
                </c:pt>
                <c:pt idx="3125">
                  <c:v>22.4</c:v>
                </c:pt>
                <c:pt idx="3126">
                  <c:v>22.4</c:v>
                </c:pt>
                <c:pt idx="3127">
                  <c:v>22.4</c:v>
                </c:pt>
                <c:pt idx="3128">
                  <c:v>22.4</c:v>
                </c:pt>
                <c:pt idx="3129">
                  <c:v>22.4</c:v>
                </c:pt>
                <c:pt idx="3130">
                  <c:v>22.4</c:v>
                </c:pt>
                <c:pt idx="3131">
                  <c:v>22.4</c:v>
                </c:pt>
                <c:pt idx="3132">
                  <c:v>22.4</c:v>
                </c:pt>
                <c:pt idx="3133">
                  <c:v>22.4</c:v>
                </c:pt>
                <c:pt idx="3134">
                  <c:v>22.4</c:v>
                </c:pt>
                <c:pt idx="3135">
                  <c:v>22.5</c:v>
                </c:pt>
                <c:pt idx="3136">
                  <c:v>22.5</c:v>
                </c:pt>
                <c:pt idx="3137">
                  <c:v>22.5</c:v>
                </c:pt>
                <c:pt idx="3138">
                  <c:v>22.5</c:v>
                </c:pt>
                <c:pt idx="3139">
                  <c:v>22.5</c:v>
                </c:pt>
                <c:pt idx="3140">
                  <c:v>22.5</c:v>
                </c:pt>
                <c:pt idx="3141">
                  <c:v>22.5</c:v>
                </c:pt>
                <c:pt idx="3142">
                  <c:v>22.5</c:v>
                </c:pt>
                <c:pt idx="3143">
                  <c:v>22.5</c:v>
                </c:pt>
                <c:pt idx="3144">
                  <c:v>22.5</c:v>
                </c:pt>
                <c:pt idx="3145">
                  <c:v>22.5</c:v>
                </c:pt>
                <c:pt idx="3146">
                  <c:v>22.5</c:v>
                </c:pt>
                <c:pt idx="3147">
                  <c:v>22.5</c:v>
                </c:pt>
                <c:pt idx="3148">
                  <c:v>22.5</c:v>
                </c:pt>
                <c:pt idx="3149">
                  <c:v>22.5</c:v>
                </c:pt>
                <c:pt idx="3150">
                  <c:v>22.5</c:v>
                </c:pt>
                <c:pt idx="3151">
                  <c:v>22.5</c:v>
                </c:pt>
                <c:pt idx="3152">
                  <c:v>22.5</c:v>
                </c:pt>
                <c:pt idx="3153">
                  <c:v>22.5</c:v>
                </c:pt>
                <c:pt idx="3154">
                  <c:v>22.5</c:v>
                </c:pt>
                <c:pt idx="3155">
                  <c:v>22.5</c:v>
                </c:pt>
                <c:pt idx="3156">
                  <c:v>22.5</c:v>
                </c:pt>
                <c:pt idx="3157">
                  <c:v>22.5</c:v>
                </c:pt>
                <c:pt idx="3158">
                  <c:v>22.5</c:v>
                </c:pt>
                <c:pt idx="3159">
                  <c:v>22.5</c:v>
                </c:pt>
                <c:pt idx="3160">
                  <c:v>22.6</c:v>
                </c:pt>
                <c:pt idx="3161">
                  <c:v>22.6</c:v>
                </c:pt>
                <c:pt idx="3162">
                  <c:v>22.6</c:v>
                </c:pt>
                <c:pt idx="3163">
                  <c:v>22.6</c:v>
                </c:pt>
                <c:pt idx="3164">
                  <c:v>22.6</c:v>
                </c:pt>
                <c:pt idx="3165">
                  <c:v>22.6</c:v>
                </c:pt>
                <c:pt idx="3166">
                  <c:v>22.6</c:v>
                </c:pt>
                <c:pt idx="3167">
                  <c:v>22.6</c:v>
                </c:pt>
                <c:pt idx="3168">
                  <c:v>22.6</c:v>
                </c:pt>
                <c:pt idx="3169">
                  <c:v>22.6</c:v>
                </c:pt>
                <c:pt idx="3170">
                  <c:v>22.6</c:v>
                </c:pt>
                <c:pt idx="3171">
                  <c:v>22.6</c:v>
                </c:pt>
                <c:pt idx="3172">
                  <c:v>22.6</c:v>
                </c:pt>
                <c:pt idx="3173">
                  <c:v>22.6</c:v>
                </c:pt>
                <c:pt idx="3174">
                  <c:v>22.6</c:v>
                </c:pt>
                <c:pt idx="3175">
                  <c:v>22.6</c:v>
                </c:pt>
                <c:pt idx="3176">
                  <c:v>22.6</c:v>
                </c:pt>
                <c:pt idx="3177">
                  <c:v>22.6</c:v>
                </c:pt>
                <c:pt idx="3178">
                  <c:v>22.6</c:v>
                </c:pt>
                <c:pt idx="3179">
                  <c:v>22.6</c:v>
                </c:pt>
                <c:pt idx="3180">
                  <c:v>22.6</c:v>
                </c:pt>
                <c:pt idx="3181">
                  <c:v>22.6</c:v>
                </c:pt>
                <c:pt idx="3182">
                  <c:v>22.6</c:v>
                </c:pt>
                <c:pt idx="3183">
                  <c:v>22.6</c:v>
                </c:pt>
                <c:pt idx="3184">
                  <c:v>22.7</c:v>
                </c:pt>
                <c:pt idx="3185">
                  <c:v>22.7</c:v>
                </c:pt>
                <c:pt idx="3186">
                  <c:v>22.7</c:v>
                </c:pt>
                <c:pt idx="3187">
                  <c:v>22.7</c:v>
                </c:pt>
                <c:pt idx="3188">
                  <c:v>22.7</c:v>
                </c:pt>
                <c:pt idx="3189">
                  <c:v>22.7</c:v>
                </c:pt>
                <c:pt idx="3190">
                  <c:v>22.7</c:v>
                </c:pt>
                <c:pt idx="3191">
                  <c:v>22.7</c:v>
                </c:pt>
                <c:pt idx="3192">
                  <c:v>22.7</c:v>
                </c:pt>
                <c:pt idx="3193">
                  <c:v>22.7</c:v>
                </c:pt>
                <c:pt idx="3194">
                  <c:v>22.7</c:v>
                </c:pt>
                <c:pt idx="3195">
                  <c:v>22.7</c:v>
                </c:pt>
                <c:pt idx="3196">
                  <c:v>22.7</c:v>
                </c:pt>
                <c:pt idx="3197">
                  <c:v>22.7</c:v>
                </c:pt>
                <c:pt idx="3198">
                  <c:v>22.7</c:v>
                </c:pt>
                <c:pt idx="3199">
                  <c:v>22.7</c:v>
                </c:pt>
                <c:pt idx="3200">
                  <c:v>22.7</c:v>
                </c:pt>
                <c:pt idx="3201">
                  <c:v>22.7</c:v>
                </c:pt>
                <c:pt idx="3202">
                  <c:v>22.7</c:v>
                </c:pt>
                <c:pt idx="3203">
                  <c:v>22.7</c:v>
                </c:pt>
                <c:pt idx="3204">
                  <c:v>22.7</c:v>
                </c:pt>
                <c:pt idx="3205">
                  <c:v>22.7</c:v>
                </c:pt>
                <c:pt idx="3206">
                  <c:v>22.7</c:v>
                </c:pt>
                <c:pt idx="3207">
                  <c:v>22.8</c:v>
                </c:pt>
                <c:pt idx="3208">
                  <c:v>22.8</c:v>
                </c:pt>
                <c:pt idx="3209">
                  <c:v>22.8</c:v>
                </c:pt>
                <c:pt idx="3210">
                  <c:v>22.8</c:v>
                </c:pt>
                <c:pt idx="3211">
                  <c:v>22.8</c:v>
                </c:pt>
                <c:pt idx="3212">
                  <c:v>22.8</c:v>
                </c:pt>
                <c:pt idx="3213">
                  <c:v>22.8</c:v>
                </c:pt>
                <c:pt idx="3214">
                  <c:v>22.8</c:v>
                </c:pt>
                <c:pt idx="3215">
                  <c:v>22.8</c:v>
                </c:pt>
                <c:pt idx="3216">
                  <c:v>22.8</c:v>
                </c:pt>
                <c:pt idx="3217">
                  <c:v>22.8</c:v>
                </c:pt>
                <c:pt idx="3218">
                  <c:v>22.8</c:v>
                </c:pt>
                <c:pt idx="3219">
                  <c:v>22.8</c:v>
                </c:pt>
                <c:pt idx="3220">
                  <c:v>22.8</c:v>
                </c:pt>
                <c:pt idx="3221">
                  <c:v>22.8</c:v>
                </c:pt>
                <c:pt idx="3222">
                  <c:v>22.8</c:v>
                </c:pt>
                <c:pt idx="3223">
                  <c:v>22.8</c:v>
                </c:pt>
                <c:pt idx="3224">
                  <c:v>22.8</c:v>
                </c:pt>
                <c:pt idx="3225">
                  <c:v>22.8</c:v>
                </c:pt>
                <c:pt idx="3226">
                  <c:v>22.8</c:v>
                </c:pt>
                <c:pt idx="3227">
                  <c:v>22.8</c:v>
                </c:pt>
                <c:pt idx="3228">
                  <c:v>22.8</c:v>
                </c:pt>
                <c:pt idx="3229">
                  <c:v>22.8</c:v>
                </c:pt>
                <c:pt idx="3230">
                  <c:v>22.8</c:v>
                </c:pt>
                <c:pt idx="3231">
                  <c:v>22.9</c:v>
                </c:pt>
                <c:pt idx="3232">
                  <c:v>22.9</c:v>
                </c:pt>
                <c:pt idx="3233">
                  <c:v>22.9</c:v>
                </c:pt>
                <c:pt idx="3234">
                  <c:v>22.9</c:v>
                </c:pt>
                <c:pt idx="3235">
                  <c:v>22.9</c:v>
                </c:pt>
                <c:pt idx="3236">
                  <c:v>22.9</c:v>
                </c:pt>
                <c:pt idx="3237">
                  <c:v>22.9</c:v>
                </c:pt>
                <c:pt idx="3238">
                  <c:v>22.9</c:v>
                </c:pt>
                <c:pt idx="3239">
                  <c:v>22.9</c:v>
                </c:pt>
                <c:pt idx="3240">
                  <c:v>22.9</c:v>
                </c:pt>
                <c:pt idx="3241">
                  <c:v>22.9</c:v>
                </c:pt>
                <c:pt idx="3242">
                  <c:v>22.9</c:v>
                </c:pt>
                <c:pt idx="3243">
                  <c:v>22.9</c:v>
                </c:pt>
                <c:pt idx="3244">
                  <c:v>22.9</c:v>
                </c:pt>
                <c:pt idx="3245">
                  <c:v>22.9</c:v>
                </c:pt>
                <c:pt idx="3246">
                  <c:v>22.9</c:v>
                </c:pt>
                <c:pt idx="3247">
                  <c:v>22.9</c:v>
                </c:pt>
                <c:pt idx="3248">
                  <c:v>22.9</c:v>
                </c:pt>
                <c:pt idx="3249">
                  <c:v>22.9</c:v>
                </c:pt>
                <c:pt idx="3250">
                  <c:v>22.9</c:v>
                </c:pt>
                <c:pt idx="3251">
                  <c:v>22.9</c:v>
                </c:pt>
                <c:pt idx="3252">
                  <c:v>22.9</c:v>
                </c:pt>
                <c:pt idx="3253">
                  <c:v>22.9</c:v>
                </c:pt>
                <c:pt idx="3254">
                  <c:v>22.9</c:v>
                </c:pt>
                <c:pt idx="3255">
                  <c:v>23</c:v>
                </c:pt>
                <c:pt idx="3256">
                  <c:v>23</c:v>
                </c:pt>
                <c:pt idx="3257">
                  <c:v>23</c:v>
                </c:pt>
                <c:pt idx="3258">
                  <c:v>23</c:v>
                </c:pt>
                <c:pt idx="3259">
                  <c:v>23</c:v>
                </c:pt>
                <c:pt idx="3260">
                  <c:v>23</c:v>
                </c:pt>
                <c:pt idx="3261">
                  <c:v>23</c:v>
                </c:pt>
                <c:pt idx="3262">
                  <c:v>23</c:v>
                </c:pt>
                <c:pt idx="3263">
                  <c:v>23</c:v>
                </c:pt>
                <c:pt idx="3264">
                  <c:v>23</c:v>
                </c:pt>
                <c:pt idx="3265">
                  <c:v>23</c:v>
                </c:pt>
                <c:pt idx="3266">
                  <c:v>23</c:v>
                </c:pt>
                <c:pt idx="3267">
                  <c:v>23</c:v>
                </c:pt>
                <c:pt idx="3268">
                  <c:v>23</c:v>
                </c:pt>
                <c:pt idx="3269">
                  <c:v>23</c:v>
                </c:pt>
                <c:pt idx="3270">
                  <c:v>23</c:v>
                </c:pt>
                <c:pt idx="3271">
                  <c:v>23</c:v>
                </c:pt>
                <c:pt idx="3272">
                  <c:v>23</c:v>
                </c:pt>
                <c:pt idx="3273">
                  <c:v>23</c:v>
                </c:pt>
                <c:pt idx="3274">
                  <c:v>23</c:v>
                </c:pt>
                <c:pt idx="3275">
                  <c:v>23</c:v>
                </c:pt>
                <c:pt idx="3276">
                  <c:v>23</c:v>
                </c:pt>
                <c:pt idx="3277">
                  <c:v>23.1</c:v>
                </c:pt>
                <c:pt idx="3278">
                  <c:v>23.1</c:v>
                </c:pt>
                <c:pt idx="3279">
                  <c:v>23.1</c:v>
                </c:pt>
                <c:pt idx="3280">
                  <c:v>23.1</c:v>
                </c:pt>
                <c:pt idx="3281">
                  <c:v>23.1</c:v>
                </c:pt>
                <c:pt idx="3282">
                  <c:v>23.1</c:v>
                </c:pt>
                <c:pt idx="3283">
                  <c:v>23.1</c:v>
                </c:pt>
                <c:pt idx="3284">
                  <c:v>23.1</c:v>
                </c:pt>
                <c:pt idx="3285">
                  <c:v>23.1</c:v>
                </c:pt>
                <c:pt idx="3286">
                  <c:v>23.1</c:v>
                </c:pt>
                <c:pt idx="3287">
                  <c:v>23.1</c:v>
                </c:pt>
                <c:pt idx="3288">
                  <c:v>23.1</c:v>
                </c:pt>
                <c:pt idx="3289">
                  <c:v>23.1</c:v>
                </c:pt>
                <c:pt idx="3290">
                  <c:v>23.1</c:v>
                </c:pt>
                <c:pt idx="3291">
                  <c:v>23.1</c:v>
                </c:pt>
                <c:pt idx="3292">
                  <c:v>23.1</c:v>
                </c:pt>
                <c:pt idx="3293">
                  <c:v>23.1</c:v>
                </c:pt>
                <c:pt idx="3294">
                  <c:v>23.1</c:v>
                </c:pt>
                <c:pt idx="3295">
                  <c:v>23.1</c:v>
                </c:pt>
                <c:pt idx="3296">
                  <c:v>23.1</c:v>
                </c:pt>
                <c:pt idx="3297">
                  <c:v>23.1</c:v>
                </c:pt>
                <c:pt idx="3298">
                  <c:v>23.1</c:v>
                </c:pt>
                <c:pt idx="3299">
                  <c:v>23.2</c:v>
                </c:pt>
                <c:pt idx="3300">
                  <c:v>23.2</c:v>
                </c:pt>
                <c:pt idx="3301">
                  <c:v>23.2</c:v>
                </c:pt>
                <c:pt idx="3302">
                  <c:v>23.2</c:v>
                </c:pt>
                <c:pt idx="3303">
                  <c:v>23.2</c:v>
                </c:pt>
                <c:pt idx="3304">
                  <c:v>23.2</c:v>
                </c:pt>
                <c:pt idx="3305">
                  <c:v>23.2</c:v>
                </c:pt>
                <c:pt idx="3306">
                  <c:v>23.2</c:v>
                </c:pt>
                <c:pt idx="3307">
                  <c:v>23.2</c:v>
                </c:pt>
                <c:pt idx="3308">
                  <c:v>23.2</c:v>
                </c:pt>
                <c:pt idx="3309">
                  <c:v>23.2</c:v>
                </c:pt>
                <c:pt idx="3310">
                  <c:v>23.2</c:v>
                </c:pt>
                <c:pt idx="3311">
                  <c:v>23.2</c:v>
                </c:pt>
                <c:pt idx="3312">
                  <c:v>23.2</c:v>
                </c:pt>
                <c:pt idx="3313">
                  <c:v>23.2</c:v>
                </c:pt>
                <c:pt idx="3314">
                  <c:v>23.2</c:v>
                </c:pt>
                <c:pt idx="3315">
                  <c:v>23.2</c:v>
                </c:pt>
                <c:pt idx="3316">
                  <c:v>23.2</c:v>
                </c:pt>
                <c:pt idx="3317">
                  <c:v>23.2</c:v>
                </c:pt>
                <c:pt idx="3318">
                  <c:v>23.2</c:v>
                </c:pt>
                <c:pt idx="3319">
                  <c:v>23.2</c:v>
                </c:pt>
                <c:pt idx="3320">
                  <c:v>23.2</c:v>
                </c:pt>
                <c:pt idx="3321">
                  <c:v>23.2</c:v>
                </c:pt>
                <c:pt idx="3322">
                  <c:v>23.3</c:v>
                </c:pt>
                <c:pt idx="3323">
                  <c:v>23.3</c:v>
                </c:pt>
                <c:pt idx="3324">
                  <c:v>23.3</c:v>
                </c:pt>
                <c:pt idx="3325">
                  <c:v>23.3</c:v>
                </c:pt>
                <c:pt idx="3326">
                  <c:v>23.3</c:v>
                </c:pt>
                <c:pt idx="3327">
                  <c:v>23.3</c:v>
                </c:pt>
                <c:pt idx="3328">
                  <c:v>23.3</c:v>
                </c:pt>
                <c:pt idx="3329">
                  <c:v>23.3</c:v>
                </c:pt>
                <c:pt idx="3330">
                  <c:v>23.3</c:v>
                </c:pt>
                <c:pt idx="3331">
                  <c:v>23.3</c:v>
                </c:pt>
                <c:pt idx="3332">
                  <c:v>23.3</c:v>
                </c:pt>
                <c:pt idx="3333">
                  <c:v>23.3</c:v>
                </c:pt>
                <c:pt idx="3334">
                  <c:v>23.3</c:v>
                </c:pt>
                <c:pt idx="3335">
                  <c:v>23.3</c:v>
                </c:pt>
                <c:pt idx="3336">
                  <c:v>23.3</c:v>
                </c:pt>
                <c:pt idx="3337">
                  <c:v>23.3</c:v>
                </c:pt>
                <c:pt idx="3338">
                  <c:v>23.3</c:v>
                </c:pt>
                <c:pt idx="3339">
                  <c:v>23.3</c:v>
                </c:pt>
                <c:pt idx="3340">
                  <c:v>23.3</c:v>
                </c:pt>
                <c:pt idx="3341">
                  <c:v>23.3</c:v>
                </c:pt>
                <c:pt idx="3342">
                  <c:v>23.3</c:v>
                </c:pt>
                <c:pt idx="3343">
                  <c:v>23.3</c:v>
                </c:pt>
                <c:pt idx="3344">
                  <c:v>23.3</c:v>
                </c:pt>
                <c:pt idx="3345">
                  <c:v>23.4</c:v>
                </c:pt>
                <c:pt idx="3346">
                  <c:v>23.4</c:v>
                </c:pt>
                <c:pt idx="3347">
                  <c:v>23.4</c:v>
                </c:pt>
                <c:pt idx="3348">
                  <c:v>23.4</c:v>
                </c:pt>
                <c:pt idx="3349">
                  <c:v>23.4</c:v>
                </c:pt>
                <c:pt idx="3350">
                  <c:v>23.4</c:v>
                </c:pt>
                <c:pt idx="3351">
                  <c:v>23.4</c:v>
                </c:pt>
                <c:pt idx="3352">
                  <c:v>23.4</c:v>
                </c:pt>
                <c:pt idx="3353">
                  <c:v>23.4</c:v>
                </c:pt>
                <c:pt idx="3354">
                  <c:v>23.4</c:v>
                </c:pt>
                <c:pt idx="3355">
                  <c:v>23.4</c:v>
                </c:pt>
                <c:pt idx="3356">
                  <c:v>23.4</c:v>
                </c:pt>
                <c:pt idx="3357">
                  <c:v>23.4</c:v>
                </c:pt>
                <c:pt idx="3358">
                  <c:v>23.4</c:v>
                </c:pt>
                <c:pt idx="3359">
                  <c:v>23.4</c:v>
                </c:pt>
                <c:pt idx="3360">
                  <c:v>23.4</c:v>
                </c:pt>
                <c:pt idx="3361">
                  <c:v>23.4</c:v>
                </c:pt>
                <c:pt idx="3362">
                  <c:v>23.4</c:v>
                </c:pt>
                <c:pt idx="3363">
                  <c:v>23.4</c:v>
                </c:pt>
                <c:pt idx="3364">
                  <c:v>23.4</c:v>
                </c:pt>
                <c:pt idx="3365">
                  <c:v>23.4</c:v>
                </c:pt>
                <c:pt idx="3366">
                  <c:v>23.4</c:v>
                </c:pt>
                <c:pt idx="3367">
                  <c:v>23.5</c:v>
                </c:pt>
                <c:pt idx="3368">
                  <c:v>23.5</c:v>
                </c:pt>
                <c:pt idx="3369">
                  <c:v>23.5</c:v>
                </c:pt>
                <c:pt idx="3370">
                  <c:v>23.5</c:v>
                </c:pt>
                <c:pt idx="3371">
                  <c:v>23.5</c:v>
                </c:pt>
                <c:pt idx="3372">
                  <c:v>23.5</c:v>
                </c:pt>
                <c:pt idx="3373">
                  <c:v>23.5</c:v>
                </c:pt>
                <c:pt idx="3374">
                  <c:v>23.5</c:v>
                </c:pt>
                <c:pt idx="3375">
                  <c:v>23.5</c:v>
                </c:pt>
                <c:pt idx="3376">
                  <c:v>23.5</c:v>
                </c:pt>
                <c:pt idx="3377">
                  <c:v>23.5</c:v>
                </c:pt>
                <c:pt idx="3378">
                  <c:v>23.5</c:v>
                </c:pt>
                <c:pt idx="3379">
                  <c:v>23.5</c:v>
                </c:pt>
                <c:pt idx="3380">
                  <c:v>23.5</c:v>
                </c:pt>
                <c:pt idx="3381">
                  <c:v>23.5</c:v>
                </c:pt>
                <c:pt idx="3382">
                  <c:v>23.5</c:v>
                </c:pt>
                <c:pt idx="3383">
                  <c:v>23.5</c:v>
                </c:pt>
                <c:pt idx="3384">
                  <c:v>23.5</c:v>
                </c:pt>
                <c:pt idx="3385">
                  <c:v>23.5</c:v>
                </c:pt>
                <c:pt idx="3386">
                  <c:v>23.5</c:v>
                </c:pt>
                <c:pt idx="3387">
                  <c:v>23.5</c:v>
                </c:pt>
                <c:pt idx="3388">
                  <c:v>23.5</c:v>
                </c:pt>
                <c:pt idx="3389">
                  <c:v>23.5</c:v>
                </c:pt>
                <c:pt idx="3390">
                  <c:v>23.6</c:v>
                </c:pt>
                <c:pt idx="3391">
                  <c:v>23.6</c:v>
                </c:pt>
                <c:pt idx="3392">
                  <c:v>23.6</c:v>
                </c:pt>
                <c:pt idx="3393">
                  <c:v>23.6</c:v>
                </c:pt>
                <c:pt idx="3394">
                  <c:v>23.6</c:v>
                </c:pt>
                <c:pt idx="3395">
                  <c:v>23.6</c:v>
                </c:pt>
                <c:pt idx="3396">
                  <c:v>23.6</c:v>
                </c:pt>
                <c:pt idx="3397">
                  <c:v>23.6</c:v>
                </c:pt>
                <c:pt idx="3398">
                  <c:v>23.6</c:v>
                </c:pt>
                <c:pt idx="3399">
                  <c:v>23.6</c:v>
                </c:pt>
                <c:pt idx="3400">
                  <c:v>23.6</c:v>
                </c:pt>
                <c:pt idx="3401">
                  <c:v>23.6</c:v>
                </c:pt>
                <c:pt idx="3402">
                  <c:v>23.6</c:v>
                </c:pt>
                <c:pt idx="3403">
                  <c:v>23.6</c:v>
                </c:pt>
                <c:pt idx="3404">
                  <c:v>23.6</c:v>
                </c:pt>
                <c:pt idx="3405">
                  <c:v>23.6</c:v>
                </c:pt>
                <c:pt idx="3406">
                  <c:v>23.6</c:v>
                </c:pt>
                <c:pt idx="3407">
                  <c:v>23.6</c:v>
                </c:pt>
                <c:pt idx="3408">
                  <c:v>23.6</c:v>
                </c:pt>
                <c:pt idx="3409">
                  <c:v>23.6</c:v>
                </c:pt>
                <c:pt idx="3410">
                  <c:v>23.6</c:v>
                </c:pt>
                <c:pt idx="3411">
                  <c:v>23.6</c:v>
                </c:pt>
                <c:pt idx="3412">
                  <c:v>23.7</c:v>
                </c:pt>
                <c:pt idx="3413">
                  <c:v>23.7</c:v>
                </c:pt>
                <c:pt idx="3414">
                  <c:v>23.7</c:v>
                </c:pt>
                <c:pt idx="3415">
                  <c:v>23.7</c:v>
                </c:pt>
                <c:pt idx="3416">
                  <c:v>23.7</c:v>
                </c:pt>
                <c:pt idx="3417">
                  <c:v>23.7</c:v>
                </c:pt>
                <c:pt idx="3418">
                  <c:v>23.7</c:v>
                </c:pt>
                <c:pt idx="3419">
                  <c:v>23.7</c:v>
                </c:pt>
                <c:pt idx="3420">
                  <c:v>23.7</c:v>
                </c:pt>
                <c:pt idx="3421">
                  <c:v>23.7</c:v>
                </c:pt>
                <c:pt idx="3422">
                  <c:v>23.7</c:v>
                </c:pt>
                <c:pt idx="3423">
                  <c:v>23.7</c:v>
                </c:pt>
                <c:pt idx="3424">
                  <c:v>23.7</c:v>
                </c:pt>
                <c:pt idx="3425">
                  <c:v>23.7</c:v>
                </c:pt>
                <c:pt idx="3426">
                  <c:v>23.7</c:v>
                </c:pt>
                <c:pt idx="3427">
                  <c:v>23.7</c:v>
                </c:pt>
                <c:pt idx="3428">
                  <c:v>23.7</c:v>
                </c:pt>
                <c:pt idx="3429">
                  <c:v>23.7</c:v>
                </c:pt>
                <c:pt idx="3430">
                  <c:v>23.7</c:v>
                </c:pt>
                <c:pt idx="3431">
                  <c:v>23.7</c:v>
                </c:pt>
                <c:pt idx="3432">
                  <c:v>23.7</c:v>
                </c:pt>
                <c:pt idx="3433">
                  <c:v>23.7</c:v>
                </c:pt>
                <c:pt idx="3434">
                  <c:v>23.8</c:v>
                </c:pt>
                <c:pt idx="3435">
                  <c:v>23.8</c:v>
                </c:pt>
                <c:pt idx="3436">
                  <c:v>23.8</c:v>
                </c:pt>
                <c:pt idx="3437">
                  <c:v>23.8</c:v>
                </c:pt>
                <c:pt idx="3438">
                  <c:v>23.8</c:v>
                </c:pt>
                <c:pt idx="3439">
                  <c:v>23.8</c:v>
                </c:pt>
                <c:pt idx="3440">
                  <c:v>23.8</c:v>
                </c:pt>
                <c:pt idx="3441">
                  <c:v>23.8</c:v>
                </c:pt>
                <c:pt idx="3442">
                  <c:v>23.8</c:v>
                </c:pt>
                <c:pt idx="3443">
                  <c:v>23.8</c:v>
                </c:pt>
                <c:pt idx="3444">
                  <c:v>23.8</c:v>
                </c:pt>
                <c:pt idx="3445">
                  <c:v>23.8</c:v>
                </c:pt>
                <c:pt idx="3446">
                  <c:v>23.8</c:v>
                </c:pt>
                <c:pt idx="3447">
                  <c:v>23.8</c:v>
                </c:pt>
                <c:pt idx="3448">
                  <c:v>23.8</c:v>
                </c:pt>
                <c:pt idx="3449">
                  <c:v>23.8</c:v>
                </c:pt>
                <c:pt idx="3450">
                  <c:v>23.8</c:v>
                </c:pt>
                <c:pt idx="3451">
                  <c:v>23.8</c:v>
                </c:pt>
                <c:pt idx="3452">
                  <c:v>23.8</c:v>
                </c:pt>
                <c:pt idx="3453">
                  <c:v>23.8</c:v>
                </c:pt>
                <c:pt idx="3454">
                  <c:v>23.8</c:v>
                </c:pt>
                <c:pt idx="3455">
                  <c:v>23.8</c:v>
                </c:pt>
                <c:pt idx="3456">
                  <c:v>23.9</c:v>
                </c:pt>
                <c:pt idx="3457">
                  <c:v>23.9</c:v>
                </c:pt>
                <c:pt idx="3458">
                  <c:v>23.9</c:v>
                </c:pt>
                <c:pt idx="3459">
                  <c:v>23.9</c:v>
                </c:pt>
                <c:pt idx="3460">
                  <c:v>23.9</c:v>
                </c:pt>
                <c:pt idx="3461">
                  <c:v>23.9</c:v>
                </c:pt>
                <c:pt idx="3462">
                  <c:v>23.9</c:v>
                </c:pt>
                <c:pt idx="3463">
                  <c:v>23.9</c:v>
                </c:pt>
                <c:pt idx="3464">
                  <c:v>23.9</c:v>
                </c:pt>
                <c:pt idx="3465">
                  <c:v>23.9</c:v>
                </c:pt>
                <c:pt idx="3466">
                  <c:v>23.9</c:v>
                </c:pt>
                <c:pt idx="3467">
                  <c:v>23.9</c:v>
                </c:pt>
                <c:pt idx="3468">
                  <c:v>23.9</c:v>
                </c:pt>
                <c:pt idx="3469">
                  <c:v>23.9</c:v>
                </c:pt>
                <c:pt idx="3470">
                  <c:v>23.9</c:v>
                </c:pt>
                <c:pt idx="3471">
                  <c:v>23.9</c:v>
                </c:pt>
                <c:pt idx="3472">
                  <c:v>23.9</c:v>
                </c:pt>
                <c:pt idx="3473">
                  <c:v>23.9</c:v>
                </c:pt>
                <c:pt idx="3474">
                  <c:v>23.9</c:v>
                </c:pt>
                <c:pt idx="3475">
                  <c:v>23.9</c:v>
                </c:pt>
                <c:pt idx="3476">
                  <c:v>23.9</c:v>
                </c:pt>
                <c:pt idx="3477">
                  <c:v>23.9</c:v>
                </c:pt>
                <c:pt idx="3478">
                  <c:v>24</c:v>
                </c:pt>
                <c:pt idx="3479">
                  <c:v>24</c:v>
                </c:pt>
                <c:pt idx="3480">
                  <c:v>24</c:v>
                </c:pt>
                <c:pt idx="3481">
                  <c:v>24</c:v>
                </c:pt>
                <c:pt idx="3482">
                  <c:v>24</c:v>
                </c:pt>
                <c:pt idx="3483">
                  <c:v>24</c:v>
                </c:pt>
                <c:pt idx="3484">
                  <c:v>24</c:v>
                </c:pt>
                <c:pt idx="3485">
                  <c:v>24</c:v>
                </c:pt>
                <c:pt idx="3486">
                  <c:v>24</c:v>
                </c:pt>
                <c:pt idx="3487">
                  <c:v>24</c:v>
                </c:pt>
                <c:pt idx="3488">
                  <c:v>24</c:v>
                </c:pt>
                <c:pt idx="3489">
                  <c:v>24</c:v>
                </c:pt>
                <c:pt idx="3490">
                  <c:v>24</c:v>
                </c:pt>
                <c:pt idx="3491">
                  <c:v>24</c:v>
                </c:pt>
                <c:pt idx="3492">
                  <c:v>24</c:v>
                </c:pt>
                <c:pt idx="3493">
                  <c:v>24</c:v>
                </c:pt>
                <c:pt idx="3494">
                  <c:v>24</c:v>
                </c:pt>
                <c:pt idx="3495">
                  <c:v>24</c:v>
                </c:pt>
                <c:pt idx="3496">
                  <c:v>24</c:v>
                </c:pt>
                <c:pt idx="3497">
                  <c:v>24</c:v>
                </c:pt>
                <c:pt idx="3498">
                  <c:v>24</c:v>
                </c:pt>
                <c:pt idx="3499">
                  <c:v>24.1</c:v>
                </c:pt>
                <c:pt idx="3500">
                  <c:v>24.1</c:v>
                </c:pt>
                <c:pt idx="3501">
                  <c:v>24.1</c:v>
                </c:pt>
                <c:pt idx="3502">
                  <c:v>24.1</c:v>
                </c:pt>
                <c:pt idx="3503">
                  <c:v>24.1</c:v>
                </c:pt>
                <c:pt idx="3504">
                  <c:v>24.1</c:v>
                </c:pt>
                <c:pt idx="3505">
                  <c:v>24.1</c:v>
                </c:pt>
                <c:pt idx="3506">
                  <c:v>24.1</c:v>
                </c:pt>
                <c:pt idx="3507">
                  <c:v>24.1</c:v>
                </c:pt>
                <c:pt idx="3508">
                  <c:v>24.1</c:v>
                </c:pt>
                <c:pt idx="3509">
                  <c:v>24.1</c:v>
                </c:pt>
                <c:pt idx="3510">
                  <c:v>24.1</c:v>
                </c:pt>
                <c:pt idx="3511">
                  <c:v>24.1</c:v>
                </c:pt>
                <c:pt idx="3512">
                  <c:v>24.1</c:v>
                </c:pt>
                <c:pt idx="3513">
                  <c:v>24.1</c:v>
                </c:pt>
                <c:pt idx="3514">
                  <c:v>24.1</c:v>
                </c:pt>
                <c:pt idx="3515">
                  <c:v>24.1</c:v>
                </c:pt>
                <c:pt idx="3516">
                  <c:v>24.1</c:v>
                </c:pt>
                <c:pt idx="3517">
                  <c:v>24.1</c:v>
                </c:pt>
                <c:pt idx="3518">
                  <c:v>24.1</c:v>
                </c:pt>
                <c:pt idx="3519">
                  <c:v>24.1</c:v>
                </c:pt>
                <c:pt idx="3520">
                  <c:v>24.1</c:v>
                </c:pt>
                <c:pt idx="3521">
                  <c:v>24.2</c:v>
                </c:pt>
                <c:pt idx="3522">
                  <c:v>24.2</c:v>
                </c:pt>
                <c:pt idx="3523">
                  <c:v>24.2</c:v>
                </c:pt>
                <c:pt idx="3524">
                  <c:v>24.2</c:v>
                </c:pt>
                <c:pt idx="3525">
                  <c:v>24.2</c:v>
                </c:pt>
                <c:pt idx="3526">
                  <c:v>24.2</c:v>
                </c:pt>
                <c:pt idx="3527">
                  <c:v>24.2</c:v>
                </c:pt>
                <c:pt idx="3528">
                  <c:v>24.2</c:v>
                </c:pt>
                <c:pt idx="3529">
                  <c:v>24.2</c:v>
                </c:pt>
                <c:pt idx="3530">
                  <c:v>24.2</c:v>
                </c:pt>
                <c:pt idx="3531">
                  <c:v>24.2</c:v>
                </c:pt>
                <c:pt idx="3532">
                  <c:v>24.2</c:v>
                </c:pt>
                <c:pt idx="3533">
                  <c:v>24.2</c:v>
                </c:pt>
                <c:pt idx="3534">
                  <c:v>24.2</c:v>
                </c:pt>
                <c:pt idx="3535">
                  <c:v>24.2</c:v>
                </c:pt>
                <c:pt idx="3536">
                  <c:v>24.2</c:v>
                </c:pt>
                <c:pt idx="3537">
                  <c:v>24.2</c:v>
                </c:pt>
                <c:pt idx="3538">
                  <c:v>24.2</c:v>
                </c:pt>
                <c:pt idx="3539">
                  <c:v>24.2</c:v>
                </c:pt>
                <c:pt idx="3540">
                  <c:v>24.2</c:v>
                </c:pt>
                <c:pt idx="3541">
                  <c:v>24.2</c:v>
                </c:pt>
                <c:pt idx="3542">
                  <c:v>24.2</c:v>
                </c:pt>
                <c:pt idx="3543">
                  <c:v>24.2</c:v>
                </c:pt>
                <c:pt idx="3544">
                  <c:v>24.3</c:v>
                </c:pt>
                <c:pt idx="3545">
                  <c:v>24.3</c:v>
                </c:pt>
                <c:pt idx="3546">
                  <c:v>24.3</c:v>
                </c:pt>
                <c:pt idx="3547">
                  <c:v>24.3</c:v>
                </c:pt>
                <c:pt idx="3548">
                  <c:v>24.3</c:v>
                </c:pt>
                <c:pt idx="3549">
                  <c:v>24.3</c:v>
                </c:pt>
                <c:pt idx="3550">
                  <c:v>24.3</c:v>
                </c:pt>
                <c:pt idx="3551">
                  <c:v>24.3</c:v>
                </c:pt>
                <c:pt idx="3552">
                  <c:v>24.3</c:v>
                </c:pt>
                <c:pt idx="3553">
                  <c:v>24.3</c:v>
                </c:pt>
                <c:pt idx="3554">
                  <c:v>24.3</c:v>
                </c:pt>
                <c:pt idx="3555">
                  <c:v>24.3</c:v>
                </c:pt>
                <c:pt idx="3556">
                  <c:v>24.3</c:v>
                </c:pt>
                <c:pt idx="3557">
                  <c:v>24.3</c:v>
                </c:pt>
                <c:pt idx="3558">
                  <c:v>24.3</c:v>
                </c:pt>
                <c:pt idx="3559">
                  <c:v>24.3</c:v>
                </c:pt>
                <c:pt idx="3560">
                  <c:v>24.3</c:v>
                </c:pt>
                <c:pt idx="3561">
                  <c:v>24.3</c:v>
                </c:pt>
                <c:pt idx="3562">
                  <c:v>24.3</c:v>
                </c:pt>
                <c:pt idx="3563">
                  <c:v>24.3</c:v>
                </c:pt>
                <c:pt idx="3564">
                  <c:v>24.3</c:v>
                </c:pt>
                <c:pt idx="3565">
                  <c:v>24.3</c:v>
                </c:pt>
                <c:pt idx="3566">
                  <c:v>24.4</c:v>
                </c:pt>
                <c:pt idx="3567">
                  <c:v>24.4</c:v>
                </c:pt>
                <c:pt idx="3568">
                  <c:v>24.4</c:v>
                </c:pt>
                <c:pt idx="3569">
                  <c:v>24.4</c:v>
                </c:pt>
                <c:pt idx="3570">
                  <c:v>24.4</c:v>
                </c:pt>
                <c:pt idx="3571">
                  <c:v>24.4</c:v>
                </c:pt>
                <c:pt idx="3572">
                  <c:v>24.4</c:v>
                </c:pt>
                <c:pt idx="3573">
                  <c:v>24.4</c:v>
                </c:pt>
                <c:pt idx="3574">
                  <c:v>24.4</c:v>
                </c:pt>
                <c:pt idx="3575">
                  <c:v>24.4</c:v>
                </c:pt>
                <c:pt idx="3576">
                  <c:v>24.4</c:v>
                </c:pt>
                <c:pt idx="3577">
                  <c:v>24.4</c:v>
                </c:pt>
                <c:pt idx="3578">
                  <c:v>24.4</c:v>
                </c:pt>
                <c:pt idx="3579">
                  <c:v>24.4</c:v>
                </c:pt>
                <c:pt idx="3580">
                  <c:v>24.4</c:v>
                </c:pt>
                <c:pt idx="3581">
                  <c:v>24.4</c:v>
                </c:pt>
                <c:pt idx="3582">
                  <c:v>24.4</c:v>
                </c:pt>
                <c:pt idx="3583">
                  <c:v>24.4</c:v>
                </c:pt>
                <c:pt idx="3584">
                  <c:v>24.4</c:v>
                </c:pt>
                <c:pt idx="3585">
                  <c:v>24.4</c:v>
                </c:pt>
                <c:pt idx="3586">
                  <c:v>24.4</c:v>
                </c:pt>
                <c:pt idx="3587">
                  <c:v>24.5</c:v>
                </c:pt>
                <c:pt idx="3588">
                  <c:v>24.5</c:v>
                </c:pt>
                <c:pt idx="3589">
                  <c:v>24.5</c:v>
                </c:pt>
                <c:pt idx="3590">
                  <c:v>24.5</c:v>
                </c:pt>
                <c:pt idx="3591">
                  <c:v>24.5</c:v>
                </c:pt>
                <c:pt idx="3592">
                  <c:v>24.5</c:v>
                </c:pt>
                <c:pt idx="3593">
                  <c:v>24.5</c:v>
                </c:pt>
                <c:pt idx="3594">
                  <c:v>24.5</c:v>
                </c:pt>
                <c:pt idx="3595">
                  <c:v>24.5</c:v>
                </c:pt>
                <c:pt idx="3596">
                  <c:v>24.5</c:v>
                </c:pt>
                <c:pt idx="3597">
                  <c:v>24.5</c:v>
                </c:pt>
                <c:pt idx="3598">
                  <c:v>24.5</c:v>
                </c:pt>
                <c:pt idx="3599">
                  <c:v>24.5</c:v>
                </c:pt>
                <c:pt idx="3600">
                  <c:v>24.5</c:v>
                </c:pt>
                <c:pt idx="3601">
                  <c:v>24.5</c:v>
                </c:pt>
                <c:pt idx="3602">
                  <c:v>24.5</c:v>
                </c:pt>
                <c:pt idx="3603">
                  <c:v>24.5</c:v>
                </c:pt>
                <c:pt idx="3604">
                  <c:v>24.5</c:v>
                </c:pt>
                <c:pt idx="3605">
                  <c:v>24.5</c:v>
                </c:pt>
                <c:pt idx="3606">
                  <c:v>24.5</c:v>
                </c:pt>
                <c:pt idx="3607">
                  <c:v>24.5</c:v>
                </c:pt>
                <c:pt idx="3608">
                  <c:v>24.5</c:v>
                </c:pt>
                <c:pt idx="3609">
                  <c:v>24.6</c:v>
                </c:pt>
                <c:pt idx="3610">
                  <c:v>24.6</c:v>
                </c:pt>
                <c:pt idx="3611">
                  <c:v>24.6</c:v>
                </c:pt>
                <c:pt idx="3612">
                  <c:v>24.6</c:v>
                </c:pt>
                <c:pt idx="3613">
                  <c:v>24.6</c:v>
                </c:pt>
                <c:pt idx="3614">
                  <c:v>24.6</c:v>
                </c:pt>
                <c:pt idx="3615">
                  <c:v>24.6</c:v>
                </c:pt>
                <c:pt idx="3616">
                  <c:v>24.6</c:v>
                </c:pt>
                <c:pt idx="3617">
                  <c:v>24.6</c:v>
                </c:pt>
                <c:pt idx="3618">
                  <c:v>24.6</c:v>
                </c:pt>
                <c:pt idx="3619">
                  <c:v>24.6</c:v>
                </c:pt>
                <c:pt idx="3620">
                  <c:v>24.6</c:v>
                </c:pt>
                <c:pt idx="3621">
                  <c:v>24.6</c:v>
                </c:pt>
                <c:pt idx="3622">
                  <c:v>24.6</c:v>
                </c:pt>
                <c:pt idx="3623">
                  <c:v>24.6</c:v>
                </c:pt>
                <c:pt idx="3624">
                  <c:v>24.6</c:v>
                </c:pt>
                <c:pt idx="3625">
                  <c:v>24.6</c:v>
                </c:pt>
                <c:pt idx="3626">
                  <c:v>24.6</c:v>
                </c:pt>
                <c:pt idx="3627">
                  <c:v>24.6</c:v>
                </c:pt>
                <c:pt idx="3628">
                  <c:v>24.6</c:v>
                </c:pt>
                <c:pt idx="3629">
                  <c:v>24.6</c:v>
                </c:pt>
                <c:pt idx="3630">
                  <c:v>24.6</c:v>
                </c:pt>
                <c:pt idx="3631">
                  <c:v>24.7</c:v>
                </c:pt>
                <c:pt idx="3632">
                  <c:v>24.7</c:v>
                </c:pt>
                <c:pt idx="3633">
                  <c:v>24.7</c:v>
                </c:pt>
                <c:pt idx="3634">
                  <c:v>24.7</c:v>
                </c:pt>
                <c:pt idx="3635">
                  <c:v>24.7</c:v>
                </c:pt>
                <c:pt idx="3636">
                  <c:v>24.7</c:v>
                </c:pt>
                <c:pt idx="3637">
                  <c:v>24.7</c:v>
                </c:pt>
                <c:pt idx="3638">
                  <c:v>24.7</c:v>
                </c:pt>
                <c:pt idx="3639">
                  <c:v>24.7</c:v>
                </c:pt>
                <c:pt idx="3640">
                  <c:v>24.7</c:v>
                </c:pt>
                <c:pt idx="3641">
                  <c:v>24.7</c:v>
                </c:pt>
                <c:pt idx="3642">
                  <c:v>24.7</c:v>
                </c:pt>
                <c:pt idx="3643">
                  <c:v>24.7</c:v>
                </c:pt>
                <c:pt idx="3644">
                  <c:v>24.7</c:v>
                </c:pt>
                <c:pt idx="3645">
                  <c:v>24.7</c:v>
                </c:pt>
                <c:pt idx="3646">
                  <c:v>24.7</c:v>
                </c:pt>
                <c:pt idx="3647">
                  <c:v>24.7</c:v>
                </c:pt>
                <c:pt idx="3648">
                  <c:v>24.7</c:v>
                </c:pt>
                <c:pt idx="3649">
                  <c:v>24.7</c:v>
                </c:pt>
                <c:pt idx="3650">
                  <c:v>24.7</c:v>
                </c:pt>
                <c:pt idx="3651">
                  <c:v>24.7</c:v>
                </c:pt>
                <c:pt idx="3652">
                  <c:v>24.8</c:v>
                </c:pt>
                <c:pt idx="3653">
                  <c:v>24.8</c:v>
                </c:pt>
                <c:pt idx="3654">
                  <c:v>24.8</c:v>
                </c:pt>
                <c:pt idx="3655">
                  <c:v>24.8</c:v>
                </c:pt>
                <c:pt idx="3656">
                  <c:v>24.8</c:v>
                </c:pt>
                <c:pt idx="3657">
                  <c:v>24.8</c:v>
                </c:pt>
                <c:pt idx="3658">
                  <c:v>24.8</c:v>
                </c:pt>
                <c:pt idx="3659">
                  <c:v>24.8</c:v>
                </c:pt>
                <c:pt idx="3660">
                  <c:v>24.8</c:v>
                </c:pt>
                <c:pt idx="3661">
                  <c:v>24.8</c:v>
                </c:pt>
                <c:pt idx="3662">
                  <c:v>24.8</c:v>
                </c:pt>
                <c:pt idx="3663">
                  <c:v>24.8</c:v>
                </c:pt>
                <c:pt idx="3664">
                  <c:v>24.8</c:v>
                </c:pt>
                <c:pt idx="3665">
                  <c:v>24.8</c:v>
                </c:pt>
                <c:pt idx="3666">
                  <c:v>24.8</c:v>
                </c:pt>
                <c:pt idx="3667">
                  <c:v>24.8</c:v>
                </c:pt>
                <c:pt idx="3668">
                  <c:v>24.8</c:v>
                </c:pt>
                <c:pt idx="3669">
                  <c:v>24.8</c:v>
                </c:pt>
                <c:pt idx="3670">
                  <c:v>24.8</c:v>
                </c:pt>
                <c:pt idx="3671">
                  <c:v>24.8</c:v>
                </c:pt>
                <c:pt idx="3672">
                  <c:v>24.8</c:v>
                </c:pt>
                <c:pt idx="3673">
                  <c:v>24.8</c:v>
                </c:pt>
                <c:pt idx="3674">
                  <c:v>24.8</c:v>
                </c:pt>
                <c:pt idx="3675">
                  <c:v>24.9</c:v>
                </c:pt>
                <c:pt idx="3676">
                  <c:v>24.9</c:v>
                </c:pt>
                <c:pt idx="3677">
                  <c:v>24.9</c:v>
                </c:pt>
                <c:pt idx="3678">
                  <c:v>24.9</c:v>
                </c:pt>
                <c:pt idx="3679">
                  <c:v>24.9</c:v>
                </c:pt>
                <c:pt idx="3680">
                  <c:v>24.9</c:v>
                </c:pt>
                <c:pt idx="3681">
                  <c:v>24.9</c:v>
                </c:pt>
                <c:pt idx="3682">
                  <c:v>24.9</c:v>
                </c:pt>
                <c:pt idx="3683">
                  <c:v>24.9</c:v>
                </c:pt>
                <c:pt idx="3684">
                  <c:v>24.9</c:v>
                </c:pt>
                <c:pt idx="3685">
                  <c:v>24.9</c:v>
                </c:pt>
                <c:pt idx="3686">
                  <c:v>24.9</c:v>
                </c:pt>
                <c:pt idx="3687">
                  <c:v>24.9</c:v>
                </c:pt>
                <c:pt idx="3688">
                  <c:v>24.9</c:v>
                </c:pt>
                <c:pt idx="3689">
                  <c:v>24.9</c:v>
                </c:pt>
                <c:pt idx="3690">
                  <c:v>24.9</c:v>
                </c:pt>
                <c:pt idx="3691">
                  <c:v>24.9</c:v>
                </c:pt>
                <c:pt idx="3692">
                  <c:v>24.9</c:v>
                </c:pt>
                <c:pt idx="3693">
                  <c:v>24.9</c:v>
                </c:pt>
                <c:pt idx="3694">
                  <c:v>24.9</c:v>
                </c:pt>
                <c:pt idx="3695">
                  <c:v>24.9</c:v>
                </c:pt>
                <c:pt idx="3696">
                  <c:v>25</c:v>
                </c:pt>
                <c:pt idx="3697">
                  <c:v>25</c:v>
                </c:pt>
                <c:pt idx="3698">
                  <c:v>25</c:v>
                </c:pt>
                <c:pt idx="3699">
                  <c:v>25</c:v>
                </c:pt>
                <c:pt idx="3700">
                  <c:v>25</c:v>
                </c:pt>
                <c:pt idx="3701">
                  <c:v>25</c:v>
                </c:pt>
                <c:pt idx="3702">
                  <c:v>25</c:v>
                </c:pt>
                <c:pt idx="3703">
                  <c:v>25</c:v>
                </c:pt>
                <c:pt idx="3704">
                  <c:v>25</c:v>
                </c:pt>
                <c:pt idx="3705">
                  <c:v>25</c:v>
                </c:pt>
                <c:pt idx="3706">
                  <c:v>25</c:v>
                </c:pt>
                <c:pt idx="3707">
                  <c:v>25</c:v>
                </c:pt>
                <c:pt idx="3708">
                  <c:v>25</c:v>
                </c:pt>
                <c:pt idx="3709">
                  <c:v>25</c:v>
                </c:pt>
                <c:pt idx="3710">
                  <c:v>25</c:v>
                </c:pt>
                <c:pt idx="3711">
                  <c:v>25</c:v>
                </c:pt>
                <c:pt idx="3712">
                  <c:v>25</c:v>
                </c:pt>
                <c:pt idx="3713">
                  <c:v>25</c:v>
                </c:pt>
                <c:pt idx="3714">
                  <c:v>25</c:v>
                </c:pt>
                <c:pt idx="3715">
                  <c:v>25</c:v>
                </c:pt>
                <c:pt idx="3716">
                  <c:v>25</c:v>
                </c:pt>
                <c:pt idx="3717">
                  <c:v>25</c:v>
                </c:pt>
                <c:pt idx="3718">
                  <c:v>25.1</c:v>
                </c:pt>
                <c:pt idx="3719">
                  <c:v>25.1</c:v>
                </c:pt>
                <c:pt idx="3720">
                  <c:v>25.1</c:v>
                </c:pt>
                <c:pt idx="3721">
                  <c:v>25.1</c:v>
                </c:pt>
                <c:pt idx="3722">
                  <c:v>25.1</c:v>
                </c:pt>
                <c:pt idx="3723">
                  <c:v>25.1</c:v>
                </c:pt>
                <c:pt idx="3724">
                  <c:v>25.1</c:v>
                </c:pt>
                <c:pt idx="3725">
                  <c:v>25.1</c:v>
                </c:pt>
                <c:pt idx="3726">
                  <c:v>25.1</c:v>
                </c:pt>
                <c:pt idx="3727">
                  <c:v>25.1</c:v>
                </c:pt>
                <c:pt idx="3728">
                  <c:v>25.1</c:v>
                </c:pt>
                <c:pt idx="3729">
                  <c:v>25.1</c:v>
                </c:pt>
                <c:pt idx="3730">
                  <c:v>25.1</c:v>
                </c:pt>
                <c:pt idx="3731">
                  <c:v>25.1</c:v>
                </c:pt>
                <c:pt idx="3732">
                  <c:v>25.1</c:v>
                </c:pt>
                <c:pt idx="3733">
                  <c:v>25.1</c:v>
                </c:pt>
                <c:pt idx="3734">
                  <c:v>25.1</c:v>
                </c:pt>
                <c:pt idx="3735">
                  <c:v>25.1</c:v>
                </c:pt>
                <c:pt idx="3736">
                  <c:v>25.1</c:v>
                </c:pt>
                <c:pt idx="3737">
                  <c:v>25.1</c:v>
                </c:pt>
                <c:pt idx="3738">
                  <c:v>25.1</c:v>
                </c:pt>
                <c:pt idx="3739">
                  <c:v>25.2</c:v>
                </c:pt>
                <c:pt idx="3740">
                  <c:v>25.2</c:v>
                </c:pt>
                <c:pt idx="3741">
                  <c:v>25.2</c:v>
                </c:pt>
                <c:pt idx="3742">
                  <c:v>25.2</c:v>
                </c:pt>
                <c:pt idx="3743">
                  <c:v>25.2</c:v>
                </c:pt>
                <c:pt idx="3744">
                  <c:v>25.2</c:v>
                </c:pt>
                <c:pt idx="3745">
                  <c:v>25.2</c:v>
                </c:pt>
                <c:pt idx="3746">
                  <c:v>25.2</c:v>
                </c:pt>
                <c:pt idx="3747">
                  <c:v>25.2</c:v>
                </c:pt>
                <c:pt idx="3748">
                  <c:v>25.2</c:v>
                </c:pt>
                <c:pt idx="3749">
                  <c:v>25.2</c:v>
                </c:pt>
                <c:pt idx="3750">
                  <c:v>25.2</c:v>
                </c:pt>
                <c:pt idx="3751">
                  <c:v>25.2</c:v>
                </c:pt>
                <c:pt idx="3752">
                  <c:v>25.2</c:v>
                </c:pt>
                <c:pt idx="3753">
                  <c:v>25.2</c:v>
                </c:pt>
                <c:pt idx="3754">
                  <c:v>25.2</c:v>
                </c:pt>
                <c:pt idx="3755">
                  <c:v>25.2</c:v>
                </c:pt>
                <c:pt idx="3756">
                  <c:v>25.2</c:v>
                </c:pt>
                <c:pt idx="3757">
                  <c:v>25.2</c:v>
                </c:pt>
                <c:pt idx="3758">
                  <c:v>25.2</c:v>
                </c:pt>
                <c:pt idx="3759">
                  <c:v>25.2</c:v>
                </c:pt>
                <c:pt idx="3760">
                  <c:v>25.3</c:v>
                </c:pt>
                <c:pt idx="3761">
                  <c:v>25.3</c:v>
                </c:pt>
                <c:pt idx="3762">
                  <c:v>25.3</c:v>
                </c:pt>
                <c:pt idx="3763">
                  <c:v>25.3</c:v>
                </c:pt>
                <c:pt idx="3764">
                  <c:v>25.3</c:v>
                </c:pt>
                <c:pt idx="3765">
                  <c:v>25.3</c:v>
                </c:pt>
                <c:pt idx="3766">
                  <c:v>25.3</c:v>
                </c:pt>
                <c:pt idx="3767">
                  <c:v>25.3</c:v>
                </c:pt>
                <c:pt idx="3768">
                  <c:v>25.3</c:v>
                </c:pt>
                <c:pt idx="3769">
                  <c:v>25.3</c:v>
                </c:pt>
                <c:pt idx="3770">
                  <c:v>25.3</c:v>
                </c:pt>
                <c:pt idx="3771">
                  <c:v>25.3</c:v>
                </c:pt>
                <c:pt idx="3772">
                  <c:v>25.3</c:v>
                </c:pt>
                <c:pt idx="3773">
                  <c:v>25.3</c:v>
                </c:pt>
                <c:pt idx="3774">
                  <c:v>25.3</c:v>
                </c:pt>
                <c:pt idx="3775">
                  <c:v>25.3</c:v>
                </c:pt>
                <c:pt idx="3776">
                  <c:v>25.3</c:v>
                </c:pt>
                <c:pt idx="3777">
                  <c:v>25.3</c:v>
                </c:pt>
                <c:pt idx="3778">
                  <c:v>25.3</c:v>
                </c:pt>
                <c:pt idx="3779">
                  <c:v>25.3</c:v>
                </c:pt>
                <c:pt idx="3780">
                  <c:v>25.3</c:v>
                </c:pt>
                <c:pt idx="3781">
                  <c:v>25.3</c:v>
                </c:pt>
                <c:pt idx="3782">
                  <c:v>25.4</c:v>
                </c:pt>
                <c:pt idx="3783">
                  <c:v>25.4</c:v>
                </c:pt>
                <c:pt idx="3784">
                  <c:v>25.4</c:v>
                </c:pt>
                <c:pt idx="3785">
                  <c:v>25.4</c:v>
                </c:pt>
                <c:pt idx="3786">
                  <c:v>25.4</c:v>
                </c:pt>
                <c:pt idx="3787">
                  <c:v>25.4</c:v>
                </c:pt>
                <c:pt idx="3788">
                  <c:v>25.4</c:v>
                </c:pt>
                <c:pt idx="3789">
                  <c:v>25.4</c:v>
                </c:pt>
                <c:pt idx="3790">
                  <c:v>25.4</c:v>
                </c:pt>
                <c:pt idx="3791">
                  <c:v>25.4</c:v>
                </c:pt>
                <c:pt idx="3792">
                  <c:v>25.4</c:v>
                </c:pt>
                <c:pt idx="3793">
                  <c:v>25.4</c:v>
                </c:pt>
                <c:pt idx="3794">
                  <c:v>25.4</c:v>
                </c:pt>
                <c:pt idx="3795">
                  <c:v>25.4</c:v>
                </c:pt>
                <c:pt idx="3796">
                  <c:v>25.4</c:v>
                </c:pt>
                <c:pt idx="3797">
                  <c:v>25.4</c:v>
                </c:pt>
                <c:pt idx="3798">
                  <c:v>25.4</c:v>
                </c:pt>
                <c:pt idx="3799">
                  <c:v>25.4</c:v>
                </c:pt>
                <c:pt idx="3800">
                  <c:v>25.4</c:v>
                </c:pt>
                <c:pt idx="3801">
                  <c:v>25.4</c:v>
                </c:pt>
                <c:pt idx="3802">
                  <c:v>25.4</c:v>
                </c:pt>
                <c:pt idx="3803">
                  <c:v>25.5</c:v>
                </c:pt>
                <c:pt idx="3804">
                  <c:v>25.5</c:v>
                </c:pt>
                <c:pt idx="3805">
                  <c:v>25.5</c:v>
                </c:pt>
                <c:pt idx="3806">
                  <c:v>25.5</c:v>
                </c:pt>
                <c:pt idx="3807">
                  <c:v>25.5</c:v>
                </c:pt>
                <c:pt idx="3808">
                  <c:v>25.5</c:v>
                </c:pt>
                <c:pt idx="3809">
                  <c:v>25.5</c:v>
                </c:pt>
                <c:pt idx="3810">
                  <c:v>25.5</c:v>
                </c:pt>
                <c:pt idx="3811">
                  <c:v>25.5</c:v>
                </c:pt>
                <c:pt idx="3812">
                  <c:v>25.5</c:v>
                </c:pt>
                <c:pt idx="3813">
                  <c:v>25.5</c:v>
                </c:pt>
                <c:pt idx="3814">
                  <c:v>25.5</c:v>
                </c:pt>
                <c:pt idx="3815">
                  <c:v>25.5</c:v>
                </c:pt>
                <c:pt idx="3816">
                  <c:v>25.5</c:v>
                </c:pt>
                <c:pt idx="3817">
                  <c:v>25.5</c:v>
                </c:pt>
                <c:pt idx="3818">
                  <c:v>25.5</c:v>
                </c:pt>
                <c:pt idx="3819">
                  <c:v>25.5</c:v>
                </c:pt>
                <c:pt idx="3820">
                  <c:v>25.5</c:v>
                </c:pt>
                <c:pt idx="3821">
                  <c:v>25.5</c:v>
                </c:pt>
                <c:pt idx="3822">
                  <c:v>25.5</c:v>
                </c:pt>
                <c:pt idx="3823">
                  <c:v>25.5</c:v>
                </c:pt>
                <c:pt idx="3824">
                  <c:v>25.5</c:v>
                </c:pt>
                <c:pt idx="3825">
                  <c:v>25.6</c:v>
                </c:pt>
                <c:pt idx="3826">
                  <c:v>25.6</c:v>
                </c:pt>
                <c:pt idx="3827">
                  <c:v>25.6</c:v>
                </c:pt>
                <c:pt idx="3828">
                  <c:v>25.6</c:v>
                </c:pt>
                <c:pt idx="3829">
                  <c:v>25.6</c:v>
                </c:pt>
                <c:pt idx="3830">
                  <c:v>25.6</c:v>
                </c:pt>
                <c:pt idx="3831">
                  <c:v>25.6</c:v>
                </c:pt>
                <c:pt idx="3832">
                  <c:v>25.6</c:v>
                </c:pt>
                <c:pt idx="3833">
                  <c:v>25.6</c:v>
                </c:pt>
                <c:pt idx="3834">
                  <c:v>25.6</c:v>
                </c:pt>
                <c:pt idx="3835">
                  <c:v>25.6</c:v>
                </c:pt>
                <c:pt idx="3836">
                  <c:v>25.6</c:v>
                </c:pt>
                <c:pt idx="3837">
                  <c:v>25.6</c:v>
                </c:pt>
                <c:pt idx="3838">
                  <c:v>25.6</c:v>
                </c:pt>
                <c:pt idx="3839">
                  <c:v>25.6</c:v>
                </c:pt>
                <c:pt idx="3840">
                  <c:v>25.6</c:v>
                </c:pt>
                <c:pt idx="3841">
                  <c:v>25.6</c:v>
                </c:pt>
                <c:pt idx="3842">
                  <c:v>25.6</c:v>
                </c:pt>
                <c:pt idx="3843">
                  <c:v>25.6</c:v>
                </c:pt>
                <c:pt idx="3844">
                  <c:v>25.6</c:v>
                </c:pt>
                <c:pt idx="3845">
                  <c:v>25.6</c:v>
                </c:pt>
                <c:pt idx="3846">
                  <c:v>25.6</c:v>
                </c:pt>
                <c:pt idx="3847">
                  <c:v>25.7</c:v>
                </c:pt>
                <c:pt idx="3848">
                  <c:v>25.7</c:v>
                </c:pt>
                <c:pt idx="3849">
                  <c:v>25.7</c:v>
                </c:pt>
                <c:pt idx="3850">
                  <c:v>25.7</c:v>
                </c:pt>
                <c:pt idx="3851">
                  <c:v>25.7</c:v>
                </c:pt>
                <c:pt idx="3852">
                  <c:v>25.7</c:v>
                </c:pt>
                <c:pt idx="3853">
                  <c:v>25.7</c:v>
                </c:pt>
                <c:pt idx="3854">
                  <c:v>25.7</c:v>
                </c:pt>
                <c:pt idx="3855">
                  <c:v>25.7</c:v>
                </c:pt>
                <c:pt idx="3856">
                  <c:v>25.7</c:v>
                </c:pt>
                <c:pt idx="3857">
                  <c:v>25.7</c:v>
                </c:pt>
                <c:pt idx="3858">
                  <c:v>25.7</c:v>
                </c:pt>
                <c:pt idx="3859">
                  <c:v>25.7</c:v>
                </c:pt>
                <c:pt idx="3860">
                  <c:v>25.7</c:v>
                </c:pt>
                <c:pt idx="3861">
                  <c:v>25.7</c:v>
                </c:pt>
                <c:pt idx="3862">
                  <c:v>25.7</c:v>
                </c:pt>
                <c:pt idx="3863">
                  <c:v>25.7</c:v>
                </c:pt>
                <c:pt idx="3864">
                  <c:v>25.7</c:v>
                </c:pt>
                <c:pt idx="3865">
                  <c:v>25.7</c:v>
                </c:pt>
                <c:pt idx="3866">
                  <c:v>25.7</c:v>
                </c:pt>
                <c:pt idx="3867">
                  <c:v>25.7</c:v>
                </c:pt>
                <c:pt idx="3868">
                  <c:v>25.8</c:v>
                </c:pt>
                <c:pt idx="3869">
                  <c:v>25.8</c:v>
                </c:pt>
                <c:pt idx="3870">
                  <c:v>25.8</c:v>
                </c:pt>
                <c:pt idx="3871">
                  <c:v>25.8</c:v>
                </c:pt>
                <c:pt idx="3872">
                  <c:v>25.8</c:v>
                </c:pt>
                <c:pt idx="3873">
                  <c:v>25.8</c:v>
                </c:pt>
                <c:pt idx="3874">
                  <c:v>25.8</c:v>
                </c:pt>
                <c:pt idx="3875">
                  <c:v>25.8</c:v>
                </c:pt>
                <c:pt idx="3876">
                  <c:v>25.8</c:v>
                </c:pt>
                <c:pt idx="3877">
                  <c:v>25.8</c:v>
                </c:pt>
                <c:pt idx="3878">
                  <c:v>25.8</c:v>
                </c:pt>
                <c:pt idx="3879">
                  <c:v>25.8</c:v>
                </c:pt>
                <c:pt idx="3880">
                  <c:v>25.8</c:v>
                </c:pt>
                <c:pt idx="3881">
                  <c:v>25.8</c:v>
                </c:pt>
                <c:pt idx="3882">
                  <c:v>25.8</c:v>
                </c:pt>
                <c:pt idx="3883">
                  <c:v>25.8</c:v>
                </c:pt>
                <c:pt idx="3884">
                  <c:v>25.8</c:v>
                </c:pt>
                <c:pt idx="3885">
                  <c:v>25.8</c:v>
                </c:pt>
                <c:pt idx="3886">
                  <c:v>25.8</c:v>
                </c:pt>
                <c:pt idx="3887">
                  <c:v>25.8</c:v>
                </c:pt>
                <c:pt idx="3888">
                  <c:v>25.8</c:v>
                </c:pt>
                <c:pt idx="3889">
                  <c:v>25.9</c:v>
                </c:pt>
                <c:pt idx="3890">
                  <c:v>25.9</c:v>
                </c:pt>
                <c:pt idx="3891">
                  <c:v>25.9</c:v>
                </c:pt>
                <c:pt idx="3892">
                  <c:v>25.9</c:v>
                </c:pt>
                <c:pt idx="3893">
                  <c:v>25.9</c:v>
                </c:pt>
                <c:pt idx="3894">
                  <c:v>25.9</c:v>
                </c:pt>
                <c:pt idx="3895">
                  <c:v>25.9</c:v>
                </c:pt>
                <c:pt idx="3896">
                  <c:v>25.9</c:v>
                </c:pt>
                <c:pt idx="3897">
                  <c:v>25.9</c:v>
                </c:pt>
                <c:pt idx="3898">
                  <c:v>25.9</c:v>
                </c:pt>
                <c:pt idx="3899">
                  <c:v>25.9</c:v>
                </c:pt>
                <c:pt idx="3900">
                  <c:v>25.9</c:v>
                </c:pt>
                <c:pt idx="3901">
                  <c:v>25.9</c:v>
                </c:pt>
                <c:pt idx="3902">
                  <c:v>25.9</c:v>
                </c:pt>
                <c:pt idx="3903">
                  <c:v>25.9</c:v>
                </c:pt>
                <c:pt idx="3904">
                  <c:v>25.9</c:v>
                </c:pt>
                <c:pt idx="3905">
                  <c:v>25.9</c:v>
                </c:pt>
                <c:pt idx="3906">
                  <c:v>25.9</c:v>
                </c:pt>
                <c:pt idx="3907">
                  <c:v>25.9</c:v>
                </c:pt>
                <c:pt idx="3908">
                  <c:v>25.9</c:v>
                </c:pt>
                <c:pt idx="3909">
                  <c:v>25.9</c:v>
                </c:pt>
                <c:pt idx="3910">
                  <c:v>26</c:v>
                </c:pt>
                <c:pt idx="3911">
                  <c:v>26</c:v>
                </c:pt>
                <c:pt idx="3912">
                  <c:v>26</c:v>
                </c:pt>
                <c:pt idx="3913">
                  <c:v>26</c:v>
                </c:pt>
                <c:pt idx="3914">
                  <c:v>26</c:v>
                </c:pt>
                <c:pt idx="3915">
                  <c:v>26</c:v>
                </c:pt>
                <c:pt idx="3916">
                  <c:v>26</c:v>
                </c:pt>
                <c:pt idx="3917">
                  <c:v>26</c:v>
                </c:pt>
                <c:pt idx="3918">
                  <c:v>26</c:v>
                </c:pt>
                <c:pt idx="3919">
                  <c:v>26</c:v>
                </c:pt>
                <c:pt idx="3920">
                  <c:v>26</c:v>
                </c:pt>
                <c:pt idx="3921">
                  <c:v>26</c:v>
                </c:pt>
                <c:pt idx="3922">
                  <c:v>26</c:v>
                </c:pt>
                <c:pt idx="3923">
                  <c:v>26</c:v>
                </c:pt>
                <c:pt idx="3924">
                  <c:v>26</c:v>
                </c:pt>
                <c:pt idx="3925">
                  <c:v>26</c:v>
                </c:pt>
                <c:pt idx="3926">
                  <c:v>26</c:v>
                </c:pt>
                <c:pt idx="3927">
                  <c:v>26</c:v>
                </c:pt>
                <c:pt idx="3928">
                  <c:v>26</c:v>
                </c:pt>
                <c:pt idx="3929">
                  <c:v>26</c:v>
                </c:pt>
                <c:pt idx="3930">
                  <c:v>26</c:v>
                </c:pt>
                <c:pt idx="3931">
                  <c:v>26.1</c:v>
                </c:pt>
                <c:pt idx="3932">
                  <c:v>26.1</c:v>
                </c:pt>
                <c:pt idx="3933">
                  <c:v>26.1</c:v>
                </c:pt>
                <c:pt idx="3934">
                  <c:v>26.1</c:v>
                </c:pt>
                <c:pt idx="3935">
                  <c:v>26.1</c:v>
                </c:pt>
                <c:pt idx="3936">
                  <c:v>26.1</c:v>
                </c:pt>
                <c:pt idx="3937">
                  <c:v>26.1</c:v>
                </c:pt>
                <c:pt idx="3938">
                  <c:v>26.1</c:v>
                </c:pt>
                <c:pt idx="3939">
                  <c:v>26.1</c:v>
                </c:pt>
                <c:pt idx="3940">
                  <c:v>26.1</c:v>
                </c:pt>
                <c:pt idx="3941">
                  <c:v>26.1</c:v>
                </c:pt>
                <c:pt idx="3942">
                  <c:v>26.1</c:v>
                </c:pt>
                <c:pt idx="3943">
                  <c:v>26.1</c:v>
                </c:pt>
                <c:pt idx="3944">
                  <c:v>26.1</c:v>
                </c:pt>
                <c:pt idx="3945">
                  <c:v>26.1</c:v>
                </c:pt>
                <c:pt idx="3946">
                  <c:v>26.1</c:v>
                </c:pt>
                <c:pt idx="3947">
                  <c:v>26.1</c:v>
                </c:pt>
                <c:pt idx="3948">
                  <c:v>26.1</c:v>
                </c:pt>
                <c:pt idx="3949">
                  <c:v>26.1</c:v>
                </c:pt>
                <c:pt idx="3950">
                  <c:v>26.1</c:v>
                </c:pt>
                <c:pt idx="3951">
                  <c:v>26.1</c:v>
                </c:pt>
                <c:pt idx="3952">
                  <c:v>26.1</c:v>
                </c:pt>
                <c:pt idx="3953">
                  <c:v>26.2</c:v>
                </c:pt>
                <c:pt idx="3954">
                  <c:v>26.2</c:v>
                </c:pt>
                <c:pt idx="3955">
                  <c:v>26.2</c:v>
                </c:pt>
                <c:pt idx="3956">
                  <c:v>26.2</c:v>
                </c:pt>
                <c:pt idx="3957">
                  <c:v>26.2</c:v>
                </c:pt>
                <c:pt idx="3958">
                  <c:v>26.2</c:v>
                </c:pt>
                <c:pt idx="3959">
                  <c:v>26.2</c:v>
                </c:pt>
                <c:pt idx="3960">
                  <c:v>26.2</c:v>
                </c:pt>
                <c:pt idx="3961">
                  <c:v>26.2</c:v>
                </c:pt>
                <c:pt idx="3962">
                  <c:v>26.2</c:v>
                </c:pt>
                <c:pt idx="3963">
                  <c:v>26.2</c:v>
                </c:pt>
                <c:pt idx="3964">
                  <c:v>26.2</c:v>
                </c:pt>
                <c:pt idx="3965">
                  <c:v>26.2</c:v>
                </c:pt>
                <c:pt idx="3966">
                  <c:v>26.2</c:v>
                </c:pt>
                <c:pt idx="3967">
                  <c:v>26.2</c:v>
                </c:pt>
                <c:pt idx="3968">
                  <c:v>26.2</c:v>
                </c:pt>
                <c:pt idx="3969">
                  <c:v>26.2</c:v>
                </c:pt>
                <c:pt idx="3970">
                  <c:v>26.2</c:v>
                </c:pt>
                <c:pt idx="3971">
                  <c:v>26.2</c:v>
                </c:pt>
                <c:pt idx="3972">
                  <c:v>26.2</c:v>
                </c:pt>
                <c:pt idx="3973">
                  <c:v>26.2</c:v>
                </c:pt>
                <c:pt idx="3974">
                  <c:v>26.3</c:v>
                </c:pt>
                <c:pt idx="3975">
                  <c:v>26.3</c:v>
                </c:pt>
                <c:pt idx="3976">
                  <c:v>26.3</c:v>
                </c:pt>
                <c:pt idx="3977">
                  <c:v>26.3</c:v>
                </c:pt>
                <c:pt idx="3978">
                  <c:v>26.3</c:v>
                </c:pt>
                <c:pt idx="3979">
                  <c:v>26.3</c:v>
                </c:pt>
                <c:pt idx="3980">
                  <c:v>26.3</c:v>
                </c:pt>
                <c:pt idx="3981">
                  <c:v>26.3</c:v>
                </c:pt>
                <c:pt idx="3982">
                  <c:v>26.3</c:v>
                </c:pt>
                <c:pt idx="3983">
                  <c:v>26.3</c:v>
                </c:pt>
                <c:pt idx="3984">
                  <c:v>26.3</c:v>
                </c:pt>
                <c:pt idx="3985">
                  <c:v>26.3</c:v>
                </c:pt>
                <c:pt idx="3986">
                  <c:v>26.3</c:v>
                </c:pt>
                <c:pt idx="3987">
                  <c:v>26.3</c:v>
                </c:pt>
                <c:pt idx="3988">
                  <c:v>26.3</c:v>
                </c:pt>
                <c:pt idx="3989">
                  <c:v>26.3</c:v>
                </c:pt>
                <c:pt idx="3990">
                  <c:v>26.3</c:v>
                </c:pt>
                <c:pt idx="3991">
                  <c:v>26.3</c:v>
                </c:pt>
                <c:pt idx="3992">
                  <c:v>26.3</c:v>
                </c:pt>
                <c:pt idx="3993">
                  <c:v>26.3</c:v>
                </c:pt>
                <c:pt idx="3994">
                  <c:v>26.3</c:v>
                </c:pt>
                <c:pt idx="3995">
                  <c:v>26.4</c:v>
                </c:pt>
                <c:pt idx="3996">
                  <c:v>26.4</c:v>
                </c:pt>
                <c:pt idx="3997">
                  <c:v>26.4</c:v>
                </c:pt>
                <c:pt idx="3998">
                  <c:v>26.4</c:v>
                </c:pt>
                <c:pt idx="3999">
                  <c:v>26.4</c:v>
                </c:pt>
                <c:pt idx="4000">
                  <c:v>26.4</c:v>
                </c:pt>
                <c:pt idx="4001">
                  <c:v>26.4</c:v>
                </c:pt>
                <c:pt idx="4002">
                  <c:v>26.4</c:v>
                </c:pt>
                <c:pt idx="4003">
                  <c:v>26.4</c:v>
                </c:pt>
                <c:pt idx="4004">
                  <c:v>26.4</c:v>
                </c:pt>
                <c:pt idx="4005">
                  <c:v>26.4</c:v>
                </c:pt>
                <c:pt idx="4006">
                  <c:v>26.4</c:v>
                </c:pt>
                <c:pt idx="4007">
                  <c:v>26.4</c:v>
                </c:pt>
                <c:pt idx="4008">
                  <c:v>26.4</c:v>
                </c:pt>
                <c:pt idx="4009">
                  <c:v>26.4</c:v>
                </c:pt>
                <c:pt idx="4010">
                  <c:v>26.4</c:v>
                </c:pt>
                <c:pt idx="4011">
                  <c:v>26.4</c:v>
                </c:pt>
                <c:pt idx="4012">
                  <c:v>26.4</c:v>
                </c:pt>
                <c:pt idx="4013">
                  <c:v>26.4</c:v>
                </c:pt>
                <c:pt idx="4014">
                  <c:v>26.4</c:v>
                </c:pt>
                <c:pt idx="4015">
                  <c:v>26.4</c:v>
                </c:pt>
                <c:pt idx="4016">
                  <c:v>26.5</c:v>
                </c:pt>
                <c:pt idx="4017">
                  <c:v>26.5</c:v>
                </c:pt>
                <c:pt idx="4018">
                  <c:v>26.5</c:v>
                </c:pt>
                <c:pt idx="4019">
                  <c:v>26.5</c:v>
                </c:pt>
                <c:pt idx="4020">
                  <c:v>26.5</c:v>
                </c:pt>
                <c:pt idx="4021">
                  <c:v>26.5</c:v>
                </c:pt>
                <c:pt idx="4022">
                  <c:v>26.5</c:v>
                </c:pt>
                <c:pt idx="4023">
                  <c:v>26.5</c:v>
                </c:pt>
                <c:pt idx="4024">
                  <c:v>26.5</c:v>
                </c:pt>
                <c:pt idx="4025">
                  <c:v>26.5</c:v>
                </c:pt>
                <c:pt idx="4026">
                  <c:v>26.5</c:v>
                </c:pt>
                <c:pt idx="4027">
                  <c:v>26.5</c:v>
                </c:pt>
                <c:pt idx="4028">
                  <c:v>26.5</c:v>
                </c:pt>
                <c:pt idx="4029">
                  <c:v>26.5</c:v>
                </c:pt>
                <c:pt idx="4030">
                  <c:v>26.5</c:v>
                </c:pt>
                <c:pt idx="4031">
                  <c:v>26.5</c:v>
                </c:pt>
                <c:pt idx="4032">
                  <c:v>26.5</c:v>
                </c:pt>
                <c:pt idx="4033">
                  <c:v>26.5</c:v>
                </c:pt>
                <c:pt idx="4034">
                  <c:v>26.5</c:v>
                </c:pt>
                <c:pt idx="4035">
                  <c:v>26.5</c:v>
                </c:pt>
                <c:pt idx="4036">
                  <c:v>26.5</c:v>
                </c:pt>
                <c:pt idx="4037">
                  <c:v>26.6</c:v>
                </c:pt>
                <c:pt idx="4038">
                  <c:v>26.6</c:v>
                </c:pt>
                <c:pt idx="4039">
                  <c:v>26.6</c:v>
                </c:pt>
                <c:pt idx="4040">
                  <c:v>26.6</c:v>
                </c:pt>
                <c:pt idx="4041">
                  <c:v>26.6</c:v>
                </c:pt>
                <c:pt idx="4042">
                  <c:v>26.6</c:v>
                </c:pt>
                <c:pt idx="4043">
                  <c:v>26.6</c:v>
                </c:pt>
                <c:pt idx="4044">
                  <c:v>26.6</c:v>
                </c:pt>
                <c:pt idx="4045">
                  <c:v>26.6</c:v>
                </c:pt>
                <c:pt idx="4046">
                  <c:v>26.6</c:v>
                </c:pt>
                <c:pt idx="4047">
                  <c:v>26.6</c:v>
                </c:pt>
                <c:pt idx="4048">
                  <c:v>26.6</c:v>
                </c:pt>
                <c:pt idx="4049">
                  <c:v>26.6</c:v>
                </c:pt>
                <c:pt idx="4050">
                  <c:v>26.6</c:v>
                </c:pt>
                <c:pt idx="4051">
                  <c:v>26.6</c:v>
                </c:pt>
                <c:pt idx="4052">
                  <c:v>26.6</c:v>
                </c:pt>
                <c:pt idx="4053">
                  <c:v>26.6</c:v>
                </c:pt>
                <c:pt idx="4054">
                  <c:v>26.6</c:v>
                </c:pt>
                <c:pt idx="4055">
                  <c:v>26.6</c:v>
                </c:pt>
                <c:pt idx="4056">
                  <c:v>26.6</c:v>
                </c:pt>
                <c:pt idx="4057">
                  <c:v>26.6</c:v>
                </c:pt>
                <c:pt idx="4058">
                  <c:v>26.7</c:v>
                </c:pt>
                <c:pt idx="4059">
                  <c:v>26.7</c:v>
                </c:pt>
                <c:pt idx="4060">
                  <c:v>26.7</c:v>
                </c:pt>
                <c:pt idx="4061">
                  <c:v>26.7</c:v>
                </c:pt>
                <c:pt idx="4062">
                  <c:v>26.7</c:v>
                </c:pt>
                <c:pt idx="4063">
                  <c:v>26.7</c:v>
                </c:pt>
                <c:pt idx="4064">
                  <c:v>26.7</c:v>
                </c:pt>
                <c:pt idx="4065">
                  <c:v>26.7</c:v>
                </c:pt>
                <c:pt idx="4066">
                  <c:v>26.7</c:v>
                </c:pt>
                <c:pt idx="4067">
                  <c:v>26.7</c:v>
                </c:pt>
                <c:pt idx="4068">
                  <c:v>26.7</c:v>
                </c:pt>
                <c:pt idx="4069">
                  <c:v>26.7</c:v>
                </c:pt>
                <c:pt idx="4070">
                  <c:v>26.7</c:v>
                </c:pt>
                <c:pt idx="4071">
                  <c:v>26.7</c:v>
                </c:pt>
                <c:pt idx="4072">
                  <c:v>26.7</c:v>
                </c:pt>
                <c:pt idx="4073">
                  <c:v>26.7</c:v>
                </c:pt>
                <c:pt idx="4074">
                  <c:v>26.7</c:v>
                </c:pt>
                <c:pt idx="4075">
                  <c:v>26.7</c:v>
                </c:pt>
                <c:pt idx="4076">
                  <c:v>26.7</c:v>
                </c:pt>
                <c:pt idx="4077">
                  <c:v>26.7</c:v>
                </c:pt>
                <c:pt idx="4078">
                  <c:v>26.7</c:v>
                </c:pt>
                <c:pt idx="4079">
                  <c:v>26.8</c:v>
                </c:pt>
                <c:pt idx="4080">
                  <c:v>26.8</c:v>
                </c:pt>
                <c:pt idx="4081">
                  <c:v>26.8</c:v>
                </c:pt>
                <c:pt idx="4082">
                  <c:v>26.8</c:v>
                </c:pt>
                <c:pt idx="4083">
                  <c:v>26.8</c:v>
                </c:pt>
                <c:pt idx="4084">
                  <c:v>26.8</c:v>
                </c:pt>
                <c:pt idx="4085">
                  <c:v>26.8</c:v>
                </c:pt>
                <c:pt idx="4086">
                  <c:v>26.8</c:v>
                </c:pt>
                <c:pt idx="4087">
                  <c:v>26.8</c:v>
                </c:pt>
                <c:pt idx="4088">
                  <c:v>26.8</c:v>
                </c:pt>
                <c:pt idx="4089">
                  <c:v>26.8</c:v>
                </c:pt>
                <c:pt idx="4090">
                  <c:v>26.8</c:v>
                </c:pt>
                <c:pt idx="4091">
                  <c:v>26.8</c:v>
                </c:pt>
                <c:pt idx="4092">
                  <c:v>26.8</c:v>
                </c:pt>
                <c:pt idx="4093">
                  <c:v>26.8</c:v>
                </c:pt>
                <c:pt idx="4094">
                  <c:v>26.8</c:v>
                </c:pt>
                <c:pt idx="4095">
                  <c:v>26.8</c:v>
                </c:pt>
                <c:pt idx="4096">
                  <c:v>26.8</c:v>
                </c:pt>
                <c:pt idx="4097">
                  <c:v>26.8</c:v>
                </c:pt>
                <c:pt idx="4098">
                  <c:v>26.8</c:v>
                </c:pt>
                <c:pt idx="4099">
                  <c:v>26.8</c:v>
                </c:pt>
                <c:pt idx="4100">
                  <c:v>26.8</c:v>
                </c:pt>
                <c:pt idx="4101">
                  <c:v>26.9</c:v>
                </c:pt>
                <c:pt idx="4102">
                  <c:v>26.9</c:v>
                </c:pt>
                <c:pt idx="4103">
                  <c:v>26.9</c:v>
                </c:pt>
                <c:pt idx="4104">
                  <c:v>26.9</c:v>
                </c:pt>
                <c:pt idx="4105">
                  <c:v>26.9</c:v>
                </c:pt>
                <c:pt idx="4106">
                  <c:v>26.9</c:v>
                </c:pt>
                <c:pt idx="4107">
                  <c:v>26.9</c:v>
                </c:pt>
                <c:pt idx="4108">
                  <c:v>26.9</c:v>
                </c:pt>
                <c:pt idx="4109">
                  <c:v>26.9</c:v>
                </c:pt>
                <c:pt idx="4110">
                  <c:v>26.9</c:v>
                </c:pt>
                <c:pt idx="4111">
                  <c:v>26.9</c:v>
                </c:pt>
                <c:pt idx="4112">
                  <c:v>26.9</c:v>
                </c:pt>
                <c:pt idx="4113">
                  <c:v>26.9</c:v>
                </c:pt>
                <c:pt idx="4114">
                  <c:v>26.9</c:v>
                </c:pt>
                <c:pt idx="4115">
                  <c:v>26.9</c:v>
                </c:pt>
                <c:pt idx="4116">
                  <c:v>26.9</c:v>
                </c:pt>
                <c:pt idx="4117">
                  <c:v>26.9</c:v>
                </c:pt>
                <c:pt idx="4118">
                  <c:v>26.9</c:v>
                </c:pt>
                <c:pt idx="4119">
                  <c:v>26.9</c:v>
                </c:pt>
                <c:pt idx="4120">
                  <c:v>26.9</c:v>
                </c:pt>
                <c:pt idx="4121">
                  <c:v>27</c:v>
                </c:pt>
                <c:pt idx="4122">
                  <c:v>27</c:v>
                </c:pt>
                <c:pt idx="4123">
                  <c:v>27</c:v>
                </c:pt>
                <c:pt idx="4124">
                  <c:v>27</c:v>
                </c:pt>
                <c:pt idx="4125">
                  <c:v>27</c:v>
                </c:pt>
                <c:pt idx="4126">
                  <c:v>27</c:v>
                </c:pt>
                <c:pt idx="4127">
                  <c:v>27</c:v>
                </c:pt>
                <c:pt idx="4128">
                  <c:v>27</c:v>
                </c:pt>
                <c:pt idx="4129">
                  <c:v>27</c:v>
                </c:pt>
                <c:pt idx="4130">
                  <c:v>27</c:v>
                </c:pt>
                <c:pt idx="4131">
                  <c:v>27</c:v>
                </c:pt>
                <c:pt idx="4132">
                  <c:v>27</c:v>
                </c:pt>
                <c:pt idx="4133">
                  <c:v>27</c:v>
                </c:pt>
                <c:pt idx="4134">
                  <c:v>27</c:v>
                </c:pt>
                <c:pt idx="4135">
                  <c:v>27</c:v>
                </c:pt>
                <c:pt idx="4136">
                  <c:v>27</c:v>
                </c:pt>
                <c:pt idx="4137">
                  <c:v>27</c:v>
                </c:pt>
                <c:pt idx="4138">
                  <c:v>27</c:v>
                </c:pt>
                <c:pt idx="4139">
                  <c:v>27</c:v>
                </c:pt>
                <c:pt idx="4140">
                  <c:v>27</c:v>
                </c:pt>
                <c:pt idx="4141">
                  <c:v>27.1</c:v>
                </c:pt>
                <c:pt idx="4142">
                  <c:v>27.1</c:v>
                </c:pt>
                <c:pt idx="4143">
                  <c:v>27.1</c:v>
                </c:pt>
                <c:pt idx="4144">
                  <c:v>27.1</c:v>
                </c:pt>
                <c:pt idx="4145">
                  <c:v>27.1</c:v>
                </c:pt>
                <c:pt idx="4146">
                  <c:v>27.1</c:v>
                </c:pt>
                <c:pt idx="4147">
                  <c:v>27.1</c:v>
                </c:pt>
                <c:pt idx="4148">
                  <c:v>27.1</c:v>
                </c:pt>
                <c:pt idx="4149">
                  <c:v>27.1</c:v>
                </c:pt>
                <c:pt idx="4150">
                  <c:v>27.1</c:v>
                </c:pt>
                <c:pt idx="4151">
                  <c:v>27.1</c:v>
                </c:pt>
                <c:pt idx="4152">
                  <c:v>27.1</c:v>
                </c:pt>
                <c:pt idx="4153">
                  <c:v>27.1</c:v>
                </c:pt>
                <c:pt idx="4154">
                  <c:v>27.1</c:v>
                </c:pt>
                <c:pt idx="4155">
                  <c:v>27.1</c:v>
                </c:pt>
                <c:pt idx="4156">
                  <c:v>27.1</c:v>
                </c:pt>
                <c:pt idx="4157">
                  <c:v>27.1</c:v>
                </c:pt>
                <c:pt idx="4158">
                  <c:v>27.1</c:v>
                </c:pt>
                <c:pt idx="4159">
                  <c:v>27.1</c:v>
                </c:pt>
                <c:pt idx="4160">
                  <c:v>27.1</c:v>
                </c:pt>
                <c:pt idx="4161">
                  <c:v>27.1</c:v>
                </c:pt>
                <c:pt idx="4162">
                  <c:v>27.2</c:v>
                </c:pt>
                <c:pt idx="4163">
                  <c:v>27.2</c:v>
                </c:pt>
                <c:pt idx="4164">
                  <c:v>27.2</c:v>
                </c:pt>
                <c:pt idx="4165">
                  <c:v>27.2</c:v>
                </c:pt>
                <c:pt idx="4166">
                  <c:v>27.2</c:v>
                </c:pt>
                <c:pt idx="4167">
                  <c:v>27.2</c:v>
                </c:pt>
                <c:pt idx="4168">
                  <c:v>27.2</c:v>
                </c:pt>
                <c:pt idx="4169">
                  <c:v>27.2</c:v>
                </c:pt>
                <c:pt idx="4170">
                  <c:v>27.2</c:v>
                </c:pt>
                <c:pt idx="4171">
                  <c:v>27.2</c:v>
                </c:pt>
                <c:pt idx="4172">
                  <c:v>27.2</c:v>
                </c:pt>
                <c:pt idx="4173">
                  <c:v>27.2</c:v>
                </c:pt>
                <c:pt idx="4174">
                  <c:v>27.2</c:v>
                </c:pt>
                <c:pt idx="4175">
                  <c:v>27.2</c:v>
                </c:pt>
                <c:pt idx="4176">
                  <c:v>27.2</c:v>
                </c:pt>
                <c:pt idx="4177">
                  <c:v>27.2</c:v>
                </c:pt>
                <c:pt idx="4178">
                  <c:v>27.2</c:v>
                </c:pt>
                <c:pt idx="4179">
                  <c:v>27.2</c:v>
                </c:pt>
                <c:pt idx="4180">
                  <c:v>27.2</c:v>
                </c:pt>
                <c:pt idx="4181">
                  <c:v>27.2</c:v>
                </c:pt>
                <c:pt idx="4182">
                  <c:v>27.2</c:v>
                </c:pt>
                <c:pt idx="4183">
                  <c:v>27.3</c:v>
                </c:pt>
                <c:pt idx="4184">
                  <c:v>27.3</c:v>
                </c:pt>
                <c:pt idx="4185">
                  <c:v>27.3</c:v>
                </c:pt>
                <c:pt idx="4186">
                  <c:v>27.3</c:v>
                </c:pt>
                <c:pt idx="4187">
                  <c:v>27.3</c:v>
                </c:pt>
                <c:pt idx="4188">
                  <c:v>27.3</c:v>
                </c:pt>
                <c:pt idx="4189">
                  <c:v>27.3</c:v>
                </c:pt>
                <c:pt idx="4190">
                  <c:v>27.3</c:v>
                </c:pt>
                <c:pt idx="4191">
                  <c:v>27.3</c:v>
                </c:pt>
                <c:pt idx="4192">
                  <c:v>27.3</c:v>
                </c:pt>
                <c:pt idx="4193">
                  <c:v>27.3</c:v>
                </c:pt>
                <c:pt idx="4194">
                  <c:v>27.3</c:v>
                </c:pt>
                <c:pt idx="4195">
                  <c:v>27.3</c:v>
                </c:pt>
                <c:pt idx="4196">
                  <c:v>27.3</c:v>
                </c:pt>
                <c:pt idx="4197">
                  <c:v>27.3</c:v>
                </c:pt>
                <c:pt idx="4198">
                  <c:v>27.3</c:v>
                </c:pt>
                <c:pt idx="4199">
                  <c:v>27.3</c:v>
                </c:pt>
                <c:pt idx="4200">
                  <c:v>27.3</c:v>
                </c:pt>
                <c:pt idx="4201">
                  <c:v>27.3</c:v>
                </c:pt>
                <c:pt idx="4202">
                  <c:v>27.3</c:v>
                </c:pt>
                <c:pt idx="4203">
                  <c:v>27.3</c:v>
                </c:pt>
                <c:pt idx="4204">
                  <c:v>27.4</c:v>
                </c:pt>
                <c:pt idx="4205">
                  <c:v>27.4</c:v>
                </c:pt>
                <c:pt idx="4206">
                  <c:v>27.4</c:v>
                </c:pt>
                <c:pt idx="4207">
                  <c:v>27.4</c:v>
                </c:pt>
                <c:pt idx="4208">
                  <c:v>27.4</c:v>
                </c:pt>
                <c:pt idx="4209">
                  <c:v>27.4</c:v>
                </c:pt>
                <c:pt idx="4210">
                  <c:v>27.4</c:v>
                </c:pt>
                <c:pt idx="4211">
                  <c:v>27.4</c:v>
                </c:pt>
                <c:pt idx="4212">
                  <c:v>27.4</c:v>
                </c:pt>
                <c:pt idx="4213">
                  <c:v>27.4</c:v>
                </c:pt>
                <c:pt idx="4214">
                  <c:v>27.4</c:v>
                </c:pt>
                <c:pt idx="4215">
                  <c:v>27.4</c:v>
                </c:pt>
                <c:pt idx="4216">
                  <c:v>27.4</c:v>
                </c:pt>
                <c:pt idx="4217">
                  <c:v>27.4</c:v>
                </c:pt>
                <c:pt idx="4218">
                  <c:v>27.4</c:v>
                </c:pt>
                <c:pt idx="4219">
                  <c:v>27.4</c:v>
                </c:pt>
                <c:pt idx="4220">
                  <c:v>27.4</c:v>
                </c:pt>
                <c:pt idx="4221">
                  <c:v>27.4</c:v>
                </c:pt>
                <c:pt idx="4222">
                  <c:v>27.4</c:v>
                </c:pt>
                <c:pt idx="4223">
                  <c:v>27.4</c:v>
                </c:pt>
                <c:pt idx="4224">
                  <c:v>27.4</c:v>
                </c:pt>
                <c:pt idx="4225">
                  <c:v>27.5</c:v>
                </c:pt>
                <c:pt idx="4226">
                  <c:v>27.5</c:v>
                </c:pt>
                <c:pt idx="4227">
                  <c:v>27.5</c:v>
                </c:pt>
                <c:pt idx="4228">
                  <c:v>27.5</c:v>
                </c:pt>
                <c:pt idx="4229">
                  <c:v>27.5</c:v>
                </c:pt>
                <c:pt idx="4230">
                  <c:v>27.5</c:v>
                </c:pt>
                <c:pt idx="4231">
                  <c:v>27.5</c:v>
                </c:pt>
                <c:pt idx="4232">
                  <c:v>27.5</c:v>
                </c:pt>
                <c:pt idx="4233">
                  <c:v>27.5</c:v>
                </c:pt>
                <c:pt idx="4234">
                  <c:v>27.5</c:v>
                </c:pt>
                <c:pt idx="4235">
                  <c:v>27.5</c:v>
                </c:pt>
                <c:pt idx="4236">
                  <c:v>27.5</c:v>
                </c:pt>
                <c:pt idx="4237">
                  <c:v>27.5</c:v>
                </c:pt>
                <c:pt idx="4238">
                  <c:v>27.5</c:v>
                </c:pt>
                <c:pt idx="4239">
                  <c:v>27.5</c:v>
                </c:pt>
                <c:pt idx="4240">
                  <c:v>27.5</c:v>
                </c:pt>
                <c:pt idx="4241">
                  <c:v>27.5</c:v>
                </c:pt>
                <c:pt idx="4242">
                  <c:v>27.5</c:v>
                </c:pt>
                <c:pt idx="4243">
                  <c:v>27.5</c:v>
                </c:pt>
                <c:pt idx="4244">
                  <c:v>27.5</c:v>
                </c:pt>
                <c:pt idx="4245">
                  <c:v>27.5</c:v>
                </c:pt>
                <c:pt idx="4246">
                  <c:v>27.5</c:v>
                </c:pt>
                <c:pt idx="4247">
                  <c:v>27.6</c:v>
                </c:pt>
                <c:pt idx="4248">
                  <c:v>27.6</c:v>
                </c:pt>
                <c:pt idx="4249">
                  <c:v>27.6</c:v>
                </c:pt>
                <c:pt idx="4250">
                  <c:v>27.6</c:v>
                </c:pt>
                <c:pt idx="4251">
                  <c:v>27.6</c:v>
                </c:pt>
                <c:pt idx="4252">
                  <c:v>27.6</c:v>
                </c:pt>
                <c:pt idx="4253">
                  <c:v>27.6</c:v>
                </c:pt>
                <c:pt idx="4254">
                  <c:v>27.6</c:v>
                </c:pt>
                <c:pt idx="4255">
                  <c:v>27.6</c:v>
                </c:pt>
                <c:pt idx="4256">
                  <c:v>27.6</c:v>
                </c:pt>
                <c:pt idx="4257">
                  <c:v>27.6</c:v>
                </c:pt>
                <c:pt idx="4258">
                  <c:v>27.6</c:v>
                </c:pt>
                <c:pt idx="4259">
                  <c:v>27.6</c:v>
                </c:pt>
                <c:pt idx="4260">
                  <c:v>27.6</c:v>
                </c:pt>
                <c:pt idx="4261">
                  <c:v>27.6</c:v>
                </c:pt>
                <c:pt idx="4262">
                  <c:v>27.6</c:v>
                </c:pt>
                <c:pt idx="4263">
                  <c:v>27.6</c:v>
                </c:pt>
                <c:pt idx="4264">
                  <c:v>27.6</c:v>
                </c:pt>
                <c:pt idx="4265">
                  <c:v>27.6</c:v>
                </c:pt>
                <c:pt idx="4266">
                  <c:v>27.6</c:v>
                </c:pt>
                <c:pt idx="4267">
                  <c:v>27.7</c:v>
                </c:pt>
                <c:pt idx="4268">
                  <c:v>27.7</c:v>
                </c:pt>
                <c:pt idx="4269">
                  <c:v>27.7</c:v>
                </c:pt>
                <c:pt idx="4270">
                  <c:v>27.7</c:v>
                </c:pt>
                <c:pt idx="4271">
                  <c:v>27.7</c:v>
                </c:pt>
                <c:pt idx="4272">
                  <c:v>27.7</c:v>
                </c:pt>
                <c:pt idx="4273">
                  <c:v>27.7</c:v>
                </c:pt>
                <c:pt idx="4274">
                  <c:v>27.7</c:v>
                </c:pt>
                <c:pt idx="4275">
                  <c:v>27.7</c:v>
                </c:pt>
                <c:pt idx="4276">
                  <c:v>27.7</c:v>
                </c:pt>
                <c:pt idx="4277">
                  <c:v>27.7</c:v>
                </c:pt>
                <c:pt idx="4278">
                  <c:v>27.7</c:v>
                </c:pt>
                <c:pt idx="4279">
                  <c:v>27.7</c:v>
                </c:pt>
                <c:pt idx="4280">
                  <c:v>27.7</c:v>
                </c:pt>
                <c:pt idx="4281">
                  <c:v>27.7</c:v>
                </c:pt>
                <c:pt idx="4282">
                  <c:v>27.7</c:v>
                </c:pt>
                <c:pt idx="4283">
                  <c:v>27.7</c:v>
                </c:pt>
                <c:pt idx="4284">
                  <c:v>27.7</c:v>
                </c:pt>
                <c:pt idx="4285">
                  <c:v>27.7</c:v>
                </c:pt>
                <c:pt idx="4286">
                  <c:v>27.7</c:v>
                </c:pt>
                <c:pt idx="4287">
                  <c:v>27.8</c:v>
                </c:pt>
                <c:pt idx="4288">
                  <c:v>27.8</c:v>
                </c:pt>
                <c:pt idx="4289">
                  <c:v>27.8</c:v>
                </c:pt>
                <c:pt idx="4290">
                  <c:v>27.8</c:v>
                </c:pt>
                <c:pt idx="4291">
                  <c:v>27.8</c:v>
                </c:pt>
                <c:pt idx="4292">
                  <c:v>27.8</c:v>
                </c:pt>
                <c:pt idx="4293">
                  <c:v>27.8</c:v>
                </c:pt>
                <c:pt idx="4294">
                  <c:v>27.8</c:v>
                </c:pt>
                <c:pt idx="4295">
                  <c:v>27.8</c:v>
                </c:pt>
                <c:pt idx="4296">
                  <c:v>27.8</c:v>
                </c:pt>
                <c:pt idx="4297">
                  <c:v>27.8</c:v>
                </c:pt>
                <c:pt idx="4298">
                  <c:v>27.8</c:v>
                </c:pt>
                <c:pt idx="4299">
                  <c:v>27.8</c:v>
                </c:pt>
                <c:pt idx="4300">
                  <c:v>27.8</c:v>
                </c:pt>
                <c:pt idx="4301">
                  <c:v>27.8</c:v>
                </c:pt>
                <c:pt idx="4302">
                  <c:v>27.8</c:v>
                </c:pt>
                <c:pt idx="4303">
                  <c:v>27.8</c:v>
                </c:pt>
                <c:pt idx="4304">
                  <c:v>27.8</c:v>
                </c:pt>
                <c:pt idx="4305">
                  <c:v>27.8</c:v>
                </c:pt>
                <c:pt idx="4306">
                  <c:v>27.8</c:v>
                </c:pt>
                <c:pt idx="4307">
                  <c:v>27.9</c:v>
                </c:pt>
                <c:pt idx="4308">
                  <c:v>27.9</c:v>
                </c:pt>
                <c:pt idx="4309">
                  <c:v>27.9</c:v>
                </c:pt>
                <c:pt idx="4310">
                  <c:v>27.9</c:v>
                </c:pt>
                <c:pt idx="4311">
                  <c:v>27.9</c:v>
                </c:pt>
                <c:pt idx="4312">
                  <c:v>27.9</c:v>
                </c:pt>
                <c:pt idx="4313">
                  <c:v>27.9</c:v>
                </c:pt>
                <c:pt idx="4314">
                  <c:v>27.9</c:v>
                </c:pt>
                <c:pt idx="4315">
                  <c:v>27.9</c:v>
                </c:pt>
                <c:pt idx="4316">
                  <c:v>27.9</c:v>
                </c:pt>
                <c:pt idx="4317">
                  <c:v>27.9</c:v>
                </c:pt>
                <c:pt idx="4318">
                  <c:v>27.9</c:v>
                </c:pt>
                <c:pt idx="4319">
                  <c:v>27.9</c:v>
                </c:pt>
                <c:pt idx="4320">
                  <c:v>27.9</c:v>
                </c:pt>
                <c:pt idx="4321">
                  <c:v>27.9</c:v>
                </c:pt>
                <c:pt idx="4322">
                  <c:v>27.9</c:v>
                </c:pt>
                <c:pt idx="4323">
                  <c:v>27.9</c:v>
                </c:pt>
                <c:pt idx="4324">
                  <c:v>27.9</c:v>
                </c:pt>
                <c:pt idx="4325">
                  <c:v>27.9</c:v>
                </c:pt>
                <c:pt idx="4326">
                  <c:v>27.9</c:v>
                </c:pt>
                <c:pt idx="4327">
                  <c:v>27.9</c:v>
                </c:pt>
                <c:pt idx="4328">
                  <c:v>28</c:v>
                </c:pt>
                <c:pt idx="4329">
                  <c:v>28</c:v>
                </c:pt>
                <c:pt idx="4330">
                  <c:v>28</c:v>
                </c:pt>
                <c:pt idx="4331">
                  <c:v>28</c:v>
                </c:pt>
                <c:pt idx="4332">
                  <c:v>28</c:v>
                </c:pt>
                <c:pt idx="4333">
                  <c:v>28</c:v>
                </c:pt>
                <c:pt idx="4334">
                  <c:v>28</c:v>
                </c:pt>
                <c:pt idx="4335">
                  <c:v>28</c:v>
                </c:pt>
                <c:pt idx="4336">
                  <c:v>28</c:v>
                </c:pt>
                <c:pt idx="4337">
                  <c:v>28</c:v>
                </c:pt>
                <c:pt idx="4338">
                  <c:v>28</c:v>
                </c:pt>
                <c:pt idx="4339">
                  <c:v>28</c:v>
                </c:pt>
                <c:pt idx="4340">
                  <c:v>28</c:v>
                </c:pt>
                <c:pt idx="4341">
                  <c:v>28</c:v>
                </c:pt>
                <c:pt idx="4342">
                  <c:v>28</c:v>
                </c:pt>
                <c:pt idx="4343">
                  <c:v>28</c:v>
                </c:pt>
                <c:pt idx="4344">
                  <c:v>28</c:v>
                </c:pt>
                <c:pt idx="4345">
                  <c:v>28</c:v>
                </c:pt>
                <c:pt idx="4346">
                  <c:v>28</c:v>
                </c:pt>
                <c:pt idx="4347">
                  <c:v>28.1</c:v>
                </c:pt>
                <c:pt idx="4348">
                  <c:v>28.1</c:v>
                </c:pt>
                <c:pt idx="4349">
                  <c:v>28.1</c:v>
                </c:pt>
                <c:pt idx="4350">
                  <c:v>28.1</c:v>
                </c:pt>
                <c:pt idx="4351">
                  <c:v>28.1</c:v>
                </c:pt>
                <c:pt idx="4352">
                  <c:v>28.1</c:v>
                </c:pt>
                <c:pt idx="4353">
                  <c:v>28.1</c:v>
                </c:pt>
                <c:pt idx="4354">
                  <c:v>28.1</c:v>
                </c:pt>
                <c:pt idx="4355">
                  <c:v>28.1</c:v>
                </c:pt>
                <c:pt idx="4356">
                  <c:v>28.1</c:v>
                </c:pt>
                <c:pt idx="4357">
                  <c:v>28.1</c:v>
                </c:pt>
                <c:pt idx="4358">
                  <c:v>28.1</c:v>
                </c:pt>
                <c:pt idx="4359">
                  <c:v>28.1</c:v>
                </c:pt>
                <c:pt idx="4360">
                  <c:v>28.1</c:v>
                </c:pt>
                <c:pt idx="4361">
                  <c:v>28.1</c:v>
                </c:pt>
                <c:pt idx="4362">
                  <c:v>28.1</c:v>
                </c:pt>
                <c:pt idx="4363">
                  <c:v>28.1</c:v>
                </c:pt>
                <c:pt idx="4364">
                  <c:v>28.1</c:v>
                </c:pt>
                <c:pt idx="4365">
                  <c:v>28.1</c:v>
                </c:pt>
                <c:pt idx="4366">
                  <c:v>28.1</c:v>
                </c:pt>
                <c:pt idx="4367">
                  <c:v>28.2</c:v>
                </c:pt>
                <c:pt idx="4368">
                  <c:v>28.2</c:v>
                </c:pt>
                <c:pt idx="4369">
                  <c:v>28.2</c:v>
                </c:pt>
                <c:pt idx="4370">
                  <c:v>28.2</c:v>
                </c:pt>
                <c:pt idx="4371">
                  <c:v>28.2</c:v>
                </c:pt>
                <c:pt idx="4372">
                  <c:v>28.2</c:v>
                </c:pt>
                <c:pt idx="4373">
                  <c:v>28.2</c:v>
                </c:pt>
                <c:pt idx="4374">
                  <c:v>28.2</c:v>
                </c:pt>
                <c:pt idx="4375">
                  <c:v>28.2</c:v>
                </c:pt>
                <c:pt idx="4376">
                  <c:v>28.2</c:v>
                </c:pt>
                <c:pt idx="4377">
                  <c:v>28.2</c:v>
                </c:pt>
                <c:pt idx="4378">
                  <c:v>28.2</c:v>
                </c:pt>
                <c:pt idx="4379">
                  <c:v>28.2</c:v>
                </c:pt>
                <c:pt idx="4380">
                  <c:v>28.2</c:v>
                </c:pt>
                <c:pt idx="4381">
                  <c:v>28.2</c:v>
                </c:pt>
                <c:pt idx="4382">
                  <c:v>28.2</c:v>
                </c:pt>
                <c:pt idx="4383">
                  <c:v>28.2</c:v>
                </c:pt>
                <c:pt idx="4384">
                  <c:v>28.2</c:v>
                </c:pt>
                <c:pt idx="4385">
                  <c:v>28.2</c:v>
                </c:pt>
                <c:pt idx="4386">
                  <c:v>28.2</c:v>
                </c:pt>
                <c:pt idx="4387">
                  <c:v>28.2</c:v>
                </c:pt>
                <c:pt idx="4388">
                  <c:v>28.2</c:v>
                </c:pt>
                <c:pt idx="4389">
                  <c:v>28.3</c:v>
                </c:pt>
                <c:pt idx="4390">
                  <c:v>28.3</c:v>
                </c:pt>
                <c:pt idx="4391">
                  <c:v>28.3</c:v>
                </c:pt>
                <c:pt idx="4392">
                  <c:v>28.3</c:v>
                </c:pt>
                <c:pt idx="4393">
                  <c:v>28.3</c:v>
                </c:pt>
                <c:pt idx="4394">
                  <c:v>28.3</c:v>
                </c:pt>
                <c:pt idx="4395">
                  <c:v>28.3</c:v>
                </c:pt>
                <c:pt idx="4396">
                  <c:v>28.3</c:v>
                </c:pt>
                <c:pt idx="4397">
                  <c:v>28.3</c:v>
                </c:pt>
                <c:pt idx="4398">
                  <c:v>28.3</c:v>
                </c:pt>
                <c:pt idx="4399">
                  <c:v>28.3</c:v>
                </c:pt>
                <c:pt idx="4400">
                  <c:v>28.3</c:v>
                </c:pt>
                <c:pt idx="4401">
                  <c:v>28.3</c:v>
                </c:pt>
                <c:pt idx="4402">
                  <c:v>28.3</c:v>
                </c:pt>
                <c:pt idx="4403">
                  <c:v>28.3</c:v>
                </c:pt>
                <c:pt idx="4404">
                  <c:v>28.3</c:v>
                </c:pt>
                <c:pt idx="4405">
                  <c:v>28.3</c:v>
                </c:pt>
                <c:pt idx="4406">
                  <c:v>28.3</c:v>
                </c:pt>
                <c:pt idx="4407">
                  <c:v>28.3</c:v>
                </c:pt>
                <c:pt idx="4408">
                  <c:v>28.3</c:v>
                </c:pt>
                <c:pt idx="4409">
                  <c:v>28.3</c:v>
                </c:pt>
                <c:pt idx="4410">
                  <c:v>28.4</c:v>
                </c:pt>
                <c:pt idx="4411">
                  <c:v>28.4</c:v>
                </c:pt>
                <c:pt idx="4412">
                  <c:v>28.4</c:v>
                </c:pt>
                <c:pt idx="4413">
                  <c:v>28.4</c:v>
                </c:pt>
                <c:pt idx="4414">
                  <c:v>28.4</c:v>
                </c:pt>
                <c:pt idx="4415">
                  <c:v>28.4</c:v>
                </c:pt>
                <c:pt idx="4416">
                  <c:v>28.4</c:v>
                </c:pt>
                <c:pt idx="4417">
                  <c:v>28.4</c:v>
                </c:pt>
                <c:pt idx="4418">
                  <c:v>28.4</c:v>
                </c:pt>
                <c:pt idx="4419">
                  <c:v>28.4</c:v>
                </c:pt>
                <c:pt idx="4420">
                  <c:v>28.4</c:v>
                </c:pt>
                <c:pt idx="4421">
                  <c:v>28.4</c:v>
                </c:pt>
                <c:pt idx="4422">
                  <c:v>28.4</c:v>
                </c:pt>
                <c:pt idx="4423">
                  <c:v>28.4</c:v>
                </c:pt>
                <c:pt idx="4424">
                  <c:v>28.4</c:v>
                </c:pt>
                <c:pt idx="4425">
                  <c:v>28.4</c:v>
                </c:pt>
                <c:pt idx="4426">
                  <c:v>28.4</c:v>
                </c:pt>
                <c:pt idx="4427">
                  <c:v>28.4</c:v>
                </c:pt>
                <c:pt idx="4428">
                  <c:v>28.4</c:v>
                </c:pt>
                <c:pt idx="4429">
                  <c:v>28.5</c:v>
                </c:pt>
                <c:pt idx="4430">
                  <c:v>28.5</c:v>
                </c:pt>
                <c:pt idx="4431">
                  <c:v>28.5</c:v>
                </c:pt>
                <c:pt idx="4432">
                  <c:v>28.5</c:v>
                </c:pt>
                <c:pt idx="4433">
                  <c:v>28.5</c:v>
                </c:pt>
                <c:pt idx="4434">
                  <c:v>28.5</c:v>
                </c:pt>
                <c:pt idx="4435">
                  <c:v>28.5</c:v>
                </c:pt>
                <c:pt idx="4436">
                  <c:v>28.5</c:v>
                </c:pt>
                <c:pt idx="4437">
                  <c:v>28.5</c:v>
                </c:pt>
                <c:pt idx="4438">
                  <c:v>28.5</c:v>
                </c:pt>
                <c:pt idx="4439">
                  <c:v>28.5</c:v>
                </c:pt>
                <c:pt idx="4440">
                  <c:v>28.5</c:v>
                </c:pt>
                <c:pt idx="4441">
                  <c:v>28.5</c:v>
                </c:pt>
                <c:pt idx="4442">
                  <c:v>28.5</c:v>
                </c:pt>
                <c:pt idx="4443">
                  <c:v>28.5</c:v>
                </c:pt>
                <c:pt idx="4444">
                  <c:v>28.5</c:v>
                </c:pt>
                <c:pt idx="4445">
                  <c:v>28.5</c:v>
                </c:pt>
                <c:pt idx="4446">
                  <c:v>28.5</c:v>
                </c:pt>
                <c:pt idx="4447">
                  <c:v>28.6</c:v>
                </c:pt>
                <c:pt idx="4448">
                  <c:v>28.6</c:v>
                </c:pt>
                <c:pt idx="4449">
                  <c:v>28.6</c:v>
                </c:pt>
                <c:pt idx="4450">
                  <c:v>28.6</c:v>
                </c:pt>
                <c:pt idx="4451">
                  <c:v>28.6</c:v>
                </c:pt>
                <c:pt idx="4452">
                  <c:v>28.6</c:v>
                </c:pt>
                <c:pt idx="4453">
                  <c:v>28.6</c:v>
                </c:pt>
                <c:pt idx="4454">
                  <c:v>28.6</c:v>
                </c:pt>
                <c:pt idx="4455">
                  <c:v>28.6</c:v>
                </c:pt>
                <c:pt idx="4456">
                  <c:v>28.6</c:v>
                </c:pt>
                <c:pt idx="4457">
                  <c:v>28.6</c:v>
                </c:pt>
                <c:pt idx="4458">
                  <c:v>28.6</c:v>
                </c:pt>
                <c:pt idx="4459">
                  <c:v>28.6</c:v>
                </c:pt>
                <c:pt idx="4460">
                  <c:v>28.6</c:v>
                </c:pt>
                <c:pt idx="4461">
                  <c:v>28.6</c:v>
                </c:pt>
                <c:pt idx="4462">
                  <c:v>28.6</c:v>
                </c:pt>
                <c:pt idx="4463">
                  <c:v>28.6</c:v>
                </c:pt>
                <c:pt idx="4464">
                  <c:v>28.6</c:v>
                </c:pt>
                <c:pt idx="4465">
                  <c:v>28.6</c:v>
                </c:pt>
                <c:pt idx="4466">
                  <c:v>28.7</c:v>
                </c:pt>
                <c:pt idx="4467">
                  <c:v>28.7</c:v>
                </c:pt>
                <c:pt idx="4468">
                  <c:v>28.7</c:v>
                </c:pt>
                <c:pt idx="4469">
                  <c:v>28.7</c:v>
                </c:pt>
                <c:pt idx="4470">
                  <c:v>28.7</c:v>
                </c:pt>
                <c:pt idx="4471">
                  <c:v>28.7</c:v>
                </c:pt>
                <c:pt idx="4472">
                  <c:v>28.7</c:v>
                </c:pt>
                <c:pt idx="4473">
                  <c:v>28.7</c:v>
                </c:pt>
                <c:pt idx="4474">
                  <c:v>28.7</c:v>
                </c:pt>
                <c:pt idx="4475">
                  <c:v>28.7</c:v>
                </c:pt>
                <c:pt idx="4476">
                  <c:v>28.7</c:v>
                </c:pt>
                <c:pt idx="4477">
                  <c:v>28.7</c:v>
                </c:pt>
                <c:pt idx="4478">
                  <c:v>28.7</c:v>
                </c:pt>
                <c:pt idx="4479">
                  <c:v>28.7</c:v>
                </c:pt>
                <c:pt idx="4480">
                  <c:v>28.7</c:v>
                </c:pt>
                <c:pt idx="4481">
                  <c:v>28.7</c:v>
                </c:pt>
                <c:pt idx="4482">
                  <c:v>28.7</c:v>
                </c:pt>
                <c:pt idx="4483">
                  <c:v>28.7</c:v>
                </c:pt>
                <c:pt idx="4484">
                  <c:v>28.7</c:v>
                </c:pt>
                <c:pt idx="4485">
                  <c:v>28.7</c:v>
                </c:pt>
                <c:pt idx="4486">
                  <c:v>28.7</c:v>
                </c:pt>
                <c:pt idx="4487">
                  <c:v>28.7</c:v>
                </c:pt>
                <c:pt idx="4488">
                  <c:v>28.7</c:v>
                </c:pt>
                <c:pt idx="4489">
                  <c:v>28.8</c:v>
                </c:pt>
                <c:pt idx="4490">
                  <c:v>28.8</c:v>
                </c:pt>
                <c:pt idx="4491">
                  <c:v>28.8</c:v>
                </c:pt>
                <c:pt idx="4492">
                  <c:v>28.8</c:v>
                </c:pt>
                <c:pt idx="4493">
                  <c:v>28.8</c:v>
                </c:pt>
                <c:pt idx="4494">
                  <c:v>28.8</c:v>
                </c:pt>
                <c:pt idx="4495">
                  <c:v>28.8</c:v>
                </c:pt>
                <c:pt idx="4496">
                  <c:v>28.8</c:v>
                </c:pt>
                <c:pt idx="4497">
                  <c:v>28.8</c:v>
                </c:pt>
                <c:pt idx="4498">
                  <c:v>28.8</c:v>
                </c:pt>
                <c:pt idx="4499">
                  <c:v>28.8</c:v>
                </c:pt>
                <c:pt idx="4500">
                  <c:v>28.8</c:v>
                </c:pt>
                <c:pt idx="4501">
                  <c:v>28.8</c:v>
                </c:pt>
                <c:pt idx="4502">
                  <c:v>28.8</c:v>
                </c:pt>
                <c:pt idx="4503">
                  <c:v>28.8</c:v>
                </c:pt>
                <c:pt idx="4504">
                  <c:v>28.8</c:v>
                </c:pt>
                <c:pt idx="4505">
                  <c:v>28.8</c:v>
                </c:pt>
                <c:pt idx="4506">
                  <c:v>28.8</c:v>
                </c:pt>
                <c:pt idx="4507">
                  <c:v>28.8</c:v>
                </c:pt>
                <c:pt idx="4508">
                  <c:v>28.8</c:v>
                </c:pt>
                <c:pt idx="4509">
                  <c:v>28.8</c:v>
                </c:pt>
                <c:pt idx="4510">
                  <c:v>28.8</c:v>
                </c:pt>
                <c:pt idx="4511">
                  <c:v>28.8</c:v>
                </c:pt>
                <c:pt idx="4512">
                  <c:v>28.8</c:v>
                </c:pt>
                <c:pt idx="4513">
                  <c:v>28.8</c:v>
                </c:pt>
                <c:pt idx="4514">
                  <c:v>28.8</c:v>
                </c:pt>
                <c:pt idx="4515">
                  <c:v>28.8</c:v>
                </c:pt>
                <c:pt idx="4516">
                  <c:v>28.8</c:v>
                </c:pt>
                <c:pt idx="4517">
                  <c:v>28.8</c:v>
                </c:pt>
                <c:pt idx="4518">
                  <c:v>28.9</c:v>
                </c:pt>
                <c:pt idx="4519">
                  <c:v>28.9</c:v>
                </c:pt>
                <c:pt idx="4520">
                  <c:v>28.9</c:v>
                </c:pt>
                <c:pt idx="4521">
                  <c:v>28.9</c:v>
                </c:pt>
                <c:pt idx="4522">
                  <c:v>28.9</c:v>
                </c:pt>
                <c:pt idx="4523">
                  <c:v>28.9</c:v>
                </c:pt>
                <c:pt idx="4524">
                  <c:v>28.9</c:v>
                </c:pt>
                <c:pt idx="4525">
                  <c:v>28.9</c:v>
                </c:pt>
                <c:pt idx="4526">
                  <c:v>28.9</c:v>
                </c:pt>
                <c:pt idx="4527">
                  <c:v>28.9</c:v>
                </c:pt>
                <c:pt idx="4528">
                  <c:v>28.9</c:v>
                </c:pt>
                <c:pt idx="4529">
                  <c:v>28.9</c:v>
                </c:pt>
                <c:pt idx="4530">
                  <c:v>28.9</c:v>
                </c:pt>
                <c:pt idx="4531">
                  <c:v>28.9</c:v>
                </c:pt>
                <c:pt idx="4532">
                  <c:v>28.9</c:v>
                </c:pt>
                <c:pt idx="4533">
                  <c:v>28.9</c:v>
                </c:pt>
                <c:pt idx="4534">
                  <c:v>28.9</c:v>
                </c:pt>
                <c:pt idx="4535">
                  <c:v>28.9</c:v>
                </c:pt>
                <c:pt idx="4536">
                  <c:v>28.9</c:v>
                </c:pt>
                <c:pt idx="4537">
                  <c:v>28.9</c:v>
                </c:pt>
                <c:pt idx="4538">
                  <c:v>28.9</c:v>
                </c:pt>
                <c:pt idx="4539">
                  <c:v>28.9</c:v>
                </c:pt>
                <c:pt idx="4540">
                  <c:v>28.9</c:v>
                </c:pt>
                <c:pt idx="4541">
                  <c:v>28.9</c:v>
                </c:pt>
                <c:pt idx="4542">
                  <c:v>28.9</c:v>
                </c:pt>
                <c:pt idx="4543">
                  <c:v>28.9</c:v>
                </c:pt>
                <c:pt idx="4544">
                  <c:v>28.9</c:v>
                </c:pt>
                <c:pt idx="4545">
                  <c:v>28.9</c:v>
                </c:pt>
                <c:pt idx="4546">
                  <c:v>29</c:v>
                </c:pt>
                <c:pt idx="4547">
                  <c:v>29</c:v>
                </c:pt>
                <c:pt idx="4548">
                  <c:v>29</c:v>
                </c:pt>
                <c:pt idx="4549">
                  <c:v>29</c:v>
                </c:pt>
                <c:pt idx="4550">
                  <c:v>29</c:v>
                </c:pt>
                <c:pt idx="4551">
                  <c:v>29</c:v>
                </c:pt>
                <c:pt idx="4552">
                  <c:v>29</c:v>
                </c:pt>
                <c:pt idx="4553">
                  <c:v>29</c:v>
                </c:pt>
                <c:pt idx="4554">
                  <c:v>29</c:v>
                </c:pt>
                <c:pt idx="4555">
                  <c:v>29</c:v>
                </c:pt>
                <c:pt idx="4556">
                  <c:v>29</c:v>
                </c:pt>
                <c:pt idx="4557">
                  <c:v>29</c:v>
                </c:pt>
                <c:pt idx="4558">
                  <c:v>29</c:v>
                </c:pt>
                <c:pt idx="4559">
                  <c:v>29</c:v>
                </c:pt>
                <c:pt idx="4560">
                  <c:v>29</c:v>
                </c:pt>
                <c:pt idx="4561">
                  <c:v>29</c:v>
                </c:pt>
                <c:pt idx="4562">
                  <c:v>29</c:v>
                </c:pt>
                <c:pt idx="4563">
                  <c:v>29</c:v>
                </c:pt>
                <c:pt idx="4564">
                  <c:v>29</c:v>
                </c:pt>
                <c:pt idx="4565">
                  <c:v>29</c:v>
                </c:pt>
                <c:pt idx="4566">
                  <c:v>29</c:v>
                </c:pt>
                <c:pt idx="4567">
                  <c:v>29</c:v>
                </c:pt>
                <c:pt idx="4568">
                  <c:v>29</c:v>
                </c:pt>
                <c:pt idx="4569">
                  <c:v>29</c:v>
                </c:pt>
                <c:pt idx="4570">
                  <c:v>29</c:v>
                </c:pt>
                <c:pt idx="4571">
                  <c:v>29</c:v>
                </c:pt>
                <c:pt idx="4572">
                  <c:v>29</c:v>
                </c:pt>
                <c:pt idx="4573">
                  <c:v>29</c:v>
                </c:pt>
                <c:pt idx="4574">
                  <c:v>29</c:v>
                </c:pt>
                <c:pt idx="4575">
                  <c:v>29</c:v>
                </c:pt>
                <c:pt idx="4576">
                  <c:v>29</c:v>
                </c:pt>
                <c:pt idx="4577">
                  <c:v>29</c:v>
                </c:pt>
                <c:pt idx="4578">
                  <c:v>29</c:v>
                </c:pt>
                <c:pt idx="4579">
                  <c:v>29</c:v>
                </c:pt>
                <c:pt idx="4580">
                  <c:v>29</c:v>
                </c:pt>
                <c:pt idx="4581">
                  <c:v>29</c:v>
                </c:pt>
                <c:pt idx="4582">
                  <c:v>29</c:v>
                </c:pt>
                <c:pt idx="4583">
                  <c:v>29</c:v>
                </c:pt>
                <c:pt idx="4584">
                  <c:v>29</c:v>
                </c:pt>
                <c:pt idx="4585">
                  <c:v>29</c:v>
                </c:pt>
                <c:pt idx="4586">
                  <c:v>29</c:v>
                </c:pt>
                <c:pt idx="4587">
                  <c:v>29</c:v>
                </c:pt>
                <c:pt idx="4588">
                  <c:v>29</c:v>
                </c:pt>
                <c:pt idx="4589">
                  <c:v>29</c:v>
                </c:pt>
                <c:pt idx="4590">
                  <c:v>29</c:v>
                </c:pt>
                <c:pt idx="4591">
                  <c:v>29</c:v>
                </c:pt>
                <c:pt idx="4592">
                  <c:v>29</c:v>
                </c:pt>
                <c:pt idx="4593">
                  <c:v>29</c:v>
                </c:pt>
                <c:pt idx="4594">
                  <c:v>29</c:v>
                </c:pt>
                <c:pt idx="4595">
                  <c:v>29</c:v>
                </c:pt>
                <c:pt idx="4596">
                  <c:v>29</c:v>
                </c:pt>
                <c:pt idx="4597">
                  <c:v>29</c:v>
                </c:pt>
                <c:pt idx="4598">
                  <c:v>29</c:v>
                </c:pt>
                <c:pt idx="4599">
                  <c:v>29</c:v>
                </c:pt>
                <c:pt idx="4600">
                  <c:v>29</c:v>
                </c:pt>
                <c:pt idx="4601">
                  <c:v>29</c:v>
                </c:pt>
                <c:pt idx="4602">
                  <c:v>29</c:v>
                </c:pt>
                <c:pt idx="4603">
                  <c:v>29</c:v>
                </c:pt>
                <c:pt idx="4604">
                  <c:v>29</c:v>
                </c:pt>
                <c:pt idx="4605">
                  <c:v>29</c:v>
                </c:pt>
                <c:pt idx="4606">
                  <c:v>29</c:v>
                </c:pt>
                <c:pt idx="4607">
                  <c:v>29.1</c:v>
                </c:pt>
                <c:pt idx="4608">
                  <c:v>29.1</c:v>
                </c:pt>
                <c:pt idx="4609">
                  <c:v>29.1</c:v>
                </c:pt>
                <c:pt idx="4610">
                  <c:v>29.1</c:v>
                </c:pt>
                <c:pt idx="4611">
                  <c:v>29.1</c:v>
                </c:pt>
                <c:pt idx="4612">
                  <c:v>29.1</c:v>
                </c:pt>
                <c:pt idx="4613">
                  <c:v>29.1</c:v>
                </c:pt>
                <c:pt idx="4614">
                  <c:v>29.1</c:v>
                </c:pt>
                <c:pt idx="4615">
                  <c:v>29.1</c:v>
                </c:pt>
                <c:pt idx="4616">
                  <c:v>29</c:v>
                </c:pt>
                <c:pt idx="4617">
                  <c:v>29</c:v>
                </c:pt>
                <c:pt idx="4618">
                  <c:v>29</c:v>
                </c:pt>
                <c:pt idx="4619">
                  <c:v>29</c:v>
                </c:pt>
                <c:pt idx="4620">
                  <c:v>29</c:v>
                </c:pt>
                <c:pt idx="4621">
                  <c:v>28.9</c:v>
                </c:pt>
                <c:pt idx="4622">
                  <c:v>28.9</c:v>
                </c:pt>
                <c:pt idx="4623">
                  <c:v>28.9</c:v>
                </c:pt>
                <c:pt idx="4624">
                  <c:v>28.9</c:v>
                </c:pt>
                <c:pt idx="4625">
                  <c:v>28.8</c:v>
                </c:pt>
                <c:pt idx="4626">
                  <c:v>28.8</c:v>
                </c:pt>
                <c:pt idx="4627">
                  <c:v>28.8</c:v>
                </c:pt>
                <c:pt idx="4628">
                  <c:v>28.8</c:v>
                </c:pt>
                <c:pt idx="4629">
                  <c:v>28.8</c:v>
                </c:pt>
                <c:pt idx="4630">
                  <c:v>28.7</c:v>
                </c:pt>
                <c:pt idx="4631">
                  <c:v>28.7</c:v>
                </c:pt>
                <c:pt idx="4632">
                  <c:v>28.7</c:v>
                </c:pt>
                <c:pt idx="4633">
                  <c:v>28.7</c:v>
                </c:pt>
                <c:pt idx="4634">
                  <c:v>28.7</c:v>
                </c:pt>
                <c:pt idx="4635">
                  <c:v>28.7</c:v>
                </c:pt>
                <c:pt idx="4636">
                  <c:v>28.6</c:v>
                </c:pt>
                <c:pt idx="4637">
                  <c:v>28.6</c:v>
                </c:pt>
                <c:pt idx="4638">
                  <c:v>28.6</c:v>
                </c:pt>
                <c:pt idx="4639">
                  <c:v>28.6</c:v>
                </c:pt>
                <c:pt idx="4640">
                  <c:v>28.6</c:v>
                </c:pt>
                <c:pt idx="4641">
                  <c:v>28.5</c:v>
                </c:pt>
                <c:pt idx="4642">
                  <c:v>28.5</c:v>
                </c:pt>
                <c:pt idx="4643">
                  <c:v>28.5</c:v>
                </c:pt>
                <c:pt idx="4644">
                  <c:v>28.5</c:v>
                </c:pt>
                <c:pt idx="4645">
                  <c:v>28.5</c:v>
                </c:pt>
                <c:pt idx="4646">
                  <c:v>28.4</c:v>
                </c:pt>
                <c:pt idx="4647">
                  <c:v>28.4</c:v>
                </c:pt>
                <c:pt idx="4648">
                  <c:v>28.4</c:v>
                </c:pt>
                <c:pt idx="4649">
                  <c:v>28.4</c:v>
                </c:pt>
                <c:pt idx="4650">
                  <c:v>28.3</c:v>
                </c:pt>
                <c:pt idx="4651">
                  <c:v>28.3</c:v>
                </c:pt>
                <c:pt idx="4652">
                  <c:v>28.3</c:v>
                </c:pt>
                <c:pt idx="4653">
                  <c:v>28.3</c:v>
                </c:pt>
                <c:pt idx="4654">
                  <c:v>28.2</c:v>
                </c:pt>
                <c:pt idx="4655">
                  <c:v>28.2</c:v>
                </c:pt>
                <c:pt idx="4656">
                  <c:v>28.2</c:v>
                </c:pt>
                <c:pt idx="4657">
                  <c:v>28.2</c:v>
                </c:pt>
                <c:pt idx="4658">
                  <c:v>28.1</c:v>
                </c:pt>
                <c:pt idx="4659">
                  <c:v>28.1</c:v>
                </c:pt>
                <c:pt idx="4660">
                  <c:v>28.1</c:v>
                </c:pt>
                <c:pt idx="4661">
                  <c:v>28.1</c:v>
                </c:pt>
                <c:pt idx="4662">
                  <c:v>28.1</c:v>
                </c:pt>
                <c:pt idx="4663">
                  <c:v>28</c:v>
                </c:pt>
                <c:pt idx="4664">
                  <c:v>28</c:v>
                </c:pt>
                <c:pt idx="4665">
                  <c:v>28</c:v>
                </c:pt>
                <c:pt idx="4666">
                  <c:v>28</c:v>
                </c:pt>
                <c:pt idx="4667">
                  <c:v>27.9</c:v>
                </c:pt>
                <c:pt idx="4668">
                  <c:v>27.9</c:v>
                </c:pt>
                <c:pt idx="4669">
                  <c:v>27.9</c:v>
                </c:pt>
                <c:pt idx="4670">
                  <c:v>27.9</c:v>
                </c:pt>
                <c:pt idx="4671">
                  <c:v>27.8</c:v>
                </c:pt>
                <c:pt idx="4672">
                  <c:v>27.8</c:v>
                </c:pt>
                <c:pt idx="4673">
                  <c:v>27.8</c:v>
                </c:pt>
                <c:pt idx="4674">
                  <c:v>27.8</c:v>
                </c:pt>
                <c:pt idx="4675">
                  <c:v>27.7</c:v>
                </c:pt>
                <c:pt idx="4676">
                  <c:v>27.7</c:v>
                </c:pt>
                <c:pt idx="4677">
                  <c:v>27.7</c:v>
                </c:pt>
                <c:pt idx="4678">
                  <c:v>27.7</c:v>
                </c:pt>
                <c:pt idx="4679">
                  <c:v>27.7</c:v>
                </c:pt>
                <c:pt idx="4680">
                  <c:v>27.7</c:v>
                </c:pt>
                <c:pt idx="4681">
                  <c:v>27.7</c:v>
                </c:pt>
                <c:pt idx="4682">
                  <c:v>27.7</c:v>
                </c:pt>
                <c:pt idx="4683">
                  <c:v>27.7</c:v>
                </c:pt>
                <c:pt idx="4684">
                  <c:v>27.7</c:v>
                </c:pt>
                <c:pt idx="4685">
                  <c:v>27.7</c:v>
                </c:pt>
                <c:pt idx="4686">
                  <c:v>27.7</c:v>
                </c:pt>
                <c:pt idx="4687">
                  <c:v>27.7</c:v>
                </c:pt>
                <c:pt idx="4688">
                  <c:v>27.7</c:v>
                </c:pt>
                <c:pt idx="4689">
                  <c:v>27.7</c:v>
                </c:pt>
                <c:pt idx="4690">
                  <c:v>27.7</c:v>
                </c:pt>
                <c:pt idx="4691">
                  <c:v>27.7</c:v>
                </c:pt>
                <c:pt idx="4692">
                  <c:v>27.7</c:v>
                </c:pt>
                <c:pt idx="4693">
                  <c:v>27.7</c:v>
                </c:pt>
                <c:pt idx="4694">
                  <c:v>27.7</c:v>
                </c:pt>
                <c:pt idx="4695">
                  <c:v>27.7</c:v>
                </c:pt>
                <c:pt idx="4696">
                  <c:v>27.7</c:v>
                </c:pt>
                <c:pt idx="4697">
                  <c:v>27.7</c:v>
                </c:pt>
                <c:pt idx="4698">
                  <c:v>27.7</c:v>
                </c:pt>
                <c:pt idx="4699">
                  <c:v>27.7</c:v>
                </c:pt>
                <c:pt idx="4700">
                  <c:v>27.7</c:v>
                </c:pt>
                <c:pt idx="4701">
                  <c:v>27.7</c:v>
                </c:pt>
                <c:pt idx="4702">
                  <c:v>27.7</c:v>
                </c:pt>
                <c:pt idx="4703">
                  <c:v>27.7</c:v>
                </c:pt>
                <c:pt idx="4704">
                  <c:v>27.7</c:v>
                </c:pt>
                <c:pt idx="4705">
                  <c:v>27.7</c:v>
                </c:pt>
                <c:pt idx="4706">
                  <c:v>27.7</c:v>
                </c:pt>
                <c:pt idx="4707">
                  <c:v>27.7</c:v>
                </c:pt>
                <c:pt idx="4708">
                  <c:v>27.7</c:v>
                </c:pt>
                <c:pt idx="4709">
                  <c:v>27.7</c:v>
                </c:pt>
                <c:pt idx="4710">
                  <c:v>27.7</c:v>
                </c:pt>
                <c:pt idx="4711">
                  <c:v>27.7</c:v>
                </c:pt>
                <c:pt idx="4712">
                  <c:v>27.7</c:v>
                </c:pt>
                <c:pt idx="4713">
                  <c:v>27.7</c:v>
                </c:pt>
                <c:pt idx="4714">
                  <c:v>27.7</c:v>
                </c:pt>
                <c:pt idx="4715">
                  <c:v>27.7</c:v>
                </c:pt>
                <c:pt idx="4716">
                  <c:v>27.7</c:v>
                </c:pt>
                <c:pt idx="4717">
                  <c:v>27.7</c:v>
                </c:pt>
                <c:pt idx="4718">
                  <c:v>27.7</c:v>
                </c:pt>
                <c:pt idx="4719">
                  <c:v>27.7</c:v>
                </c:pt>
                <c:pt idx="4720">
                  <c:v>27.7</c:v>
                </c:pt>
                <c:pt idx="4721">
                  <c:v>27.7</c:v>
                </c:pt>
                <c:pt idx="4722">
                  <c:v>27.7</c:v>
                </c:pt>
                <c:pt idx="4723">
                  <c:v>27.7</c:v>
                </c:pt>
                <c:pt idx="4724">
                  <c:v>27.7</c:v>
                </c:pt>
                <c:pt idx="4725">
                  <c:v>27.7</c:v>
                </c:pt>
                <c:pt idx="4726">
                  <c:v>27.7</c:v>
                </c:pt>
                <c:pt idx="4727">
                  <c:v>27.7</c:v>
                </c:pt>
                <c:pt idx="4728">
                  <c:v>27.7</c:v>
                </c:pt>
                <c:pt idx="4729">
                  <c:v>27.7</c:v>
                </c:pt>
                <c:pt idx="4730">
                  <c:v>27.7</c:v>
                </c:pt>
                <c:pt idx="4731">
                  <c:v>27.7</c:v>
                </c:pt>
                <c:pt idx="4732">
                  <c:v>27.7</c:v>
                </c:pt>
                <c:pt idx="4733">
                  <c:v>27.7</c:v>
                </c:pt>
                <c:pt idx="4734">
                  <c:v>27.7</c:v>
                </c:pt>
                <c:pt idx="4735">
                  <c:v>27.7</c:v>
                </c:pt>
                <c:pt idx="4736">
                  <c:v>27.7</c:v>
                </c:pt>
                <c:pt idx="4737">
                  <c:v>27.7</c:v>
                </c:pt>
                <c:pt idx="4738">
                  <c:v>27.7</c:v>
                </c:pt>
                <c:pt idx="4739">
                  <c:v>27.7</c:v>
                </c:pt>
                <c:pt idx="4740">
                  <c:v>27.7</c:v>
                </c:pt>
                <c:pt idx="4741">
                  <c:v>27.7</c:v>
                </c:pt>
                <c:pt idx="4742">
                  <c:v>27.7</c:v>
                </c:pt>
                <c:pt idx="4743">
                  <c:v>27.7</c:v>
                </c:pt>
                <c:pt idx="4744">
                  <c:v>27.7</c:v>
                </c:pt>
                <c:pt idx="4745">
                  <c:v>27.7</c:v>
                </c:pt>
                <c:pt idx="4746">
                  <c:v>27.7</c:v>
                </c:pt>
                <c:pt idx="4747">
                  <c:v>27.7</c:v>
                </c:pt>
                <c:pt idx="4748">
                  <c:v>27.7</c:v>
                </c:pt>
                <c:pt idx="4749">
                  <c:v>27.7</c:v>
                </c:pt>
                <c:pt idx="4750">
                  <c:v>27.6</c:v>
                </c:pt>
                <c:pt idx="4751">
                  <c:v>27.6</c:v>
                </c:pt>
                <c:pt idx="4752">
                  <c:v>27.6</c:v>
                </c:pt>
                <c:pt idx="4753">
                  <c:v>27.6</c:v>
                </c:pt>
                <c:pt idx="4754">
                  <c:v>27.6</c:v>
                </c:pt>
                <c:pt idx="4755">
                  <c:v>27.6</c:v>
                </c:pt>
                <c:pt idx="4756">
                  <c:v>27.6</c:v>
                </c:pt>
                <c:pt idx="4757">
                  <c:v>27.6</c:v>
                </c:pt>
                <c:pt idx="4758">
                  <c:v>27.6</c:v>
                </c:pt>
                <c:pt idx="4759">
                  <c:v>27.5</c:v>
                </c:pt>
                <c:pt idx="4760">
                  <c:v>27.5</c:v>
                </c:pt>
                <c:pt idx="4761">
                  <c:v>27.5</c:v>
                </c:pt>
                <c:pt idx="4762">
                  <c:v>27.5</c:v>
                </c:pt>
                <c:pt idx="4763">
                  <c:v>27.5</c:v>
                </c:pt>
                <c:pt idx="4764">
                  <c:v>27.5</c:v>
                </c:pt>
                <c:pt idx="4765">
                  <c:v>27.5</c:v>
                </c:pt>
                <c:pt idx="4766">
                  <c:v>27.5</c:v>
                </c:pt>
                <c:pt idx="4767">
                  <c:v>27.4</c:v>
                </c:pt>
                <c:pt idx="4768">
                  <c:v>27.4</c:v>
                </c:pt>
                <c:pt idx="4769">
                  <c:v>27.4</c:v>
                </c:pt>
                <c:pt idx="4770">
                  <c:v>27.4</c:v>
                </c:pt>
                <c:pt idx="4771">
                  <c:v>27.4</c:v>
                </c:pt>
                <c:pt idx="4772">
                  <c:v>27.4</c:v>
                </c:pt>
                <c:pt idx="4773">
                  <c:v>27.4</c:v>
                </c:pt>
                <c:pt idx="4774">
                  <c:v>27.4</c:v>
                </c:pt>
                <c:pt idx="4775">
                  <c:v>27.4</c:v>
                </c:pt>
                <c:pt idx="4776">
                  <c:v>27.3</c:v>
                </c:pt>
                <c:pt idx="4777">
                  <c:v>27.3</c:v>
                </c:pt>
                <c:pt idx="4778">
                  <c:v>27.3</c:v>
                </c:pt>
                <c:pt idx="4779">
                  <c:v>27.3</c:v>
                </c:pt>
                <c:pt idx="4780">
                  <c:v>27.3</c:v>
                </c:pt>
                <c:pt idx="4781">
                  <c:v>27.3</c:v>
                </c:pt>
                <c:pt idx="4782">
                  <c:v>27.3</c:v>
                </c:pt>
                <c:pt idx="4783">
                  <c:v>27.3</c:v>
                </c:pt>
                <c:pt idx="4784">
                  <c:v>27.3</c:v>
                </c:pt>
                <c:pt idx="4785">
                  <c:v>27.3</c:v>
                </c:pt>
                <c:pt idx="4786">
                  <c:v>27.3</c:v>
                </c:pt>
                <c:pt idx="4787">
                  <c:v>27.3</c:v>
                </c:pt>
                <c:pt idx="4788">
                  <c:v>27.2</c:v>
                </c:pt>
                <c:pt idx="4789">
                  <c:v>27.2</c:v>
                </c:pt>
                <c:pt idx="4790">
                  <c:v>27.2</c:v>
                </c:pt>
                <c:pt idx="4791">
                  <c:v>27.2</c:v>
                </c:pt>
                <c:pt idx="4792">
                  <c:v>27.2</c:v>
                </c:pt>
                <c:pt idx="4793">
                  <c:v>27.2</c:v>
                </c:pt>
                <c:pt idx="4794">
                  <c:v>27.2</c:v>
                </c:pt>
                <c:pt idx="4795">
                  <c:v>27.2</c:v>
                </c:pt>
                <c:pt idx="4796">
                  <c:v>27.2</c:v>
                </c:pt>
                <c:pt idx="4797">
                  <c:v>27.2</c:v>
                </c:pt>
                <c:pt idx="4798">
                  <c:v>27.2</c:v>
                </c:pt>
                <c:pt idx="4799">
                  <c:v>27.2</c:v>
                </c:pt>
                <c:pt idx="4800">
                  <c:v>27.2</c:v>
                </c:pt>
                <c:pt idx="4801">
                  <c:v>27.2</c:v>
                </c:pt>
                <c:pt idx="4802">
                  <c:v>27.2</c:v>
                </c:pt>
                <c:pt idx="4803">
                  <c:v>27.2</c:v>
                </c:pt>
                <c:pt idx="4804">
                  <c:v>27.2</c:v>
                </c:pt>
                <c:pt idx="4805">
                  <c:v>27.2</c:v>
                </c:pt>
                <c:pt idx="4806">
                  <c:v>27.2</c:v>
                </c:pt>
                <c:pt idx="4807">
                  <c:v>27.2</c:v>
                </c:pt>
                <c:pt idx="4808">
                  <c:v>27.1</c:v>
                </c:pt>
                <c:pt idx="4809">
                  <c:v>27.1</c:v>
                </c:pt>
                <c:pt idx="4810">
                  <c:v>27.1</c:v>
                </c:pt>
                <c:pt idx="4811">
                  <c:v>27.1</c:v>
                </c:pt>
                <c:pt idx="4812">
                  <c:v>27.1</c:v>
                </c:pt>
                <c:pt idx="4813">
                  <c:v>27.1</c:v>
                </c:pt>
                <c:pt idx="4814">
                  <c:v>27.1</c:v>
                </c:pt>
                <c:pt idx="4815">
                  <c:v>27.1</c:v>
                </c:pt>
                <c:pt idx="4816">
                  <c:v>27.1</c:v>
                </c:pt>
                <c:pt idx="4817">
                  <c:v>27.1</c:v>
                </c:pt>
                <c:pt idx="4818">
                  <c:v>27.1</c:v>
                </c:pt>
                <c:pt idx="4819">
                  <c:v>27.1</c:v>
                </c:pt>
                <c:pt idx="4820">
                  <c:v>27</c:v>
                </c:pt>
                <c:pt idx="4821">
                  <c:v>27</c:v>
                </c:pt>
                <c:pt idx="4822">
                  <c:v>27</c:v>
                </c:pt>
                <c:pt idx="4823">
                  <c:v>27</c:v>
                </c:pt>
                <c:pt idx="4824">
                  <c:v>27</c:v>
                </c:pt>
                <c:pt idx="4825">
                  <c:v>27</c:v>
                </c:pt>
                <c:pt idx="4826">
                  <c:v>27</c:v>
                </c:pt>
                <c:pt idx="4827">
                  <c:v>27</c:v>
                </c:pt>
                <c:pt idx="4828">
                  <c:v>27</c:v>
                </c:pt>
                <c:pt idx="4829">
                  <c:v>27</c:v>
                </c:pt>
                <c:pt idx="4830">
                  <c:v>27</c:v>
                </c:pt>
                <c:pt idx="4831">
                  <c:v>26.9</c:v>
                </c:pt>
                <c:pt idx="4832">
                  <c:v>26.9</c:v>
                </c:pt>
                <c:pt idx="4833">
                  <c:v>26.9</c:v>
                </c:pt>
                <c:pt idx="4834">
                  <c:v>26.9</c:v>
                </c:pt>
                <c:pt idx="4835">
                  <c:v>26.9</c:v>
                </c:pt>
                <c:pt idx="4836">
                  <c:v>26.9</c:v>
                </c:pt>
                <c:pt idx="4837">
                  <c:v>26.9</c:v>
                </c:pt>
                <c:pt idx="4838">
                  <c:v>26.9</c:v>
                </c:pt>
                <c:pt idx="4839">
                  <c:v>26.9</c:v>
                </c:pt>
                <c:pt idx="4840">
                  <c:v>26.9</c:v>
                </c:pt>
                <c:pt idx="4841">
                  <c:v>26.9</c:v>
                </c:pt>
                <c:pt idx="4842">
                  <c:v>26.9</c:v>
                </c:pt>
                <c:pt idx="4843">
                  <c:v>26.9</c:v>
                </c:pt>
                <c:pt idx="4844">
                  <c:v>26.9</c:v>
                </c:pt>
                <c:pt idx="4845">
                  <c:v>26.9</c:v>
                </c:pt>
                <c:pt idx="4846">
                  <c:v>26.8</c:v>
                </c:pt>
                <c:pt idx="4847">
                  <c:v>26.8</c:v>
                </c:pt>
                <c:pt idx="4848">
                  <c:v>26.8</c:v>
                </c:pt>
                <c:pt idx="4849">
                  <c:v>26.8</c:v>
                </c:pt>
                <c:pt idx="4850">
                  <c:v>26.8</c:v>
                </c:pt>
                <c:pt idx="4851">
                  <c:v>26.8</c:v>
                </c:pt>
                <c:pt idx="4852">
                  <c:v>26.8</c:v>
                </c:pt>
                <c:pt idx="4853">
                  <c:v>26.8</c:v>
                </c:pt>
                <c:pt idx="4854">
                  <c:v>26.8</c:v>
                </c:pt>
                <c:pt idx="4855">
                  <c:v>26.8</c:v>
                </c:pt>
                <c:pt idx="4856">
                  <c:v>26.8</c:v>
                </c:pt>
                <c:pt idx="4857">
                  <c:v>26.8</c:v>
                </c:pt>
                <c:pt idx="4858">
                  <c:v>26.8</c:v>
                </c:pt>
                <c:pt idx="4859">
                  <c:v>26.7</c:v>
                </c:pt>
                <c:pt idx="4860">
                  <c:v>26.7</c:v>
                </c:pt>
                <c:pt idx="4861">
                  <c:v>26.7</c:v>
                </c:pt>
                <c:pt idx="4862">
                  <c:v>26.7</c:v>
                </c:pt>
                <c:pt idx="4863">
                  <c:v>26.7</c:v>
                </c:pt>
                <c:pt idx="4864">
                  <c:v>26.7</c:v>
                </c:pt>
                <c:pt idx="4865">
                  <c:v>26.7</c:v>
                </c:pt>
                <c:pt idx="4866">
                  <c:v>26.7</c:v>
                </c:pt>
                <c:pt idx="4867">
                  <c:v>26.7</c:v>
                </c:pt>
                <c:pt idx="4868">
                  <c:v>26.7</c:v>
                </c:pt>
                <c:pt idx="4869">
                  <c:v>26.7</c:v>
                </c:pt>
                <c:pt idx="4870">
                  <c:v>26.7</c:v>
                </c:pt>
                <c:pt idx="4871">
                  <c:v>26.6</c:v>
                </c:pt>
                <c:pt idx="4872">
                  <c:v>26.6</c:v>
                </c:pt>
                <c:pt idx="4873">
                  <c:v>26.6</c:v>
                </c:pt>
                <c:pt idx="4874">
                  <c:v>26.6</c:v>
                </c:pt>
                <c:pt idx="4875">
                  <c:v>26.6</c:v>
                </c:pt>
                <c:pt idx="4876">
                  <c:v>26.6</c:v>
                </c:pt>
                <c:pt idx="4877">
                  <c:v>26.6</c:v>
                </c:pt>
                <c:pt idx="4878">
                  <c:v>26.6</c:v>
                </c:pt>
                <c:pt idx="4879">
                  <c:v>26.6</c:v>
                </c:pt>
                <c:pt idx="4880">
                  <c:v>26.6</c:v>
                </c:pt>
                <c:pt idx="4881">
                  <c:v>26.6</c:v>
                </c:pt>
                <c:pt idx="4882">
                  <c:v>26.5</c:v>
                </c:pt>
                <c:pt idx="4883">
                  <c:v>26.5</c:v>
                </c:pt>
                <c:pt idx="4884">
                  <c:v>26.5</c:v>
                </c:pt>
                <c:pt idx="4885">
                  <c:v>26.5</c:v>
                </c:pt>
                <c:pt idx="4886">
                  <c:v>26.5</c:v>
                </c:pt>
                <c:pt idx="4887">
                  <c:v>26.5</c:v>
                </c:pt>
                <c:pt idx="4888">
                  <c:v>26.5</c:v>
                </c:pt>
                <c:pt idx="4889">
                  <c:v>26.5</c:v>
                </c:pt>
                <c:pt idx="4890">
                  <c:v>26.5</c:v>
                </c:pt>
                <c:pt idx="4891">
                  <c:v>26.5</c:v>
                </c:pt>
                <c:pt idx="4892">
                  <c:v>26.5</c:v>
                </c:pt>
                <c:pt idx="4893">
                  <c:v>26.5</c:v>
                </c:pt>
                <c:pt idx="4894">
                  <c:v>26.4</c:v>
                </c:pt>
                <c:pt idx="4895">
                  <c:v>26.4</c:v>
                </c:pt>
                <c:pt idx="4896">
                  <c:v>26.4</c:v>
                </c:pt>
                <c:pt idx="4897">
                  <c:v>26.4</c:v>
                </c:pt>
                <c:pt idx="4898">
                  <c:v>26.4</c:v>
                </c:pt>
                <c:pt idx="4899">
                  <c:v>26.4</c:v>
                </c:pt>
                <c:pt idx="4900">
                  <c:v>26.4</c:v>
                </c:pt>
                <c:pt idx="4901">
                  <c:v>26.4</c:v>
                </c:pt>
                <c:pt idx="4902">
                  <c:v>26.4</c:v>
                </c:pt>
                <c:pt idx="4903">
                  <c:v>26.4</c:v>
                </c:pt>
                <c:pt idx="4904">
                  <c:v>26.4</c:v>
                </c:pt>
                <c:pt idx="4905">
                  <c:v>26.3</c:v>
                </c:pt>
                <c:pt idx="4906">
                  <c:v>26.3</c:v>
                </c:pt>
                <c:pt idx="4907">
                  <c:v>26.3</c:v>
                </c:pt>
                <c:pt idx="4908">
                  <c:v>26.3</c:v>
                </c:pt>
                <c:pt idx="4909">
                  <c:v>26.3</c:v>
                </c:pt>
                <c:pt idx="4910">
                  <c:v>26.3</c:v>
                </c:pt>
                <c:pt idx="4911">
                  <c:v>26.3</c:v>
                </c:pt>
                <c:pt idx="4912">
                  <c:v>26.3</c:v>
                </c:pt>
                <c:pt idx="4913">
                  <c:v>26.3</c:v>
                </c:pt>
                <c:pt idx="4914">
                  <c:v>26.3</c:v>
                </c:pt>
                <c:pt idx="4915">
                  <c:v>26.3</c:v>
                </c:pt>
                <c:pt idx="4916">
                  <c:v>26.3</c:v>
                </c:pt>
                <c:pt idx="4917">
                  <c:v>26.2</c:v>
                </c:pt>
                <c:pt idx="4918">
                  <c:v>26.2</c:v>
                </c:pt>
                <c:pt idx="4919">
                  <c:v>26.2</c:v>
                </c:pt>
                <c:pt idx="4920">
                  <c:v>26.2</c:v>
                </c:pt>
                <c:pt idx="4921">
                  <c:v>26.2</c:v>
                </c:pt>
                <c:pt idx="4922">
                  <c:v>26.2</c:v>
                </c:pt>
                <c:pt idx="4923">
                  <c:v>26.2</c:v>
                </c:pt>
                <c:pt idx="4924">
                  <c:v>26.1</c:v>
                </c:pt>
                <c:pt idx="4925">
                  <c:v>26.1</c:v>
                </c:pt>
                <c:pt idx="4926">
                  <c:v>26.1</c:v>
                </c:pt>
                <c:pt idx="4927">
                  <c:v>26.1</c:v>
                </c:pt>
                <c:pt idx="4928">
                  <c:v>26.1</c:v>
                </c:pt>
                <c:pt idx="4929">
                  <c:v>26.1</c:v>
                </c:pt>
                <c:pt idx="4930">
                  <c:v>26.1</c:v>
                </c:pt>
                <c:pt idx="4931">
                  <c:v>26.1</c:v>
                </c:pt>
                <c:pt idx="4932">
                  <c:v>26.1</c:v>
                </c:pt>
                <c:pt idx="4933">
                  <c:v>26.1</c:v>
                </c:pt>
                <c:pt idx="4934">
                  <c:v>26.1</c:v>
                </c:pt>
                <c:pt idx="4935">
                  <c:v>26.1</c:v>
                </c:pt>
                <c:pt idx="4936">
                  <c:v>26.1</c:v>
                </c:pt>
                <c:pt idx="4937">
                  <c:v>26.1</c:v>
                </c:pt>
                <c:pt idx="4938">
                  <c:v>26.1</c:v>
                </c:pt>
                <c:pt idx="4939">
                  <c:v>26.1</c:v>
                </c:pt>
                <c:pt idx="4940">
                  <c:v>26</c:v>
                </c:pt>
                <c:pt idx="4941">
                  <c:v>26</c:v>
                </c:pt>
                <c:pt idx="4942">
                  <c:v>26</c:v>
                </c:pt>
                <c:pt idx="4943">
                  <c:v>26</c:v>
                </c:pt>
                <c:pt idx="4944">
                  <c:v>26</c:v>
                </c:pt>
                <c:pt idx="4945">
                  <c:v>26</c:v>
                </c:pt>
                <c:pt idx="4946">
                  <c:v>26</c:v>
                </c:pt>
                <c:pt idx="4947">
                  <c:v>25.9</c:v>
                </c:pt>
                <c:pt idx="4948">
                  <c:v>25.9</c:v>
                </c:pt>
                <c:pt idx="4949">
                  <c:v>25.9</c:v>
                </c:pt>
                <c:pt idx="4950">
                  <c:v>25.9</c:v>
                </c:pt>
                <c:pt idx="4951">
                  <c:v>25.9</c:v>
                </c:pt>
                <c:pt idx="4952">
                  <c:v>25.9</c:v>
                </c:pt>
                <c:pt idx="4953">
                  <c:v>25.9</c:v>
                </c:pt>
                <c:pt idx="4954">
                  <c:v>25.9</c:v>
                </c:pt>
                <c:pt idx="4955">
                  <c:v>25.9</c:v>
                </c:pt>
                <c:pt idx="4956">
                  <c:v>25.9</c:v>
                </c:pt>
                <c:pt idx="4957">
                  <c:v>25.9</c:v>
                </c:pt>
                <c:pt idx="4958">
                  <c:v>25.9</c:v>
                </c:pt>
                <c:pt idx="4959">
                  <c:v>25.9</c:v>
                </c:pt>
                <c:pt idx="4960">
                  <c:v>25.9</c:v>
                </c:pt>
                <c:pt idx="4961">
                  <c:v>25.8</c:v>
                </c:pt>
                <c:pt idx="4962">
                  <c:v>25.8</c:v>
                </c:pt>
                <c:pt idx="4963">
                  <c:v>25.8</c:v>
                </c:pt>
                <c:pt idx="4964">
                  <c:v>25.8</c:v>
                </c:pt>
                <c:pt idx="4965">
                  <c:v>25.8</c:v>
                </c:pt>
                <c:pt idx="4966">
                  <c:v>25.8</c:v>
                </c:pt>
                <c:pt idx="4967">
                  <c:v>25.8</c:v>
                </c:pt>
                <c:pt idx="4968">
                  <c:v>25.8</c:v>
                </c:pt>
                <c:pt idx="4969">
                  <c:v>25.7</c:v>
                </c:pt>
                <c:pt idx="4970">
                  <c:v>25.7</c:v>
                </c:pt>
                <c:pt idx="4971">
                  <c:v>25.7</c:v>
                </c:pt>
                <c:pt idx="4972">
                  <c:v>25.7</c:v>
                </c:pt>
                <c:pt idx="4973">
                  <c:v>25.7</c:v>
                </c:pt>
                <c:pt idx="4974">
                  <c:v>25.7</c:v>
                </c:pt>
                <c:pt idx="4975">
                  <c:v>25.7</c:v>
                </c:pt>
                <c:pt idx="4976">
                  <c:v>25.7</c:v>
                </c:pt>
                <c:pt idx="4977">
                  <c:v>25.7</c:v>
                </c:pt>
                <c:pt idx="4978">
                  <c:v>25.6</c:v>
                </c:pt>
                <c:pt idx="4979">
                  <c:v>25.6</c:v>
                </c:pt>
                <c:pt idx="4980">
                  <c:v>25.6</c:v>
                </c:pt>
                <c:pt idx="4981">
                  <c:v>25.6</c:v>
                </c:pt>
                <c:pt idx="4982">
                  <c:v>25.6</c:v>
                </c:pt>
                <c:pt idx="4983">
                  <c:v>25.6</c:v>
                </c:pt>
                <c:pt idx="4984">
                  <c:v>25.6</c:v>
                </c:pt>
                <c:pt idx="4985">
                  <c:v>25.6</c:v>
                </c:pt>
                <c:pt idx="4986">
                  <c:v>25.6</c:v>
                </c:pt>
                <c:pt idx="4987">
                  <c:v>25.6</c:v>
                </c:pt>
                <c:pt idx="4988">
                  <c:v>25.5</c:v>
                </c:pt>
                <c:pt idx="4989">
                  <c:v>25.5</c:v>
                </c:pt>
                <c:pt idx="4990">
                  <c:v>25.5</c:v>
                </c:pt>
                <c:pt idx="4991">
                  <c:v>25.5</c:v>
                </c:pt>
                <c:pt idx="4992">
                  <c:v>25.5</c:v>
                </c:pt>
                <c:pt idx="4993">
                  <c:v>25.5</c:v>
                </c:pt>
                <c:pt idx="4994">
                  <c:v>25.5</c:v>
                </c:pt>
                <c:pt idx="4995">
                  <c:v>25.5</c:v>
                </c:pt>
                <c:pt idx="4996">
                  <c:v>25.4</c:v>
                </c:pt>
                <c:pt idx="4997">
                  <c:v>25.4</c:v>
                </c:pt>
                <c:pt idx="4998">
                  <c:v>25.4</c:v>
                </c:pt>
                <c:pt idx="4999">
                  <c:v>25.4</c:v>
                </c:pt>
                <c:pt idx="5000">
                  <c:v>25.4</c:v>
                </c:pt>
                <c:pt idx="5001">
                  <c:v>25.4</c:v>
                </c:pt>
                <c:pt idx="5002">
                  <c:v>25.4</c:v>
                </c:pt>
                <c:pt idx="5003">
                  <c:v>25.4</c:v>
                </c:pt>
                <c:pt idx="5004">
                  <c:v>25.4</c:v>
                </c:pt>
                <c:pt idx="5005">
                  <c:v>25.4</c:v>
                </c:pt>
                <c:pt idx="5006">
                  <c:v>25.4</c:v>
                </c:pt>
                <c:pt idx="5007">
                  <c:v>25.4</c:v>
                </c:pt>
                <c:pt idx="5008">
                  <c:v>25.4</c:v>
                </c:pt>
                <c:pt idx="5009">
                  <c:v>25.4</c:v>
                </c:pt>
                <c:pt idx="5010">
                  <c:v>25.4</c:v>
                </c:pt>
                <c:pt idx="5011">
                  <c:v>25.4</c:v>
                </c:pt>
                <c:pt idx="5012">
                  <c:v>25.4</c:v>
                </c:pt>
                <c:pt idx="5013">
                  <c:v>25.4</c:v>
                </c:pt>
                <c:pt idx="5014">
                  <c:v>25.4</c:v>
                </c:pt>
                <c:pt idx="5015">
                  <c:v>25.4</c:v>
                </c:pt>
                <c:pt idx="5016">
                  <c:v>25.4</c:v>
                </c:pt>
                <c:pt idx="5017">
                  <c:v>25.4</c:v>
                </c:pt>
                <c:pt idx="5018">
                  <c:v>25.4</c:v>
                </c:pt>
                <c:pt idx="5019">
                  <c:v>25.4</c:v>
                </c:pt>
                <c:pt idx="5020">
                  <c:v>25.4</c:v>
                </c:pt>
                <c:pt idx="5021">
                  <c:v>25.4</c:v>
                </c:pt>
                <c:pt idx="5022">
                  <c:v>25.4</c:v>
                </c:pt>
                <c:pt idx="5023">
                  <c:v>25.4</c:v>
                </c:pt>
                <c:pt idx="5024">
                  <c:v>25.3</c:v>
                </c:pt>
                <c:pt idx="5025">
                  <c:v>25.3</c:v>
                </c:pt>
                <c:pt idx="5026">
                  <c:v>25.3</c:v>
                </c:pt>
                <c:pt idx="5027">
                  <c:v>25.3</c:v>
                </c:pt>
                <c:pt idx="5028">
                  <c:v>25.3</c:v>
                </c:pt>
                <c:pt idx="5029">
                  <c:v>25.3</c:v>
                </c:pt>
                <c:pt idx="5030">
                  <c:v>25.3</c:v>
                </c:pt>
                <c:pt idx="5031">
                  <c:v>25.3</c:v>
                </c:pt>
                <c:pt idx="5032">
                  <c:v>25.2</c:v>
                </c:pt>
                <c:pt idx="5033">
                  <c:v>25.2</c:v>
                </c:pt>
                <c:pt idx="5034">
                  <c:v>25.2</c:v>
                </c:pt>
                <c:pt idx="5035">
                  <c:v>25.2</c:v>
                </c:pt>
                <c:pt idx="5036">
                  <c:v>25.2</c:v>
                </c:pt>
                <c:pt idx="5037">
                  <c:v>25.2</c:v>
                </c:pt>
                <c:pt idx="5038">
                  <c:v>25.2</c:v>
                </c:pt>
                <c:pt idx="5039">
                  <c:v>25.2</c:v>
                </c:pt>
                <c:pt idx="5040">
                  <c:v>25.1</c:v>
                </c:pt>
                <c:pt idx="5041">
                  <c:v>25.1</c:v>
                </c:pt>
                <c:pt idx="5042">
                  <c:v>25.1</c:v>
                </c:pt>
                <c:pt idx="5043">
                  <c:v>25.1</c:v>
                </c:pt>
                <c:pt idx="5044">
                  <c:v>25.1</c:v>
                </c:pt>
                <c:pt idx="5045">
                  <c:v>25.1</c:v>
                </c:pt>
                <c:pt idx="5046">
                  <c:v>25.1</c:v>
                </c:pt>
                <c:pt idx="5047">
                  <c:v>25.1</c:v>
                </c:pt>
                <c:pt idx="5048">
                  <c:v>25.1</c:v>
                </c:pt>
                <c:pt idx="5049">
                  <c:v>25.1</c:v>
                </c:pt>
                <c:pt idx="5050">
                  <c:v>25.1</c:v>
                </c:pt>
                <c:pt idx="5051">
                  <c:v>25.1</c:v>
                </c:pt>
                <c:pt idx="5052">
                  <c:v>25</c:v>
                </c:pt>
                <c:pt idx="5053">
                  <c:v>25</c:v>
                </c:pt>
                <c:pt idx="5054">
                  <c:v>25</c:v>
                </c:pt>
                <c:pt idx="5055">
                  <c:v>25</c:v>
                </c:pt>
                <c:pt idx="5056">
                  <c:v>25</c:v>
                </c:pt>
                <c:pt idx="5057">
                  <c:v>25</c:v>
                </c:pt>
                <c:pt idx="5058">
                  <c:v>25</c:v>
                </c:pt>
                <c:pt idx="5059">
                  <c:v>25</c:v>
                </c:pt>
                <c:pt idx="5060">
                  <c:v>25</c:v>
                </c:pt>
                <c:pt idx="5061">
                  <c:v>24.9</c:v>
                </c:pt>
                <c:pt idx="5062">
                  <c:v>24.9</c:v>
                </c:pt>
                <c:pt idx="5063">
                  <c:v>24.9</c:v>
                </c:pt>
                <c:pt idx="5064">
                  <c:v>24.9</c:v>
                </c:pt>
                <c:pt idx="5065">
                  <c:v>24.9</c:v>
                </c:pt>
                <c:pt idx="5066">
                  <c:v>24.9</c:v>
                </c:pt>
                <c:pt idx="5067">
                  <c:v>24.9</c:v>
                </c:pt>
                <c:pt idx="5068">
                  <c:v>24.9</c:v>
                </c:pt>
                <c:pt idx="5069">
                  <c:v>24.9</c:v>
                </c:pt>
                <c:pt idx="5070">
                  <c:v>24.9</c:v>
                </c:pt>
                <c:pt idx="5071">
                  <c:v>24.9</c:v>
                </c:pt>
                <c:pt idx="5072">
                  <c:v>24.9</c:v>
                </c:pt>
                <c:pt idx="5073">
                  <c:v>24.9</c:v>
                </c:pt>
                <c:pt idx="5074">
                  <c:v>24.9</c:v>
                </c:pt>
                <c:pt idx="5075">
                  <c:v>24.9</c:v>
                </c:pt>
                <c:pt idx="5076">
                  <c:v>24.9</c:v>
                </c:pt>
                <c:pt idx="5077">
                  <c:v>24.8</c:v>
                </c:pt>
                <c:pt idx="5078">
                  <c:v>24.8</c:v>
                </c:pt>
                <c:pt idx="5079">
                  <c:v>24.8</c:v>
                </c:pt>
                <c:pt idx="5080">
                  <c:v>24.8</c:v>
                </c:pt>
                <c:pt idx="5081">
                  <c:v>24.8</c:v>
                </c:pt>
                <c:pt idx="5082">
                  <c:v>24.8</c:v>
                </c:pt>
                <c:pt idx="5083">
                  <c:v>24.8</c:v>
                </c:pt>
                <c:pt idx="5084">
                  <c:v>24.8</c:v>
                </c:pt>
                <c:pt idx="5085">
                  <c:v>24.7</c:v>
                </c:pt>
                <c:pt idx="5086">
                  <c:v>24.7</c:v>
                </c:pt>
                <c:pt idx="5087">
                  <c:v>24.7</c:v>
                </c:pt>
                <c:pt idx="5088">
                  <c:v>24.7</c:v>
                </c:pt>
                <c:pt idx="5089">
                  <c:v>24.7</c:v>
                </c:pt>
                <c:pt idx="5090">
                  <c:v>24.7</c:v>
                </c:pt>
                <c:pt idx="5091">
                  <c:v>24.7</c:v>
                </c:pt>
                <c:pt idx="5092">
                  <c:v>24.7</c:v>
                </c:pt>
                <c:pt idx="5093">
                  <c:v>24.7</c:v>
                </c:pt>
                <c:pt idx="5094">
                  <c:v>24.6</c:v>
                </c:pt>
                <c:pt idx="5095">
                  <c:v>24.6</c:v>
                </c:pt>
                <c:pt idx="5096">
                  <c:v>24.6</c:v>
                </c:pt>
                <c:pt idx="5097">
                  <c:v>24.6</c:v>
                </c:pt>
                <c:pt idx="5098">
                  <c:v>24.6</c:v>
                </c:pt>
                <c:pt idx="5099">
                  <c:v>24.6</c:v>
                </c:pt>
                <c:pt idx="5100">
                  <c:v>24.6</c:v>
                </c:pt>
                <c:pt idx="5101">
                  <c:v>24.6</c:v>
                </c:pt>
                <c:pt idx="5102">
                  <c:v>24.6</c:v>
                </c:pt>
                <c:pt idx="5103">
                  <c:v>24.6</c:v>
                </c:pt>
                <c:pt idx="5104">
                  <c:v>24.6</c:v>
                </c:pt>
                <c:pt idx="5105">
                  <c:v>24.6</c:v>
                </c:pt>
                <c:pt idx="5106">
                  <c:v>24.6</c:v>
                </c:pt>
                <c:pt idx="5107">
                  <c:v>24.5</c:v>
                </c:pt>
                <c:pt idx="5108">
                  <c:v>24.5</c:v>
                </c:pt>
                <c:pt idx="5109">
                  <c:v>24.5</c:v>
                </c:pt>
                <c:pt idx="5110">
                  <c:v>24.5</c:v>
                </c:pt>
                <c:pt idx="5111">
                  <c:v>24.5</c:v>
                </c:pt>
                <c:pt idx="5112">
                  <c:v>24.5</c:v>
                </c:pt>
                <c:pt idx="5113">
                  <c:v>24.5</c:v>
                </c:pt>
                <c:pt idx="5114">
                  <c:v>24.5</c:v>
                </c:pt>
                <c:pt idx="5115">
                  <c:v>24.5</c:v>
                </c:pt>
                <c:pt idx="5116">
                  <c:v>24.5</c:v>
                </c:pt>
                <c:pt idx="5117">
                  <c:v>24.5</c:v>
                </c:pt>
                <c:pt idx="5118">
                  <c:v>24.5</c:v>
                </c:pt>
                <c:pt idx="5119">
                  <c:v>24.4</c:v>
                </c:pt>
                <c:pt idx="5120">
                  <c:v>24.4</c:v>
                </c:pt>
                <c:pt idx="5121">
                  <c:v>24.4</c:v>
                </c:pt>
                <c:pt idx="5122">
                  <c:v>24.4</c:v>
                </c:pt>
                <c:pt idx="5123">
                  <c:v>24.4</c:v>
                </c:pt>
                <c:pt idx="5124">
                  <c:v>24.4</c:v>
                </c:pt>
                <c:pt idx="5125">
                  <c:v>24.4</c:v>
                </c:pt>
                <c:pt idx="5126">
                  <c:v>24.4</c:v>
                </c:pt>
                <c:pt idx="5127">
                  <c:v>24.4</c:v>
                </c:pt>
                <c:pt idx="5128">
                  <c:v>24.4</c:v>
                </c:pt>
                <c:pt idx="5129">
                  <c:v>24.4</c:v>
                </c:pt>
                <c:pt idx="5130">
                  <c:v>24.3</c:v>
                </c:pt>
                <c:pt idx="5131">
                  <c:v>24.3</c:v>
                </c:pt>
                <c:pt idx="5132">
                  <c:v>24.3</c:v>
                </c:pt>
                <c:pt idx="5133">
                  <c:v>24.2</c:v>
                </c:pt>
                <c:pt idx="5134">
                  <c:v>24.2</c:v>
                </c:pt>
                <c:pt idx="5135">
                  <c:v>24.2</c:v>
                </c:pt>
                <c:pt idx="5136">
                  <c:v>24.2</c:v>
                </c:pt>
                <c:pt idx="5137">
                  <c:v>24.1</c:v>
                </c:pt>
                <c:pt idx="5138">
                  <c:v>24.1</c:v>
                </c:pt>
                <c:pt idx="5139">
                  <c:v>24.1</c:v>
                </c:pt>
                <c:pt idx="5140">
                  <c:v>24.1</c:v>
                </c:pt>
                <c:pt idx="5141">
                  <c:v>24.1</c:v>
                </c:pt>
                <c:pt idx="5142">
                  <c:v>24.1</c:v>
                </c:pt>
                <c:pt idx="5143">
                  <c:v>24.1</c:v>
                </c:pt>
                <c:pt idx="5144">
                  <c:v>24.1</c:v>
                </c:pt>
                <c:pt idx="5145">
                  <c:v>24.1</c:v>
                </c:pt>
                <c:pt idx="5146">
                  <c:v>24.1</c:v>
                </c:pt>
                <c:pt idx="5147">
                  <c:v>24.1</c:v>
                </c:pt>
                <c:pt idx="5148">
                  <c:v>24.1</c:v>
                </c:pt>
                <c:pt idx="5149">
                  <c:v>24.1</c:v>
                </c:pt>
                <c:pt idx="5150">
                  <c:v>24.1</c:v>
                </c:pt>
                <c:pt idx="5151">
                  <c:v>24.1</c:v>
                </c:pt>
                <c:pt idx="5152">
                  <c:v>24.1</c:v>
                </c:pt>
                <c:pt idx="5153">
                  <c:v>24.1</c:v>
                </c:pt>
                <c:pt idx="5154">
                  <c:v>24.1</c:v>
                </c:pt>
                <c:pt idx="5155">
                  <c:v>24.1</c:v>
                </c:pt>
                <c:pt idx="5156">
                  <c:v>24.1</c:v>
                </c:pt>
                <c:pt idx="5157">
                  <c:v>24.1</c:v>
                </c:pt>
                <c:pt idx="5158">
                  <c:v>24.1</c:v>
                </c:pt>
                <c:pt idx="5159">
                  <c:v>24</c:v>
                </c:pt>
                <c:pt idx="5160">
                  <c:v>24</c:v>
                </c:pt>
                <c:pt idx="5161">
                  <c:v>24</c:v>
                </c:pt>
                <c:pt idx="5162">
                  <c:v>24</c:v>
                </c:pt>
                <c:pt idx="5163">
                  <c:v>24</c:v>
                </c:pt>
                <c:pt idx="5164">
                  <c:v>24</c:v>
                </c:pt>
                <c:pt idx="5165">
                  <c:v>24</c:v>
                </c:pt>
                <c:pt idx="5166">
                  <c:v>24</c:v>
                </c:pt>
                <c:pt idx="5167">
                  <c:v>24</c:v>
                </c:pt>
                <c:pt idx="5168">
                  <c:v>24</c:v>
                </c:pt>
                <c:pt idx="5169">
                  <c:v>24</c:v>
                </c:pt>
                <c:pt idx="5170">
                  <c:v>24</c:v>
                </c:pt>
                <c:pt idx="5171">
                  <c:v>23.9</c:v>
                </c:pt>
                <c:pt idx="5172">
                  <c:v>23.9</c:v>
                </c:pt>
                <c:pt idx="5173">
                  <c:v>23.9</c:v>
                </c:pt>
                <c:pt idx="5174">
                  <c:v>23.9</c:v>
                </c:pt>
                <c:pt idx="5175">
                  <c:v>23.9</c:v>
                </c:pt>
                <c:pt idx="5176">
                  <c:v>23.9</c:v>
                </c:pt>
                <c:pt idx="5177">
                  <c:v>23.9</c:v>
                </c:pt>
                <c:pt idx="5178">
                  <c:v>23.9</c:v>
                </c:pt>
                <c:pt idx="5179">
                  <c:v>23.9</c:v>
                </c:pt>
                <c:pt idx="5180">
                  <c:v>23.9</c:v>
                </c:pt>
                <c:pt idx="5181">
                  <c:v>23.9</c:v>
                </c:pt>
                <c:pt idx="5182">
                  <c:v>23.9</c:v>
                </c:pt>
                <c:pt idx="5183">
                  <c:v>24</c:v>
                </c:pt>
                <c:pt idx="5184">
                  <c:v>24</c:v>
                </c:pt>
                <c:pt idx="5185">
                  <c:v>24</c:v>
                </c:pt>
                <c:pt idx="5186">
                  <c:v>24</c:v>
                </c:pt>
                <c:pt idx="5187">
                  <c:v>24</c:v>
                </c:pt>
                <c:pt idx="5188">
                  <c:v>24</c:v>
                </c:pt>
                <c:pt idx="5189">
                  <c:v>24</c:v>
                </c:pt>
                <c:pt idx="5190">
                  <c:v>24</c:v>
                </c:pt>
                <c:pt idx="5191">
                  <c:v>24</c:v>
                </c:pt>
                <c:pt idx="5192">
                  <c:v>24.1</c:v>
                </c:pt>
                <c:pt idx="5193">
                  <c:v>24.1</c:v>
                </c:pt>
                <c:pt idx="5194">
                  <c:v>24.1</c:v>
                </c:pt>
                <c:pt idx="5195">
                  <c:v>24.1</c:v>
                </c:pt>
                <c:pt idx="5196">
                  <c:v>24.1</c:v>
                </c:pt>
                <c:pt idx="5197">
                  <c:v>24.1</c:v>
                </c:pt>
                <c:pt idx="5198">
                  <c:v>24.1</c:v>
                </c:pt>
                <c:pt idx="5199">
                  <c:v>24.1</c:v>
                </c:pt>
                <c:pt idx="5200">
                  <c:v>24</c:v>
                </c:pt>
                <c:pt idx="5201">
                  <c:v>24</c:v>
                </c:pt>
                <c:pt idx="5202">
                  <c:v>24</c:v>
                </c:pt>
                <c:pt idx="5203">
                  <c:v>24.1</c:v>
                </c:pt>
                <c:pt idx="5204">
                  <c:v>24</c:v>
                </c:pt>
                <c:pt idx="5205">
                  <c:v>24.1</c:v>
                </c:pt>
                <c:pt idx="5206">
                  <c:v>24.1</c:v>
                </c:pt>
                <c:pt idx="5207">
                  <c:v>24.1</c:v>
                </c:pt>
                <c:pt idx="5208">
                  <c:v>24.1</c:v>
                </c:pt>
                <c:pt idx="5209">
                  <c:v>24.1</c:v>
                </c:pt>
                <c:pt idx="5210">
                  <c:v>24.1</c:v>
                </c:pt>
                <c:pt idx="5211">
                  <c:v>24</c:v>
                </c:pt>
                <c:pt idx="5212">
                  <c:v>24</c:v>
                </c:pt>
                <c:pt idx="5213">
                  <c:v>24</c:v>
                </c:pt>
                <c:pt idx="5214">
                  <c:v>24</c:v>
                </c:pt>
                <c:pt idx="5215">
                  <c:v>23.9</c:v>
                </c:pt>
                <c:pt idx="5216">
                  <c:v>23.9</c:v>
                </c:pt>
                <c:pt idx="5217">
                  <c:v>23.9</c:v>
                </c:pt>
                <c:pt idx="5218">
                  <c:v>23.9</c:v>
                </c:pt>
                <c:pt idx="5219">
                  <c:v>23.8</c:v>
                </c:pt>
                <c:pt idx="5220">
                  <c:v>23.8</c:v>
                </c:pt>
                <c:pt idx="5221">
                  <c:v>23.8</c:v>
                </c:pt>
                <c:pt idx="5222">
                  <c:v>23.8</c:v>
                </c:pt>
                <c:pt idx="5223">
                  <c:v>23.8</c:v>
                </c:pt>
                <c:pt idx="5224">
                  <c:v>23.8</c:v>
                </c:pt>
                <c:pt idx="5225">
                  <c:v>23.8</c:v>
                </c:pt>
                <c:pt idx="5226">
                  <c:v>23.8</c:v>
                </c:pt>
                <c:pt idx="5227">
                  <c:v>23.7</c:v>
                </c:pt>
                <c:pt idx="5228">
                  <c:v>23.7</c:v>
                </c:pt>
                <c:pt idx="5229">
                  <c:v>23.7</c:v>
                </c:pt>
                <c:pt idx="5230">
                  <c:v>23.7</c:v>
                </c:pt>
                <c:pt idx="5231">
                  <c:v>23.7</c:v>
                </c:pt>
                <c:pt idx="5232">
                  <c:v>23.7</c:v>
                </c:pt>
                <c:pt idx="5233">
                  <c:v>23.7</c:v>
                </c:pt>
                <c:pt idx="5234">
                  <c:v>23.7</c:v>
                </c:pt>
                <c:pt idx="5235">
                  <c:v>23.7</c:v>
                </c:pt>
                <c:pt idx="5236">
                  <c:v>23.7</c:v>
                </c:pt>
                <c:pt idx="5237">
                  <c:v>23.7</c:v>
                </c:pt>
                <c:pt idx="5238">
                  <c:v>23.6</c:v>
                </c:pt>
                <c:pt idx="5239">
                  <c:v>23.6</c:v>
                </c:pt>
                <c:pt idx="5240">
                  <c:v>23.6</c:v>
                </c:pt>
                <c:pt idx="5241">
                  <c:v>23.6</c:v>
                </c:pt>
                <c:pt idx="5242">
                  <c:v>23.5</c:v>
                </c:pt>
                <c:pt idx="5243">
                  <c:v>23.5</c:v>
                </c:pt>
                <c:pt idx="5244">
                  <c:v>23.5</c:v>
                </c:pt>
                <c:pt idx="5245">
                  <c:v>23.5</c:v>
                </c:pt>
                <c:pt idx="5246">
                  <c:v>23.4</c:v>
                </c:pt>
                <c:pt idx="5247">
                  <c:v>23.4</c:v>
                </c:pt>
                <c:pt idx="5248">
                  <c:v>23.4</c:v>
                </c:pt>
                <c:pt idx="5249">
                  <c:v>23.4</c:v>
                </c:pt>
                <c:pt idx="5250">
                  <c:v>23.4</c:v>
                </c:pt>
                <c:pt idx="5251">
                  <c:v>23.3</c:v>
                </c:pt>
                <c:pt idx="5252">
                  <c:v>23.3</c:v>
                </c:pt>
                <c:pt idx="5253">
                  <c:v>23.3</c:v>
                </c:pt>
                <c:pt idx="5254">
                  <c:v>23.3</c:v>
                </c:pt>
                <c:pt idx="5255">
                  <c:v>23.2</c:v>
                </c:pt>
                <c:pt idx="5256">
                  <c:v>23.2</c:v>
                </c:pt>
                <c:pt idx="5257">
                  <c:v>23.2</c:v>
                </c:pt>
                <c:pt idx="5258">
                  <c:v>23.2</c:v>
                </c:pt>
                <c:pt idx="5259">
                  <c:v>23.2</c:v>
                </c:pt>
                <c:pt idx="5260">
                  <c:v>23.1</c:v>
                </c:pt>
                <c:pt idx="5261">
                  <c:v>23.1</c:v>
                </c:pt>
                <c:pt idx="5262">
                  <c:v>23.1</c:v>
                </c:pt>
                <c:pt idx="5263">
                  <c:v>23.1</c:v>
                </c:pt>
                <c:pt idx="5264">
                  <c:v>23.1</c:v>
                </c:pt>
                <c:pt idx="5265">
                  <c:v>23</c:v>
                </c:pt>
                <c:pt idx="5266">
                  <c:v>23</c:v>
                </c:pt>
                <c:pt idx="5267">
                  <c:v>23</c:v>
                </c:pt>
                <c:pt idx="5268">
                  <c:v>23</c:v>
                </c:pt>
                <c:pt idx="5269">
                  <c:v>23</c:v>
                </c:pt>
                <c:pt idx="5270">
                  <c:v>22.9</c:v>
                </c:pt>
                <c:pt idx="5271">
                  <c:v>22.9</c:v>
                </c:pt>
                <c:pt idx="5272">
                  <c:v>22.9</c:v>
                </c:pt>
                <c:pt idx="5273">
                  <c:v>22.9</c:v>
                </c:pt>
                <c:pt idx="5274">
                  <c:v>22.9</c:v>
                </c:pt>
                <c:pt idx="5275">
                  <c:v>22.8</c:v>
                </c:pt>
                <c:pt idx="5276">
                  <c:v>22.8</c:v>
                </c:pt>
                <c:pt idx="5277">
                  <c:v>22.8</c:v>
                </c:pt>
                <c:pt idx="5278">
                  <c:v>22.8</c:v>
                </c:pt>
                <c:pt idx="5279">
                  <c:v>22.8</c:v>
                </c:pt>
                <c:pt idx="5280">
                  <c:v>22.8</c:v>
                </c:pt>
                <c:pt idx="5281">
                  <c:v>22.8</c:v>
                </c:pt>
                <c:pt idx="5282">
                  <c:v>22.8</c:v>
                </c:pt>
                <c:pt idx="5283">
                  <c:v>22.8</c:v>
                </c:pt>
                <c:pt idx="5284">
                  <c:v>22.8</c:v>
                </c:pt>
                <c:pt idx="5285">
                  <c:v>22.8</c:v>
                </c:pt>
                <c:pt idx="5286">
                  <c:v>22.8</c:v>
                </c:pt>
                <c:pt idx="5287">
                  <c:v>22.8</c:v>
                </c:pt>
                <c:pt idx="5288">
                  <c:v>22.8</c:v>
                </c:pt>
                <c:pt idx="5289">
                  <c:v>22.8</c:v>
                </c:pt>
                <c:pt idx="5290">
                  <c:v>22.8</c:v>
                </c:pt>
                <c:pt idx="5291">
                  <c:v>22.8</c:v>
                </c:pt>
                <c:pt idx="5292">
                  <c:v>22.8</c:v>
                </c:pt>
                <c:pt idx="5293">
                  <c:v>22.8</c:v>
                </c:pt>
                <c:pt idx="5294">
                  <c:v>22.8</c:v>
                </c:pt>
                <c:pt idx="5295">
                  <c:v>22.8</c:v>
                </c:pt>
                <c:pt idx="5296">
                  <c:v>22.8</c:v>
                </c:pt>
                <c:pt idx="5297">
                  <c:v>22.8</c:v>
                </c:pt>
                <c:pt idx="5298">
                  <c:v>22.8</c:v>
                </c:pt>
                <c:pt idx="5299">
                  <c:v>22.8</c:v>
                </c:pt>
                <c:pt idx="5300">
                  <c:v>22.8</c:v>
                </c:pt>
                <c:pt idx="5301">
                  <c:v>22.7</c:v>
                </c:pt>
                <c:pt idx="5302">
                  <c:v>22.7</c:v>
                </c:pt>
                <c:pt idx="5303">
                  <c:v>22.7</c:v>
                </c:pt>
                <c:pt idx="5304">
                  <c:v>22.7</c:v>
                </c:pt>
                <c:pt idx="5305">
                  <c:v>22.7</c:v>
                </c:pt>
                <c:pt idx="5306">
                  <c:v>22.7</c:v>
                </c:pt>
                <c:pt idx="5307">
                  <c:v>22.7</c:v>
                </c:pt>
                <c:pt idx="5308">
                  <c:v>22.7</c:v>
                </c:pt>
                <c:pt idx="5309">
                  <c:v>22.7</c:v>
                </c:pt>
                <c:pt idx="5310">
                  <c:v>22.7</c:v>
                </c:pt>
                <c:pt idx="5311">
                  <c:v>22.7</c:v>
                </c:pt>
                <c:pt idx="5312">
                  <c:v>22.7</c:v>
                </c:pt>
                <c:pt idx="5313">
                  <c:v>22.7</c:v>
                </c:pt>
                <c:pt idx="5314">
                  <c:v>22.7</c:v>
                </c:pt>
                <c:pt idx="5315">
                  <c:v>22.7</c:v>
                </c:pt>
                <c:pt idx="5316">
                  <c:v>22.7</c:v>
                </c:pt>
                <c:pt idx="5317">
                  <c:v>22.7</c:v>
                </c:pt>
                <c:pt idx="5318">
                  <c:v>22.7</c:v>
                </c:pt>
                <c:pt idx="5319">
                  <c:v>22.7</c:v>
                </c:pt>
                <c:pt idx="5320">
                  <c:v>22.7</c:v>
                </c:pt>
                <c:pt idx="5321">
                  <c:v>22.7</c:v>
                </c:pt>
                <c:pt idx="5322">
                  <c:v>22.7</c:v>
                </c:pt>
                <c:pt idx="5323">
                  <c:v>22.7</c:v>
                </c:pt>
                <c:pt idx="5324">
                  <c:v>22.7</c:v>
                </c:pt>
                <c:pt idx="5325">
                  <c:v>22.7</c:v>
                </c:pt>
                <c:pt idx="5326">
                  <c:v>22.7</c:v>
                </c:pt>
                <c:pt idx="5327">
                  <c:v>22.7</c:v>
                </c:pt>
                <c:pt idx="5328">
                  <c:v>22.7</c:v>
                </c:pt>
                <c:pt idx="5329">
                  <c:v>22.7</c:v>
                </c:pt>
                <c:pt idx="5330">
                  <c:v>22.7</c:v>
                </c:pt>
                <c:pt idx="5331">
                  <c:v>22.7</c:v>
                </c:pt>
                <c:pt idx="5332">
                  <c:v>22.7</c:v>
                </c:pt>
                <c:pt idx="5333">
                  <c:v>22.7</c:v>
                </c:pt>
                <c:pt idx="5334">
                  <c:v>22.7</c:v>
                </c:pt>
                <c:pt idx="5335">
                  <c:v>22.7</c:v>
                </c:pt>
                <c:pt idx="5336">
                  <c:v>22.7</c:v>
                </c:pt>
                <c:pt idx="5337">
                  <c:v>22.7</c:v>
                </c:pt>
                <c:pt idx="5338">
                  <c:v>22.7</c:v>
                </c:pt>
                <c:pt idx="5339">
                  <c:v>22.7</c:v>
                </c:pt>
                <c:pt idx="5340">
                  <c:v>22.7</c:v>
                </c:pt>
                <c:pt idx="5341">
                  <c:v>22.7</c:v>
                </c:pt>
                <c:pt idx="5342">
                  <c:v>22.7</c:v>
                </c:pt>
                <c:pt idx="5343">
                  <c:v>22.7</c:v>
                </c:pt>
                <c:pt idx="5344">
                  <c:v>22.7</c:v>
                </c:pt>
                <c:pt idx="5345">
                  <c:v>22.7</c:v>
                </c:pt>
                <c:pt idx="5346">
                  <c:v>22.7</c:v>
                </c:pt>
                <c:pt idx="5347">
                  <c:v>22.7</c:v>
                </c:pt>
                <c:pt idx="5348">
                  <c:v>22.6</c:v>
                </c:pt>
                <c:pt idx="5349">
                  <c:v>22.6</c:v>
                </c:pt>
                <c:pt idx="5350">
                  <c:v>22.6</c:v>
                </c:pt>
                <c:pt idx="5351">
                  <c:v>22.6</c:v>
                </c:pt>
                <c:pt idx="5352">
                  <c:v>22.6</c:v>
                </c:pt>
                <c:pt idx="5353">
                  <c:v>22.6</c:v>
                </c:pt>
                <c:pt idx="5354">
                  <c:v>22.6</c:v>
                </c:pt>
                <c:pt idx="5355">
                  <c:v>22.6</c:v>
                </c:pt>
                <c:pt idx="5356">
                  <c:v>22.6</c:v>
                </c:pt>
                <c:pt idx="5357">
                  <c:v>22.5</c:v>
                </c:pt>
                <c:pt idx="5358">
                  <c:v>22.5</c:v>
                </c:pt>
                <c:pt idx="5359">
                  <c:v>22.5</c:v>
                </c:pt>
                <c:pt idx="5360">
                  <c:v>22.5</c:v>
                </c:pt>
                <c:pt idx="5361">
                  <c:v>22.5</c:v>
                </c:pt>
                <c:pt idx="5362">
                  <c:v>22.5</c:v>
                </c:pt>
                <c:pt idx="5363">
                  <c:v>22.5</c:v>
                </c:pt>
                <c:pt idx="5364">
                  <c:v>22.5</c:v>
                </c:pt>
                <c:pt idx="5365">
                  <c:v>22.5</c:v>
                </c:pt>
                <c:pt idx="5366">
                  <c:v>22.4</c:v>
                </c:pt>
                <c:pt idx="5367">
                  <c:v>22.4</c:v>
                </c:pt>
                <c:pt idx="5368">
                  <c:v>22.4</c:v>
                </c:pt>
                <c:pt idx="5369">
                  <c:v>22.4</c:v>
                </c:pt>
                <c:pt idx="5370">
                  <c:v>22.4</c:v>
                </c:pt>
                <c:pt idx="5371">
                  <c:v>22.4</c:v>
                </c:pt>
                <c:pt idx="5372">
                  <c:v>22.4</c:v>
                </c:pt>
                <c:pt idx="5373">
                  <c:v>22.4</c:v>
                </c:pt>
                <c:pt idx="5374">
                  <c:v>22.4</c:v>
                </c:pt>
                <c:pt idx="5375">
                  <c:v>22.4</c:v>
                </c:pt>
                <c:pt idx="5376">
                  <c:v>22.4</c:v>
                </c:pt>
                <c:pt idx="5377">
                  <c:v>22.3</c:v>
                </c:pt>
                <c:pt idx="5378">
                  <c:v>22.3</c:v>
                </c:pt>
                <c:pt idx="5379">
                  <c:v>22.3</c:v>
                </c:pt>
                <c:pt idx="5380">
                  <c:v>22.3</c:v>
                </c:pt>
                <c:pt idx="5381">
                  <c:v>22.3</c:v>
                </c:pt>
                <c:pt idx="5382">
                  <c:v>22.3</c:v>
                </c:pt>
                <c:pt idx="5383">
                  <c:v>22.3</c:v>
                </c:pt>
                <c:pt idx="5384">
                  <c:v>22.3</c:v>
                </c:pt>
                <c:pt idx="5385">
                  <c:v>22.3</c:v>
                </c:pt>
                <c:pt idx="5386">
                  <c:v>22.3</c:v>
                </c:pt>
                <c:pt idx="5387">
                  <c:v>22.3</c:v>
                </c:pt>
                <c:pt idx="5388">
                  <c:v>22.2</c:v>
                </c:pt>
                <c:pt idx="5389">
                  <c:v>22.2</c:v>
                </c:pt>
                <c:pt idx="5390">
                  <c:v>22.2</c:v>
                </c:pt>
                <c:pt idx="5391">
                  <c:v>22.2</c:v>
                </c:pt>
                <c:pt idx="5392">
                  <c:v>22.2</c:v>
                </c:pt>
                <c:pt idx="5393">
                  <c:v>22.2</c:v>
                </c:pt>
                <c:pt idx="5394">
                  <c:v>22.2</c:v>
                </c:pt>
                <c:pt idx="5395">
                  <c:v>22.2</c:v>
                </c:pt>
                <c:pt idx="5396">
                  <c:v>22.2</c:v>
                </c:pt>
                <c:pt idx="5397">
                  <c:v>22.2</c:v>
                </c:pt>
                <c:pt idx="5398">
                  <c:v>22.2</c:v>
                </c:pt>
                <c:pt idx="5399">
                  <c:v>22.1</c:v>
                </c:pt>
                <c:pt idx="5400">
                  <c:v>22.1</c:v>
                </c:pt>
                <c:pt idx="5401">
                  <c:v>22.1</c:v>
                </c:pt>
                <c:pt idx="5402">
                  <c:v>22.1</c:v>
                </c:pt>
                <c:pt idx="5403">
                  <c:v>22.1</c:v>
                </c:pt>
                <c:pt idx="5404">
                  <c:v>22.1</c:v>
                </c:pt>
                <c:pt idx="5405">
                  <c:v>22.1</c:v>
                </c:pt>
                <c:pt idx="5406">
                  <c:v>22.1</c:v>
                </c:pt>
                <c:pt idx="5407">
                  <c:v>22.1</c:v>
                </c:pt>
                <c:pt idx="5408">
                  <c:v>22.1</c:v>
                </c:pt>
                <c:pt idx="5409">
                  <c:v>22.1</c:v>
                </c:pt>
                <c:pt idx="5410">
                  <c:v>22.1</c:v>
                </c:pt>
                <c:pt idx="5411">
                  <c:v>22</c:v>
                </c:pt>
                <c:pt idx="5412">
                  <c:v>22</c:v>
                </c:pt>
                <c:pt idx="5413">
                  <c:v>22</c:v>
                </c:pt>
                <c:pt idx="5414">
                  <c:v>22.1</c:v>
                </c:pt>
                <c:pt idx="5415">
                  <c:v>22.1</c:v>
                </c:pt>
                <c:pt idx="5416">
                  <c:v>22.1</c:v>
                </c:pt>
                <c:pt idx="5417">
                  <c:v>22.1</c:v>
                </c:pt>
                <c:pt idx="5418">
                  <c:v>22.1</c:v>
                </c:pt>
                <c:pt idx="5419">
                  <c:v>22.1</c:v>
                </c:pt>
                <c:pt idx="5420">
                  <c:v>22.1</c:v>
                </c:pt>
                <c:pt idx="5421">
                  <c:v>22.1</c:v>
                </c:pt>
                <c:pt idx="5422">
                  <c:v>22.1</c:v>
                </c:pt>
                <c:pt idx="5423">
                  <c:v>22.1</c:v>
                </c:pt>
                <c:pt idx="5424">
                  <c:v>22.1</c:v>
                </c:pt>
                <c:pt idx="5425">
                  <c:v>22.1</c:v>
                </c:pt>
                <c:pt idx="5426">
                  <c:v>22.2</c:v>
                </c:pt>
                <c:pt idx="5427">
                  <c:v>22.2</c:v>
                </c:pt>
                <c:pt idx="5428">
                  <c:v>22.2</c:v>
                </c:pt>
                <c:pt idx="5429">
                  <c:v>22.2</c:v>
                </c:pt>
                <c:pt idx="5430">
                  <c:v>22.2</c:v>
                </c:pt>
                <c:pt idx="5431">
                  <c:v>22.3</c:v>
                </c:pt>
                <c:pt idx="5432">
                  <c:v>22.3</c:v>
                </c:pt>
                <c:pt idx="5433">
                  <c:v>22.3</c:v>
                </c:pt>
                <c:pt idx="5434">
                  <c:v>22.3</c:v>
                </c:pt>
                <c:pt idx="5435">
                  <c:v>22.3</c:v>
                </c:pt>
                <c:pt idx="5436">
                  <c:v>22.3</c:v>
                </c:pt>
                <c:pt idx="5437">
                  <c:v>22.3</c:v>
                </c:pt>
                <c:pt idx="5438">
                  <c:v>22.3</c:v>
                </c:pt>
                <c:pt idx="5439">
                  <c:v>22.4</c:v>
                </c:pt>
                <c:pt idx="5440">
                  <c:v>22.4</c:v>
                </c:pt>
                <c:pt idx="5441">
                  <c:v>22.4</c:v>
                </c:pt>
                <c:pt idx="5442">
                  <c:v>22.4</c:v>
                </c:pt>
                <c:pt idx="5443">
                  <c:v>22.4</c:v>
                </c:pt>
                <c:pt idx="5444">
                  <c:v>22.4</c:v>
                </c:pt>
                <c:pt idx="5445">
                  <c:v>22.4</c:v>
                </c:pt>
                <c:pt idx="5446">
                  <c:v>22.4</c:v>
                </c:pt>
                <c:pt idx="5447">
                  <c:v>22.4</c:v>
                </c:pt>
                <c:pt idx="5448">
                  <c:v>22.4</c:v>
                </c:pt>
                <c:pt idx="5449">
                  <c:v>22.4</c:v>
                </c:pt>
                <c:pt idx="5450">
                  <c:v>22.5</c:v>
                </c:pt>
                <c:pt idx="5451">
                  <c:v>22.5</c:v>
                </c:pt>
                <c:pt idx="5452">
                  <c:v>22.5</c:v>
                </c:pt>
                <c:pt idx="5453">
                  <c:v>22.5</c:v>
                </c:pt>
                <c:pt idx="5454">
                  <c:v>22.6</c:v>
                </c:pt>
                <c:pt idx="5455">
                  <c:v>22.6</c:v>
                </c:pt>
                <c:pt idx="5456">
                  <c:v>22.6</c:v>
                </c:pt>
                <c:pt idx="5457">
                  <c:v>22.6</c:v>
                </c:pt>
                <c:pt idx="5458">
                  <c:v>22.6</c:v>
                </c:pt>
                <c:pt idx="5459">
                  <c:v>22.6</c:v>
                </c:pt>
                <c:pt idx="5460">
                  <c:v>22.6</c:v>
                </c:pt>
                <c:pt idx="5461">
                  <c:v>22.6</c:v>
                </c:pt>
                <c:pt idx="5462">
                  <c:v>22.7</c:v>
                </c:pt>
                <c:pt idx="5463">
                  <c:v>22.7</c:v>
                </c:pt>
                <c:pt idx="5464">
                  <c:v>22.7</c:v>
                </c:pt>
                <c:pt idx="5465">
                  <c:v>22.7</c:v>
                </c:pt>
                <c:pt idx="5466">
                  <c:v>22.7</c:v>
                </c:pt>
                <c:pt idx="5467">
                  <c:v>22.8</c:v>
                </c:pt>
                <c:pt idx="5468">
                  <c:v>22.8</c:v>
                </c:pt>
                <c:pt idx="5469">
                  <c:v>22.8</c:v>
                </c:pt>
                <c:pt idx="5470">
                  <c:v>22.8</c:v>
                </c:pt>
                <c:pt idx="5471">
                  <c:v>22.8</c:v>
                </c:pt>
                <c:pt idx="5472">
                  <c:v>22.9</c:v>
                </c:pt>
                <c:pt idx="5473">
                  <c:v>22.9</c:v>
                </c:pt>
                <c:pt idx="5474">
                  <c:v>22.9</c:v>
                </c:pt>
                <c:pt idx="5475">
                  <c:v>22.9</c:v>
                </c:pt>
                <c:pt idx="5476">
                  <c:v>22.9</c:v>
                </c:pt>
                <c:pt idx="5477">
                  <c:v>22.9</c:v>
                </c:pt>
                <c:pt idx="5478">
                  <c:v>23</c:v>
                </c:pt>
                <c:pt idx="5479">
                  <c:v>23</c:v>
                </c:pt>
                <c:pt idx="5480">
                  <c:v>23.1</c:v>
                </c:pt>
                <c:pt idx="5481">
                  <c:v>23.1</c:v>
                </c:pt>
                <c:pt idx="5482">
                  <c:v>23.1</c:v>
                </c:pt>
                <c:pt idx="5483">
                  <c:v>23.1</c:v>
                </c:pt>
                <c:pt idx="5484">
                  <c:v>23.1</c:v>
                </c:pt>
                <c:pt idx="5485">
                  <c:v>23.1</c:v>
                </c:pt>
                <c:pt idx="5486">
                  <c:v>23.1</c:v>
                </c:pt>
                <c:pt idx="5487">
                  <c:v>23.1</c:v>
                </c:pt>
                <c:pt idx="5488">
                  <c:v>23.1</c:v>
                </c:pt>
                <c:pt idx="5489">
                  <c:v>23.1</c:v>
                </c:pt>
                <c:pt idx="5490">
                  <c:v>23.1</c:v>
                </c:pt>
                <c:pt idx="5491">
                  <c:v>23.1</c:v>
                </c:pt>
                <c:pt idx="5492">
                  <c:v>23.1</c:v>
                </c:pt>
                <c:pt idx="5493">
                  <c:v>23.1</c:v>
                </c:pt>
                <c:pt idx="5494">
                  <c:v>23.1</c:v>
                </c:pt>
                <c:pt idx="5495">
                  <c:v>23.1</c:v>
                </c:pt>
                <c:pt idx="5496">
                  <c:v>23.1</c:v>
                </c:pt>
                <c:pt idx="5497">
                  <c:v>23.1</c:v>
                </c:pt>
                <c:pt idx="5498">
                  <c:v>23.1</c:v>
                </c:pt>
                <c:pt idx="5499">
                  <c:v>23.1</c:v>
                </c:pt>
                <c:pt idx="5500">
                  <c:v>23.1</c:v>
                </c:pt>
                <c:pt idx="5501">
                  <c:v>23.1</c:v>
                </c:pt>
                <c:pt idx="5502">
                  <c:v>23.1</c:v>
                </c:pt>
                <c:pt idx="5503">
                  <c:v>23.1</c:v>
                </c:pt>
                <c:pt idx="5504">
                  <c:v>23.1</c:v>
                </c:pt>
                <c:pt idx="5505">
                  <c:v>23.1</c:v>
                </c:pt>
                <c:pt idx="5506">
                  <c:v>23.1</c:v>
                </c:pt>
                <c:pt idx="5507">
                  <c:v>23.1</c:v>
                </c:pt>
                <c:pt idx="5508">
                  <c:v>23.1</c:v>
                </c:pt>
                <c:pt idx="5509">
                  <c:v>23.1</c:v>
                </c:pt>
                <c:pt idx="5510">
                  <c:v>23.1</c:v>
                </c:pt>
                <c:pt idx="5511">
                  <c:v>23.1</c:v>
                </c:pt>
                <c:pt idx="5512">
                  <c:v>23.1</c:v>
                </c:pt>
                <c:pt idx="5513">
                  <c:v>23.1</c:v>
                </c:pt>
                <c:pt idx="5514">
                  <c:v>23.1</c:v>
                </c:pt>
                <c:pt idx="5515">
                  <c:v>23.1</c:v>
                </c:pt>
                <c:pt idx="5516">
                  <c:v>23.1</c:v>
                </c:pt>
                <c:pt idx="5517">
                  <c:v>23.1</c:v>
                </c:pt>
                <c:pt idx="5518">
                  <c:v>23.1</c:v>
                </c:pt>
                <c:pt idx="5519">
                  <c:v>23.1</c:v>
                </c:pt>
                <c:pt idx="5520">
                  <c:v>23.1</c:v>
                </c:pt>
                <c:pt idx="5521">
                  <c:v>23</c:v>
                </c:pt>
                <c:pt idx="5522">
                  <c:v>23</c:v>
                </c:pt>
                <c:pt idx="5523">
                  <c:v>23</c:v>
                </c:pt>
                <c:pt idx="5524">
                  <c:v>23</c:v>
                </c:pt>
                <c:pt idx="5525">
                  <c:v>23</c:v>
                </c:pt>
                <c:pt idx="5526">
                  <c:v>23</c:v>
                </c:pt>
                <c:pt idx="5527">
                  <c:v>23</c:v>
                </c:pt>
                <c:pt idx="5528">
                  <c:v>23</c:v>
                </c:pt>
                <c:pt idx="5529">
                  <c:v>23</c:v>
                </c:pt>
                <c:pt idx="5530">
                  <c:v>23</c:v>
                </c:pt>
                <c:pt idx="5531">
                  <c:v>23</c:v>
                </c:pt>
                <c:pt idx="5532">
                  <c:v>23</c:v>
                </c:pt>
                <c:pt idx="5533">
                  <c:v>23</c:v>
                </c:pt>
                <c:pt idx="5534">
                  <c:v>23</c:v>
                </c:pt>
                <c:pt idx="5535">
                  <c:v>23</c:v>
                </c:pt>
                <c:pt idx="5536">
                  <c:v>23</c:v>
                </c:pt>
                <c:pt idx="5537">
                  <c:v>23</c:v>
                </c:pt>
                <c:pt idx="5538">
                  <c:v>23</c:v>
                </c:pt>
                <c:pt idx="5539">
                  <c:v>23</c:v>
                </c:pt>
                <c:pt idx="5540">
                  <c:v>23</c:v>
                </c:pt>
                <c:pt idx="5541">
                  <c:v>23</c:v>
                </c:pt>
                <c:pt idx="5542">
                  <c:v>23</c:v>
                </c:pt>
                <c:pt idx="5543">
                  <c:v>23</c:v>
                </c:pt>
                <c:pt idx="5544">
                  <c:v>23</c:v>
                </c:pt>
                <c:pt idx="5545">
                  <c:v>23</c:v>
                </c:pt>
                <c:pt idx="5546">
                  <c:v>23</c:v>
                </c:pt>
                <c:pt idx="5547">
                  <c:v>23</c:v>
                </c:pt>
                <c:pt idx="5548">
                  <c:v>23</c:v>
                </c:pt>
                <c:pt idx="5549">
                  <c:v>23</c:v>
                </c:pt>
                <c:pt idx="5550">
                  <c:v>23</c:v>
                </c:pt>
                <c:pt idx="5551">
                  <c:v>23</c:v>
                </c:pt>
                <c:pt idx="5552">
                  <c:v>23.1</c:v>
                </c:pt>
                <c:pt idx="5553">
                  <c:v>23.1</c:v>
                </c:pt>
                <c:pt idx="5554">
                  <c:v>23.1</c:v>
                </c:pt>
                <c:pt idx="5555">
                  <c:v>23.2</c:v>
                </c:pt>
                <c:pt idx="5556">
                  <c:v>23.2</c:v>
                </c:pt>
                <c:pt idx="5557">
                  <c:v>23.2</c:v>
                </c:pt>
                <c:pt idx="5558">
                  <c:v>23.2</c:v>
                </c:pt>
                <c:pt idx="5559">
                  <c:v>23.3</c:v>
                </c:pt>
                <c:pt idx="5560">
                  <c:v>23.3</c:v>
                </c:pt>
                <c:pt idx="5561">
                  <c:v>23.3</c:v>
                </c:pt>
                <c:pt idx="5562">
                  <c:v>23.3</c:v>
                </c:pt>
                <c:pt idx="5563">
                  <c:v>23.3</c:v>
                </c:pt>
                <c:pt idx="5564">
                  <c:v>23.3</c:v>
                </c:pt>
                <c:pt idx="5565">
                  <c:v>23.3</c:v>
                </c:pt>
                <c:pt idx="5566">
                  <c:v>23.3</c:v>
                </c:pt>
                <c:pt idx="5567">
                  <c:v>23.3</c:v>
                </c:pt>
                <c:pt idx="5568">
                  <c:v>23.4</c:v>
                </c:pt>
                <c:pt idx="5569">
                  <c:v>23.4</c:v>
                </c:pt>
                <c:pt idx="5570">
                  <c:v>23.4</c:v>
                </c:pt>
                <c:pt idx="5571">
                  <c:v>23.4</c:v>
                </c:pt>
                <c:pt idx="5572">
                  <c:v>23.4</c:v>
                </c:pt>
                <c:pt idx="5573">
                  <c:v>23.4</c:v>
                </c:pt>
                <c:pt idx="5574">
                  <c:v>23.4</c:v>
                </c:pt>
                <c:pt idx="5575">
                  <c:v>23.3</c:v>
                </c:pt>
                <c:pt idx="5576">
                  <c:v>23.3</c:v>
                </c:pt>
                <c:pt idx="5577">
                  <c:v>23.3</c:v>
                </c:pt>
                <c:pt idx="5578">
                  <c:v>23.3</c:v>
                </c:pt>
                <c:pt idx="5579">
                  <c:v>23.3</c:v>
                </c:pt>
                <c:pt idx="5580">
                  <c:v>23.3</c:v>
                </c:pt>
                <c:pt idx="5581">
                  <c:v>23.3</c:v>
                </c:pt>
                <c:pt idx="5582">
                  <c:v>23.2</c:v>
                </c:pt>
                <c:pt idx="5583">
                  <c:v>23.2</c:v>
                </c:pt>
                <c:pt idx="5584">
                  <c:v>23.2</c:v>
                </c:pt>
                <c:pt idx="5585">
                  <c:v>23.2</c:v>
                </c:pt>
                <c:pt idx="5586">
                  <c:v>23.2</c:v>
                </c:pt>
                <c:pt idx="5587">
                  <c:v>23.2</c:v>
                </c:pt>
                <c:pt idx="5588">
                  <c:v>23.1</c:v>
                </c:pt>
                <c:pt idx="5589">
                  <c:v>23.1</c:v>
                </c:pt>
                <c:pt idx="5590">
                  <c:v>23.1</c:v>
                </c:pt>
                <c:pt idx="5591">
                  <c:v>23.1</c:v>
                </c:pt>
                <c:pt idx="5592">
                  <c:v>23.1</c:v>
                </c:pt>
                <c:pt idx="5593">
                  <c:v>23.1</c:v>
                </c:pt>
                <c:pt idx="5594">
                  <c:v>23</c:v>
                </c:pt>
                <c:pt idx="5595">
                  <c:v>23</c:v>
                </c:pt>
                <c:pt idx="5596">
                  <c:v>23</c:v>
                </c:pt>
                <c:pt idx="5597">
                  <c:v>23</c:v>
                </c:pt>
                <c:pt idx="5598">
                  <c:v>23</c:v>
                </c:pt>
                <c:pt idx="5599">
                  <c:v>23</c:v>
                </c:pt>
                <c:pt idx="5600">
                  <c:v>22.9</c:v>
                </c:pt>
                <c:pt idx="5601">
                  <c:v>22.9</c:v>
                </c:pt>
                <c:pt idx="5602">
                  <c:v>22.9</c:v>
                </c:pt>
                <c:pt idx="5603">
                  <c:v>22.9</c:v>
                </c:pt>
                <c:pt idx="5604">
                  <c:v>22.9</c:v>
                </c:pt>
                <c:pt idx="5605">
                  <c:v>22.9</c:v>
                </c:pt>
                <c:pt idx="5606">
                  <c:v>22.9</c:v>
                </c:pt>
                <c:pt idx="5607">
                  <c:v>22.8</c:v>
                </c:pt>
                <c:pt idx="5608">
                  <c:v>22.8</c:v>
                </c:pt>
                <c:pt idx="5609">
                  <c:v>22.8</c:v>
                </c:pt>
                <c:pt idx="5610">
                  <c:v>22.8</c:v>
                </c:pt>
                <c:pt idx="5611">
                  <c:v>22.8</c:v>
                </c:pt>
                <c:pt idx="5612">
                  <c:v>22.8</c:v>
                </c:pt>
                <c:pt idx="5613">
                  <c:v>22.8</c:v>
                </c:pt>
                <c:pt idx="5614">
                  <c:v>22.8</c:v>
                </c:pt>
                <c:pt idx="5615">
                  <c:v>22.7</c:v>
                </c:pt>
                <c:pt idx="5616">
                  <c:v>22.7</c:v>
                </c:pt>
                <c:pt idx="5617">
                  <c:v>22.7</c:v>
                </c:pt>
                <c:pt idx="5618">
                  <c:v>22.7</c:v>
                </c:pt>
                <c:pt idx="5619">
                  <c:v>22.7</c:v>
                </c:pt>
                <c:pt idx="5620">
                  <c:v>22.7</c:v>
                </c:pt>
                <c:pt idx="5621">
                  <c:v>22.7</c:v>
                </c:pt>
                <c:pt idx="5622">
                  <c:v>22.7</c:v>
                </c:pt>
                <c:pt idx="5623">
                  <c:v>22.6</c:v>
                </c:pt>
                <c:pt idx="5624">
                  <c:v>22.6</c:v>
                </c:pt>
                <c:pt idx="5625">
                  <c:v>22.6</c:v>
                </c:pt>
                <c:pt idx="5626">
                  <c:v>22.6</c:v>
                </c:pt>
                <c:pt idx="5627">
                  <c:v>22.6</c:v>
                </c:pt>
                <c:pt idx="5628">
                  <c:v>22.6</c:v>
                </c:pt>
                <c:pt idx="5629">
                  <c:v>22.6</c:v>
                </c:pt>
                <c:pt idx="5630">
                  <c:v>22.6</c:v>
                </c:pt>
                <c:pt idx="5631">
                  <c:v>22.6</c:v>
                </c:pt>
                <c:pt idx="5632">
                  <c:v>22.6</c:v>
                </c:pt>
                <c:pt idx="5633">
                  <c:v>22.6</c:v>
                </c:pt>
                <c:pt idx="5634">
                  <c:v>22.6</c:v>
                </c:pt>
                <c:pt idx="5635">
                  <c:v>22.6</c:v>
                </c:pt>
                <c:pt idx="5636">
                  <c:v>22.6</c:v>
                </c:pt>
                <c:pt idx="5637">
                  <c:v>22.6</c:v>
                </c:pt>
                <c:pt idx="5638">
                  <c:v>22.6</c:v>
                </c:pt>
                <c:pt idx="5639">
                  <c:v>22.6</c:v>
                </c:pt>
                <c:pt idx="5640">
                  <c:v>22.6</c:v>
                </c:pt>
                <c:pt idx="5641">
                  <c:v>22.6</c:v>
                </c:pt>
                <c:pt idx="5642">
                  <c:v>22.6</c:v>
                </c:pt>
                <c:pt idx="5643">
                  <c:v>22.6</c:v>
                </c:pt>
                <c:pt idx="5644">
                  <c:v>22.6</c:v>
                </c:pt>
                <c:pt idx="5645">
                  <c:v>22.6</c:v>
                </c:pt>
                <c:pt idx="5646">
                  <c:v>22.6</c:v>
                </c:pt>
                <c:pt idx="5647">
                  <c:v>22.5</c:v>
                </c:pt>
                <c:pt idx="5648">
                  <c:v>22.5</c:v>
                </c:pt>
                <c:pt idx="5649">
                  <c:v>22.5</c:v>
                </c:pt>
                <c:pt idx="5650">
                  <c:v>22.5</c:v>
                </c:pt>
                <c:pt idx="5651">
                  <c:v>22.5</c:v>
                </c:pt>
                <c:pt idx="5652">
                  <c:v>22.5</c:v>
                </c:pt>
                <c:pt idx="5653">
                  <c:v>22.5</c:v>
                </c:pt>
                <c:pt idx="5654">
                  <c:v>22.5</c:v>
                </c:pt>
                <c:pt idx="5655">
                  <c:v>22.5</c:v>
                </c:pt>
                <c:pt idx="5656">
                  <c:v>22.5</c:v>
                </c:pt>
                <c:pt idx="5657">
                  <c:v>22.5</c:v>
                </c:pt>
                <c:pt idx="5658">
                  <c:v>22.5</c:v>
                </c:pt>
                <c:pt idx="5659">
                  <c:v>22.5</c:v>
                </c:pt>
                <c:pt idx="5660">
                  <c:v>22.5</c:v>
                </c:pt>
                <c:pt idx="5661">
                  <c:v>22.5</c:v>
                </c:pt>
                <c:pt idx="5662">
                  <c:v>22.4</c:v>
                </c:pt>
                <c:pt idx="5663">
                  <c:v>22.4</c:v>
                </c:pt>
                <c:pt idx="5664">
                  <c:v>22.4</c:v>
                </c:pt>
                <c:pt idx="5665">
                  <c:v>22.4</c:v>
                </c:pt>
                <c:pt idx="5666">
                  <c:v>22.4</c:v>
                </c:pt>
                <c:pt idx="5667">
                  <c:v>22.4</c:v>
                </c:pt>
                <c:pt idx="5668">
                  <c:v>22.4</c:v>
                </c:pt>
                <c:pt idx="5669">
                  <c:v>22.4</c:v>
                </c:pt>
                <c:pt idx="5670">
                  <c:v>22.4</c:v>
                </c:pt>
                <c:pt idx="5671">
                  <c:v>22.4</c:v>
                </c:pt>
                <c:pt idx="5672">
                  <c:v>22.4</c:v>
                </c:pt>
                <c:pt idx="5673">
                  <c:v>22.4</c:v>
                </c:pt>
                <c:pt idx="5674">
                  <c:v>22.4</c:v>
                </c:pt>
                <c:pt idx="5675">
                  <c:v>22.4</c:v>
                </c:pt>
                <c:pt idx="5676">
                  <c:v>22.4</c:v>
                </c:pt>
                <c:pt idx="5677">
                  <c:v>22.4</c:v>
                </c:pt>
                <c:pt idx="5678">
                  <c:v>22.4</c:v>
                </c:pt>
                <c:pt idx="5679">
                  <c:v>22.4</c:v>
                </c:pt>
                <c:pt idx="5680">
                  <c:v>22.3</c:v>
                </c:pt>
                <c:pt idx="5681">
                  <c:v>22.3</c:v>
                </c:pt>
                <c:pt idx="5682">
                  <c:v>22.3</c:v>
                </c:pt>
                <c:pt idx="5683">
                  <c:v>22.3</c:v>
                </c:pt>
                <c:pt idx="5684">
                  <c:v>22.3</c:v>
                </c:pt>
                <c:pt idx="5685">
                  <c:v>22.3</c:v>
                </c:pt>
                <c:pt idx="5686">
                  <c:v>22.3</c:v>
                </c:pt>
                <c:pt idx="5687">
                  <c:v>22.3</c:v>
                </c:pt>
                <c:pt idx="5688">
                  <c:v>22.3</c:v>
                </c:pt>
                <c:pt idx="5689">
                  <c:v>22.3</c:v>
                </c:pt>
                <c:pt idx="5690">
                  <c:v>22.3</c:v>
                </c:pt>
                <c:pt idx="5691">
                  <c:v>22.3</c:v>
                </c:pt>
                <c:pt idx="5692">
                  <c:v>22.3</c:v>
                </c:pt>
                <c:pt idx="5693">
                  <c:v>22.2</c:v>
                </c:pt>
                <c:pt idx="5694">
                  <c:v>22.2</c:v>
                </c:pt>
                <c:pt idx="5695">
                  <c:v>22.2</c:v>
                </c:pt>
                <c:pt idx="5696">
                  <c:v>22.2</c:v>
                </c:pt>
                <c:pt idx="5697">
                  <c:v>22.2</c:v>
                </c:pt>
                <c:pt idx="5698">
                  <c:v>22.2</c:v>
                </c:pt>
                <c:pt idx="5699">
                  <c:v>22.2</c:v>
                </c:pt>
                <c:pt idx="5700">
                  <c:v>22.2</c:v>
                </c:pt>
                <c:pt idx="5701">
                  <c:v>22.2</c:v>
                </c:pt>
                <c:pt idx="5702">
                  <c:v>22.2</c:v>
                </c:pt>
                <c:pt idx="5703">
                  <c:v>22.2</c:v>
                </c:pt>
                <c:pt idx="5704">
                  <c:v>22.2</c:v>
                </c:pt>
                <c:pt idx="5705">
                  <c:v>22.2</c:v>
                </c:pt>
                <c:pt idx="5706">
                  <c:v>22.2</c:v>
                </c:pt>
                <c:pt idx="5707">
                  <c:v>22.2</c:v>
                </c:pt>
                <c:pt idx="5708">
                  <c:v>22.2</c:v>
                </c:pt>
                <c:pt idx="5709">
                  <c:v>22.2</c:v>
                </c:pt>
                <c:pt idx="5710">
                  <c:v>22.2</c:v>
                </c:pt>
                <c:pt idx="5711">
                  <c:v>22.1</c:v>
                </c:pt>
                <c:pt idx="5712">
                  <c:v>22.1</c:v>
                </c:pt>
                <c:pt idx="5713">
                  <c:v>22.1</c:v>
                </c:pt>
                <c:pt idx="5714">
                  <c:v>22.1</c:v>
                </c:pt>
                <c:pt idx="5715">
                  <c:v>22.1</c:v>
                </c:pt>
                <c:pt idx="5716">
                  <c:v>22.1</c:v>
                </c:pt>
                <c:pt idx="5717">
                  <c:v>22.1</c:v>
                </c:pt>
                <c:pt idx="5718">
                  <c:v>22.1</c:v>
                </c:pt>
                <c:pt idx="5719">
                  <c:v>22</c:v>
                </c:pt>
                <c:pt idx="5720">
                  <c:v>22</c:v>
                </c:pt>
                <c:pt idx="5721">
                  <c:v>22</c:v>
                </c:pt>
                <c:pt idx="5722">
                  <c:v>22</c:v>
                </c:pt>
                <c:pt idx="5723">
                  <c:v>22</c:v>
                </c:pt>
                <c:pt idx="5724">
                  <c:v>22</c:v>
                </c:pt>
                <c:pt idx="5725">
                  <c:v>21.9</c:v>
                </c:pt>
                <c:pt idx="5726">
                  <c:v>21.9</c:v>
                </c:pt>
                <c:pt idx="5727">
                  <c:v>21.9</c:v>
                </c:pt>
                <c:pt idx="5728">
                  <c:v>21.9</c:v>
                </c:pt>
                <c:pt idx="5729">
                  <c:v>21.9</c:v>
                </c:pt>
                <c:pt idx="5730">
                  <c:v>21.9</c:v>
                </c:pt>
                <c:pt idx="5731">
                  <c:v>21.8</c:v>
                </c:pt>
                <c:pt idx="5732">
                  <c:v>21.8</c:v>
                </c:pt>
                <c:pt idx="5733">
                  <c:v>21.8</c:v>
                </c:pt>
                <c:pt idx="5734">
                  <c:v>21.8</c:v>
                </c:pt>
                <c:pt idx="5735">
                  <c:v>21.8</c:v>
                </c:pt>
                <c:pt idx="5736">
                  <c:v>21.8</c:v>
                </c:pt>
                <c:pt idx="5737">
                  <c:v>21.7</c:v>
                </c:pt>
                <c:pt idx="5738">
                  <c:v>21.7</c:v>
                </c:pt>
                <c:pt idx="5739">
                  <c:v>21.7</c:v>
                </c:pt>
                <c:pt idx="5740">
                  <c:v>21.7</c:v>
                </c:pt>
                <c:pt idx="5741">
                  <c:v>21.7</c:v>
                </c:pt>
                <c:pt idx="5742">
                  <c:v>21.7</c:v>
                </c:pt>
                <c:pt idx="5743">
                  <c:v>21.7</c:v>
                </c:pt>
                <c:pt idx="5744">
                  <c:v>21.6</c:v>
                </c:pt>
                <c:pt idx="5745">
                  <c:v>21.6</c:v>
                </c:pt>
                <c:pt idx="5746">
                  <c:v>21.6</c:v>
                </c:pt>
                <c:pt idx="5747">
                  <c:v>21.6</c:v>
                </c:pt>
                <c:pt idx="5748">
                  <c:v>21.6</c:v>
                </c:pt>
                <c:pt idx="5749">
                  <c:v>21.5</c:v>
                </c:pt>
                <c:pt idx="5750">
                  <c:v>21.5</c:v>
                </c:pt>
                <c:pt idx="5751">
                  <c:v>21.5</c:v>
                </c:pt>
                <c:pt idx="5752">
                  <c:v>21.5</c:v>
                </c:pt>
                <c:pt idx="5753">
                  <c:v>21.5</c:v>
                </c:pt>
                <c:pt idx="5754">
                  <c:v>21.5</c:v>
                </c:pt>
                <c:pt idx="5755">
                  <c:v>21.4</c:v>
                </c:pt>
                <c:pt idx="5756">
                  <c:v>21.4</c:v>
                </c:pt>
                <c:pt idx="5757">
                  <c:v>21.4</c:v>
                </c:pt>
                <c:pt idx="5758">
                  <c:v>21.4</c:v>
                </c:pt>
                <c:pt idx="5759">
                  <c:v>21.4</c:v>
                </c:pt>
                <c:pt idx="5760">
                  <c:v>21.4</c:v>
                </c:pt>
                <c:pt idx="5761">
                  <c:v>21.4</c:v>
                </c:pt>
                <c:pt idx="5762">
                  <c:v>21.4</c:v>
                </c:pt>
                <c:pt idx="5763">
                  <c:v>21.4</c:v>
                </c:pt>
                <c:pt idx="5764">
                  <c:v>21.4</c:v>
                </c:pt>
                <c:pt idx="5765">
                  <c:v>21.4</c:v>
                </c:pt>
                <c:pt idx="5766">
                  <c:v>21.4</c:v>
                </c:pt>
                <c:pt idx="5767">
                  <c:v>21.4</c:v>
                </c:pt>
                <c:pt idx="5768">
                  <c:v>21.4</c:v>
                </c:pt>
                <c:pt idx="5769">
                  <c:v>21.3</c:v>
                </c:pt>
                <c:pt idx="5770">
                  <c:v>21.3</c:v>
                </c:pt>
                <c:pt idx="5771">
                  <c:v>21.3</c:v>
                </c:pt>
                <c:pt idx="5772">
                  <c:v>21.3</c:v>
                </c:pt>
                <c:pt idx="5773">
                  <c:v>21.3</c:v>
                </c:pt>
                <c:pt idx="5774">
                  <c:v>21.3</c:v>
                </c:pt>
                <c:pt idx="5775">
                  <c:v>21.3</c:v>
                </c:pt>
                <c:pt idx="5776">
                  <c:v>21.3</c:v>
                </c:pt>
                <c:pt idx="5777">
                  <c:v>21.3</c:v>
                </c:pt>
                <c:pt idx="5778">
                  <c:v>21.3</c:v>
                </c:pt>
                <c:pt idx="5779">
                  <c:v>21.3</c:v>
                </c:pt>
                <c:pt idx="5780">
                  <c:v>21.3</c:v>
                </c:pt>
                <c:pt idx="5781">
                  <c:v>21.3</c:v>
                </c:pt>
                <c:pt idx="5782">
                  <c:v>21.3</c:v>
                </c:pt>
                <c:pt idx="5783">
                  <c:v>21.3</c:v>
                </c:pt>
                <c:pt idx="5784">
                  <c:v>21.3</c:v>
                </c:pt>
                <c:pt idx="5785">
                  <c:v>21.3</c:v>
                </c:pt>
                <c:pt idx="5786">
                  <c:v>21.3</c:v>
                </c:pt>
                <c:pt idx="5787">
                  <c:v>21.2</c:v>
                </c:pt>
                <c:pt idx="5788">
                  <c:v>21.2</c:v>
                </c:pt>
                <c:pt idx="5789">
                  <c:v>21.2</c:v>
                </c:pt>
                <c:pt idx="5790">
                  <c:v>21.2</c:v>
                </c:pt>
                <c:pt idx="5791">
                  <c:v>21.2</c:v>
                </c:pt>
                <c:pt idx="5792">
                  <c:v>21.2</c:v>
                </c:pt>
                <c:pt idx="5793">
                  <c:v>21.2</c:v>
                </c:pt>
                <c:pt idx="5794">
                  <c:v>21.2</c:v>
                </c:pt>
                <c:pt idx="5795">
                  <c:v>21.2</c:v>
                </c:pt>
                <c:pt idx="5796">
                  <c:v>21.2</c:v>
                </c:pt>
                <c:pt idx="5797">
                  <c:v>21.2</c:v>
                </c:pt>
                <c:pt idx="5798">
                  <c:v>21.2</c:v>
                </c:pt>
                <c:pt idx="5799">
                  <c:v>21.2</c:v>
                </c:pt>
                <c:pt idx="5800">
                  <c:v>21.2</c:v>
                </c:pt>
                <c:pt idx="5801">
                  <c:v>21.2</c:v>
                </c:pt>
                <c:pt idx="5802">
                  <c:v>21.2</c:v>
                </c:pt>
                <c:pt idx="5803">
                  <c:v>21.2</c:v>
                </c:pt>
                <c:pt idx="5804">
                  <c:v>21.2</c:v>
                </c:pt>
                <c:pt idx="5805">
                  <c:v>21.2</c:v>
                </c:pt>
                <c:pt idx="5806">
                  <c:v>21.1</c:v>
                </c:pt>
                <c:pt idx="5807">
                  <c:v>21.1</c:v>
                </c:pt>
                <c:pt idx="5808">
                  <c:v>21.1</c:v>
                </c:pt>
                <c:pt idx="5809">
                  <c:v>21.1</c:v>
                </c:pt>
                <c:pt idx="5810">
                  <c:v>21.1</c:v>
                </c:pt>
                <c:pt idx="5811">
                  <c:v>21.1</c:v>
                </c:pt>
                <c:pt idx="5812">
                  <c:v>21.1</c:v>
                </c:pt>
                <c:pt idx="5813">
                  <c:v>21.1</c:v>
                </c:pt>
                <c:pt idx="5814">
                  <c:v>21.1</c:v>
                </c:pt>
                <c:pt idx="5815">
                  <c:v>21.1</c:v>
                </c:pt>
                <c:pt idx="5816">
                  <c:v>21.1</c:v>
                </c:pt>
                <c:pt idx="5817">
                  <c:v>21.1</c:v>
                </c:pt>
                <c:pt idx="5818">
                  <c:v>21.1</c:v>
                </c:pt>
                <c:pt idx="5819">
                  <c:v>21.1</c:v>
                </c:pt>
                <c:pt idx="5820">
                  <c:v>21.1</c:v>
                </c:pt>
                <c:pt idx="5821">
                  <c:v>21.1</c:v>
                </c:pt>
                <c:pt idx="5822">
                  <c:v>21.1</c:v>
                </c:pt>
                <c:pt idx="5823">
                  <c:v>21.1</c:v>
                </c:pt>
                <c:pt idx="5824">
                  <c:v>21.1</c:v>
                </c:pt>
                <c:pt idx="5825">
                  <c:v>21.1</c:v>
                </c:pt>
                <c:pt idx="5826">
                  <c:v>21.1</c:v>
                </c:pt>
                <c:pt idx="5827">
                  <c:v>21.1</c:v>
                </c:pt>
                <c:pt idx="5828">
                  <c:v>21.1</c:v>
                </c:pt>
                <c:pt idx="5829">
                  <c:v>21.1</c:v>
                </c:pt>
                <c:pt idx="5830">
                  <c:v>21.1</c:v>
                </c:pt>
                <c:pt idx="5831">
                  <c:v>21.1</c:v>
                </c:pt>
                <c:pt idx="5832">
                  <c:v>21.1</c:v>
                </c:pt>
                <c:pt idx="5833">
                  <c:v>21.1</c:v>
                </c:pt>
                <c:pt idx="5834">
                  <c:v>21.1</c:v>
                </c:pt>
                <c:pt idx="5835">
                  <c:v>21.1</c:v>
                </c:pt>
                <c:pt idx="5836">
                  <c:v>21.1</c:v>
                </c:pt>
                <c:pt idx="5837">
                  <c:v>21.1</c:v>
                </c:pt>
                <c:pt idx="5838">
                  <c:v>21.1</c:v>
                </c:pt>
                <c:pt idx="5839">
                  <c:v>21.1</c:v>
                </c:pt>
                <c:pt idx="5840">
                  <c:v>21.1</c:v>
                </c:pt>
                <c:pt idx="5841">
                  <c:v>21.1</c:v>
                </c:pt>
                <c:pt idx="5842">
                  <c:v>21.1</c:v>
                </c:pt>
                <c:pt idx="5843">
                  <c:v>21.1</c:v>
                </c:pt>
                <c:pt idx="5844">
                  <c:v>21.1</c:v>
                </c:pt>
                <c:pt idx="5845">
                  <c:v>21.1</c:v>
                </c:pt>
                <c:pt idx="5846">
                  <c:v>21.1</c:v>
                </c:pt>
                <c:pt idx="5847">
                  <c:v>21.1</c:v>
                </c:pt>
                <c:pt idx="5848">
                  <c:v>21.2</c:v>
                </c:pt>
                <c:pt idx="5849">
                  <c:v>21.2</c:v>
                </c:pt>
                <c:pt idx="5850">
                  <c:v>21.2</c:v>
                </c:pt>
                <c:pt idx="5851">
                  <c:v>21.2</c:v>
                </c:pt>
                <c:pt idx="5852">
                  <c:v>21.2</c:v>
                </c:pt>
                <c:pt idx="5853">
                  <c:v>21.2</c:v>
                </c:pt>
                <c:pt idx="5854">
                  <c:v>21.2</c:v>
                </c:pt>
                <c:pt idx="5855">
                  <c:v>21.2</c:v>
                </c:pt>
                <c:pt idx="5856">
                  <c:v>21.2</c:v>
                </c:pt>
                <c:pt idx="5857">
                  <c:v>21.2</c:v>
                </c:pt>
                <c:pt idx="5858">
                  <c:v>21.2</c:v>
                </c:pt>
                <c:pt idx="5859">
                  <c:v>21.2</c:v>
                </c:pt>
                <c:pt idx="5860">
                  <c:v>21.2</c:v>
                </c:pt>
                <c:pt idx="5861">
                  <c:v>21.2</c:v>
                </c:pt>
                <c:pt idx="5862">
                  <c:v>21.2</c:v>
                </c:pt>
                <c:pt idx="5863">
                  <c:v>21.2</c:v>
                </c:pt>
                <c:pt idx="5864">
                  <c:v>21.2</c:v>
                </c:pt>
                <c:pt idx="5865">
                  <c:v>21.2</c:v>
                </c:pt>
                <c:pt idx="5866">
                  <c:v>21.2</c:v>
                </c:pt>
                <c:pt idx="5867">
                  <c:v>21.2</c:v>
                </c:pt>
                <c:pt idx="5868">
                  <c:v>21.2</c:v>
                </c:pt>
                <c:pt idx="5869">
                  <c:v>21.2</c:v>
                </c:pt>
                <c:pt idx="5870">
                  <c:v>21.2</c:v>
                </c:pt>
                <c:pt idx="5871">
                  <c:v>21.2</c:v>
                </c:pt>
                <c:pt idx="5872">
                  <c:v>21.2</c:v>
                </c:pt>
                <c:pt idx="5873">
                  <c:v>21.2</c:v>
                </c:pt>
                <c:pt idx="5874">
                  <c:v>21.2</c:v>
                </c:pt>
                <c:pt idx="5875">
                  <c:v>21.3</c:v>
                </c:pt>
                <c:pt idx="5876">
                  <c:v>21.3</c:v>
                </c:pt>
                <c:pt idx="5877">
                  <c:v>21.3</c:v>
                </c:pt>
                <c:pt idx="5878">
                  <c:v>21.3</c:v>
                </c:pt>
                <c:pt idx="5879">
                  <c:v>21.3</c:v>
                </c:pt>
                <c:pt idx="5880">
                  <c:v>21.3</c:v>
                </c:pt>
                <c:pt idx="5881">
                  <c:v>21.3</c:v>
                </c:pt>
                <c:pt idx="5882">
                  <c:v>21.3</c:v>
                </c:pt>
                <c:pt idx="5883">
                  <c:v>21.3</c:v>
                </c:pt>
                <c:pt idx="5884">
                  <c:v>21.3</c:v>
                </c:pt>
                <c:pt idx="5885">
                  <c:v>21.3</c:v>
                </c:pt>
                <c:pt idx="5886">
                  <c:v>21.3</c:v>
                </c:pt>
                <c:pt idx="5887">
                  <c:v>21.3</c:v>
                </c:pt>
                <c:pt idx="5888">
                  <c:v>21.3</c:v>
                </c:pt>
                <c:pt idx="5889">
                  <c:v>21.3</c:v>
                </c:pt>
                <c:pt idx="5890">
                  <c:v>21.3</c:v>
                </c:pt>
                <c:pt idx="5891">
                  <c:v>21.3</c:v>
                </c:pt>
                <c:pt idx="5892">
                  <c:v>21.3</c:v>
                </c:pt>
                <c:pt idx="5893">
                  <c:v>21.3</c:v>
                </c:pt>
                <c:pt idx="5894">
                  <c:v>21.3</c:v>
                </c:pt>
                <c:pt idx="5895">
                  <c:v>21.3</c:v>
                </c:pt>
                <c:pt idx="5896">
                  <c:v>21.3</c:v>
                </c:pt>
                <c:pt idx="5897">
                  <c:v>21.3</c:v>
                </c:pt>
                <c:pt idx="5898">
                  <c:v>21.3</c:v>
                </c:pt>
                <c:pt idx="5899">
                  <c:v>21.3</c:v>
                </c:pt>
                <c:pt idx="5900">
                  <c:v>21.3</c:v>
                </c:pt>
                <c:pt idx="5901">
                  <c:v>21.3</c:v>
                </c:pt>
                <c:pt idx="5902">
                  <c:v>21.4</c:v>
                </c:pt>
                <c:pt idx="5903">
                  <c:v>21.4</c:v>
                </c:pt>
                <c:pt idx="5904">
                  <c:v>21.4</c:v>
                </c:pt>
                <c:pt idx="5905">
                  <c:v>21.4</c:v>
                </c:pt>
                <c:pt idx="5906">
                  <c:v>21.4</c:v>
                </c:pt>
                <c:pt idx="5907">
                  <c:v>21.4</c:v>
                </c:pt>
                <c:pt idx="5908">
                  <c:v>21.4</c:v>
                </c:pt>
                <c:pt idx="5909">
                  <c:v>21.4</c:v>
                </c:pt>
                <c:pt idx="5910">
                  <c:v>21.4</c:v>
                </c:pt>
                <c:pt idx="5911">
                  <c:v>21.4</c:v>
                </c:pt>
                <c:pt idx="5912">
                  <c:v>21.4</c:v>
                </c:pt>
                <c:pt idx="5913">
                  <c:v>21.4</c:v>
                </c:pt>
                <c:pt idx="5914">
                  <c:v>21.4</c:v>
                </c:pt>
                <c:pt idx="5915">
                  <c:v>21.4</c:v>
                </c:pt>
                <c:pt idx="5916">
                  <c:v>21.4</c:v>
                </c:pt>
                <c:pt idx="5917">
                  <c:v>21.4</c:v>
                </c:pt>
                <c:pt idx="5918">
                  <c:v>21.4</c:v>
                </c:pt>
                <c:pt idx="5919">
                  <c:v>21.4</c:v>
                </c:pt>
                <c:pt idx="5920">
                  <c:v>21.4</c:v>
                </c:pt>
                <c:pt idx="5921">
                  <c:v>21.4</c:v>
                </c:pt>
                <c:pt idx="5922">
                  <c:v>21.4</c:v>
                </c:pt>
                <c:pt idx="5923">
                  <c:v>21.4</c:v>
                </c:pt>
                <c:pt idx="5924">
                  <c:v>21.4</c:v>
                </c:pt>
                <c:pt idx="5925">
                  <c:v>21.4</c:v>
                </c:pt>
                <c:pt idx="5926">
                  <c:v>21.4</c:v>
                </c:pt>
                <c:pt idx="5927">
                  <c:v>21.4</c:v>
                </c:pt>
                <c:pt idx="5928">
                  <c:v>21.4</c:v>
                </c:pt>
                <c:pt idx="5929">
                  <c:v>21.5</c:v>
                </c:pt>
                <c:pt idx="5930">
                  <c:v>21.5</c:v>
                </c:pt>
                <c:pt idx="5931">
                  <c:v>21.5</c:v>
                </c:pt>
                <c:pt idx="5932">
                  <c:v>21.5</c:v>
                </c:pt>
                <c:pt idx="5933">
                  <c:v>21.5</c:v>
                </c:pt>
                <c:pt idx="5934">
                  <c:v>21.5</c:v>
                </c:pt>
                <c:pt idx="5935">
                  <c:v>21.5</c:v>
                </c:pt>
                <c:pt idx="5936">
                  <c:v>21.5</c:v>
                </c:pt>
                <c:pt idx="5937">
                  <c:v>21.5</c:v>
                </c:pt>
                <c:pt idx="5938">
                  <c:v>21.5</c:v>
                </c:pt>
                <c:pt idx="5939">
                  <c:v>21.5</c:v>
                </c:pt>
                <c:pt idx="5940">
                  <c:v>21.5</c:v>
                </c:pt>
                <c:pt idx="5941">
                  <c:v>21.5</c:v>
                </c:pt>
                <c:pt idx="5942">
                  <c:v>21.5</c:v>
                </c:pt>
                <c:pt idx="5943">
                  <c:v>21.5</c:v>
                </c:pt>
                <c:pt idx="5944">
                  <c:v>21.5</c:v>
                </c:pt>
                <c:pt idx="5945">
                  <c:v>21.5</c:v>
                </c:pt>
                <c:pt idx="5946">
                  <c:v>21.5</c:v>
                </c:pt>
                <c:pt idx="5947">
                  <c:v>21.5</c:v>
                </c:pt>
                <c:pt idx="5948">
                  <c:v>21.5</c:v>
                </c:pt>
                <c:pt idx="5949">
                  <c:v>21.5</c:v>
                </c:pt>
                <c:pt idx="5950">
                  <c:v>21.5</c:v>
                </c:pt>
                <c:pt idx="5951">
                  <c:v>21.5</c:v>
                </c:pt>
                <c:pt idx="5952">
                  <c:v>21.5</c:v>
                </c:pt>
                <c:pt idx="5953">
                  <c:v>21.5</c:v>
                </c:pt>
                <c:pt idx="5954">
                  <c:v>21.5</c:v>
                </c:pt>
                <c:pt idx="5955">
                  <c:v>21.5</c:v>
                </c:pt>
                <c:pt idx="5956">
                  <c:v>21.5</c:v>
                </c:pt>
                <c:pt idx="5957">
                  <c:v>21.6</c:v>
                </c:pt>
                <c:pt idx="5958">
                  <c:v>21.6</c:v>
                </c:pt>
                <c:pt idx="5959">
                  <c:v>21.6</c:v>
                </c:pt>
                <c:pt idx="5960">
                  <c:v>21.6</c:v>
                </c:pt>
                <c:pt idx="5961">
                  <c:v>21.6</c:v>
                </c:pt>
                <c:pt idx="5962">
                  <c:v>21.6</c:v>
                </c:pt>
                <c:pt idx="5963">
                  <c:v>21.6</c:v>
                </c:pt>
                <c:pt idx="5964">
                  <c:v>21.6</c:v>
                </c:pt>
                <c:pt idx="5965">
                  <c:v>21.6</c:v>
                </c:pt>
                <c:pt idx="5966">
                  <c:v>21.6</c:v>
                </c:pt>
                <c:pt idx="5967">
                  <c:v>21.6</c:v>
                </c:pt>
                <c:pt idx="5968">
                  <c:v>21.6</c:v>
                </c:pt>
                <c:pt idx="5969">
                  <c:v>21.6</c:v>
                </c:pt>
                <c:pt idx="5970">
                  <c:v>21.6</c:v>
                </c:pt>
                <c:pt idx="5971">
                  <c:v>21.6</c:v>
                </c:pt>
                <c:pt idx="5972">
                  <c:v>21.6</c:v>
                </c:pt>
                <c:pt idx="5973">
                  <c:v>21.6</c:v>
                </c:pt>
                <c:pt idx="5974">
                  <c:v>21.6</c:v>
                </c:pt>
                <c:pt idx="5975">
                  <c:v>21.6</c:v>
                </c:pt>
                <c:pt idx="5976">
                  <c:v>21.6</c:v>
                </c:pt>
                <c:pt idx="5977">
                  <c:v>21.6</c:v>
                </c:pt>
                <c:pt idx="5978">
                  <c:v>21.6</c:v>
                </c:pt>
                <c:pt idx="5979">
                  <c:v>21.6</c:v>
                </c:pt>
                <c:pt idx="5980">
                  <c:v>21.6</c:v>
                </c:pt>
                <c:pt idx="5981">
                  <c:v>21.6</c:v>
                </c:pt>
                <c:pt idx="5982">
                  <c:v>21.6</c:v>
                </c:pt>
                <c:pt idx="5983">
                  <c:v>21.7</c:v>
                </c:pt>
                <c:pt idx="5984">
                  <c:v>21.7</c:v>
                </c:pt>
                <c:pt idx="5985">
                  <c:v>21.7</c:v>
                </c:pt>
                <c:pt idx="5986">
                  <c:v>21.7</c:v>
                </c:pt>
                <c:pt idx="5987">
                  <c:v>21.7</c:v>
                </c:pt>
                <c:pt idx="5988">
                  <c:v>21.7</c:v>
                </c:pt>
                <c:pt idx="5989">
                  <c:v>21.7</c:v>
                </c:pt>
                <c:pt idx="5990">
                  <c:v>21.7</c:v>
                </c:pt>
                <c:pt idx="5991">
                  <c:v>21.7</c:v>
                </c:pt>
                <c:pt idx="5992">
                  <c:v>21.7</c:v>
                </c:pt>
                <c:pt idx="5993">
                  <c:v>21.7</c:v>
                </c:pt>
                <c:pt idx="5994">
                  <c:v>21.7</c:v>
                </c:pt>
                <c:pt idx="5995">
                  <c:v>21.7</c:v>
                </c:pt>
                <c:pt idx="5996">
                  <c:v>21.7</c:v>
                </c:pt>
                <c:pt idx="5997">
                  <c:v>21.7</c:v>
                </c:pt>
                <c:pt idx="5998">
                  <c:v>21.7</c:v>
                </c:pt>
                <c:pt idx="5999">
                  <c:v>21.7</c:v>
                </c:pt>
                <c:pt idx="6000">
                  <c:v>21.7</c:v>
                </c:pt>
                <c:pt idx="6001">
                  <c:v>21.7</c:v>
                </c:pt>
                <c:pt idx="6002">
                  <c:v>21.7</c:v>
                </c:pt>
                <c:pt idx="6003">
                  <c:v>21.7</c:v>
                </c:pt>
                <c:pt idx="6004">
                  <c:v>21.7</c:v>
                </c:pt>
                <c:pt idx="6005">
                  <c:v>21.7</c:v>
                </c:pt>
                <c:pt idx="6006">
                  <c:v>21.7</c:v>
                </c:pt>
                <c:pt idx="6007">
                  <c:v>21.7</c:v>
                </c:pt>
                <c:pt idx="6008">
                  <c:v>21.7</c:v>
                </c:pt>
                <c:pt idx="6009">
                  <c:v>21.8</c:v>
                </c:pt>
                <c:pt idx="6010">
                  <c:v>21.8</c:v>
                </c:pt>
                <c:pt idx="6011">
                  <c:v>21.8</c:v>
                </c:pt>
                <c:pt idx="6012">
                  <c:v>21.8</c:v>
                </c:pt>
                <c:pt idx="6013">
                  <c:v>21.8</c:v>
                </c:pt>
                <c:pt idx="6014">
                  <c:v>21.8</c:v>
                </c:pt>
                <c:pt idx="6015">
                  <c:v>21.8</c:v>
                </c:pt>
                <c:pt idx="6016">
                  <c:v>21.8</c:v>
                </c:pt>
                <c:pt idx="6017">
                  <c:v>21.8</c:v>
                </c:pt>
                <c:pt idx="6018">
                  <c:v>21.8</c:v>
                </c:pt>
                <c:pt idx="6019">
                  <c:v>21.8</c:v>
                </c:pt>
                <c:pt idx="6020">
                  <c:v>21.8</c:v>
                </c:pt>
                <c:pt idx="6021">
                  <c:v>21.8</c:v>
                </c:pt>
                <c:pt idx="6022">
                  <c:v>21.8</c:v>
                </c:pt>
                <c:pt idx="6023">
                  <c:v>21.8</c:v>
                </c:pt>
                <c:pt idx="6024">
                  <c:v>21.8</c:v>
                </c:pt>
                <c:pt idx="6025">
                  <c:v>21.8</c:v>
                </c:pt>
                <c:pt idx="6026">
                  <c:v>21.8</c:v>
                </c:pt>
                <c:pt idx="6027">
                  <c:v>21.8</c:v>
                </c:pt>
                <c:pt idx="6028">
                  <c:v>21.8</c:v>
                </c:pt>
                <c:pt idx="6029">
                  <c:v>21.8</c:v>
                </c:pt>
                <c:pt idx="6030">
                  <c:v>21.8</c:v>
                </c:pt>
                <c:pt idx="6031">
                  <c:v>21.8</c:v>
                </c:pt>
                <c:pt idx="6032">
                  <c:v>21.8</c:v>
                </c:pt>
                <c:pt idx="6033">
                  <c:v>21.8</c:v>
                </c:pt>
                <c:pt idx="6034">
                  <c:v>21.9</c:v>
                </c:pt>
                <c:pt idx="6035">
                  <c:v>21.9</c:v>
                </c:pt>
                <c:pt idx="6036">
                  <c:v>21.9</c:v>
                </c:pt>
                <c:pt idx="6037">
                  <c:v>21.9</c:v>
                </c:pt>
                <c:pt idx="6038">
                  <c:v>21.9</c:v>
                </c:pt>
                <c:pt idx="6039">
                  <c:v>21.9</c:v>
                </c:pt>
                <c:pt idx="6040">
                  <c:v>21.9</c:v>
                </c:pt>
                <c:pt idx="6041">
                  <c:v>21.9</c:v>
                </c:pt>
                <c:pt idx="6042">
                  <c:v>21.9</c:v>
                </c:pt>
                <c:pt idx="6043">
                  <c:v>21.9</c:v>
                </c:pt>
                <c:pt idx="6044">
                  <c:v>21.9</c:v>
                </c:pt>
                <c:pt idx="6045">
                  <c:v>21.9</c:v>
                </c:pt>
                <c:pt idx="6046">
                  <c:v>21.9</c:v>
                </c:pt>
                <c:pt idx="6047">
                  <c:v>21.9</c:v>
                </c:pt>
                <c:pt idx="6048">
                  <c:v>21.9</c:v>
                </c:pt>
                <c:pt idx="6049">
                  <c:v>21.9</c:v>
                </c:pt>
                <c:pt idx="6050">
                  <c:v>21.9</c:v>
                </c:pt>
                <c:pt idx="6051">
                  <c:v>21.9</c:v>
                </c:pt>
                <c:pt idx="6052">
                  <c:v>21.9</c:v>
                </c:pt>
                <c:pt idx="6053">
                  <c:v>21.9</c:v>
                </c:pt>
                <c:pt idx="6054">
                  <c:v>21.9</c:v>
                </c:pt>
                <c:pt idx="6055">
                  <c:v>21.9</c:v>
                </c:pt>
                <c:pt idx="6056">
                  <c:v>21.9</c:v>
                </c:pt>
                <c:pt idx="6057">
                  <c:v>21.9</c:v>
                </c:pt>
                <c:pt idx="6058">
                  <c:v>21.9</c:v>
                </c:pt>
                <c:pt idx="6059">
                  <c:v>21.9</c:v>
                </c:pt>
                <c:pt idx="6060">
                  <c:v>21.9</c:v>
                </c:pt>
                <c:pt idx="6061">
                  <c:v>22</c:v>
                </c:pt>
                <c:pt idx="6062">
                  <c:v>22</c:v>
                </c:pt>
                <c:pt idx="6063">
                  <c:v>22</c:v>
                </c:pt>
                <c:pt idx="6064">
                  <c:v>22</c:v>
                </c:pt>
                <c:pt idx="6065">
                  <c:v>22</c:v>
                </c:pt>
                <c:pt idx="6066">
                  <c:v>22</c:v>
                </c:pt>
                <c:pt idx="6067">
                  <c:v>22</c:v>
                </c:pt>
                <c:pt idx="6068">
                  <c:v>22</c:v>
                </c:pt>
                <c:pt idx="6069">
                  <c:v>22</c:v>
                </c:pt>
                <c:pt idx="6070">
                  <c:v>22</c:v>
                </c:pt>
                <c:pt idx="6071">
                  <c:v>22</c:v>
                </c:pt>
                <c:pt idx="6072">
                  <c:v>22</c:v>
                </c:pt>
                <c:pt idx="6073">
                  <c:v>22</c:v>
                </c:pt>
                <c:pt idx="6074">
                  <c:v>22</c:v>
                </c:pt>
                <c:pt idx="6075">
                  <c:v>22</c:v>
                </c:pt>
                <c:pt idx="6076">
                  <c:v>22</c:v>
                </c:pt>
                <c:pt idx="6077">
                  <c:v>22</c:v>
                </c:pt>
                <c:pt idx="6078">
                  <c:v>22</c:v>
                </c:pt>
                <c:pt idx="6079">
                  <c:v>22</c:v>
                </c:pt>
                <c:pt idx="6080">
                  <c:v>22</c:v>
                </c:pt>
                <c:pt idx="6081">
                  <c:v>22</c:v>
                </c:pt>
                <c:pt idx="6082">
                  <c:v>22</c:v>
                </c:pt>
                <c:pt idx="6083">
                  <c:v>22</c:v>
                </c:pt>
                <c:pt idx="6084">
                  <c:v>22</c:v>
                </c:pt>
                <c:pt idx="6085">
                  <c:v>22</c:v>
                </c:pt>
                <c:pt idx="6086">
                  <c:v>22</c:v>
                </c:pt>
                <c:pt idx="6087">
                  <c:v>22</c:v>
                </c:pt>
                <c:pt idx="6088">
                  <c:v>22.1</c:v>
                </c:pt>
                <c:pt idx="6089">
                  <c:v>22.1</c:v>
                </c:pt>
                <c:pt idx="6090">
                  <c:v>22.1</c:v>
                </c:pt>
                <c:pt idx="6091">
                  <c:v>22.1</c:v>
                </c:pt>
                <c:pt idx="6092">
                  <c:v>22.1</c:v>
                </c:pt>
                <c:pt idx="6093">
                  <c:v>22.1</c:v>
                </c:pt>
                <c:pt idx="6094">
                  <c:v>22.1</c:v>
                </c:pt>
                <c:pt idx="6095">
                  <c:v>22.1</c:v>
                </c:pt>
                <c:pt idx="6096">
                  <c:v>22.1</c:v>
                </c:pt>
                <c:pt idx="6097">
                  <c:v>22.1</c:v>
                </c:pt>
                <c:pt idx="6098">
                  <c:v>22.1</c:v>
                </c:pt>
                <c:pt idx="6099">
                  <c:v>22.1</c:v>
                </c:pt>
                <c:pt idx="6100">
                  <c:v>22.1</c:v>
                </c:pt>
                <c:pt idx="6101">
                  <c:v>22.1</c:v>
                </c:pt>
                <c:pt idx="6102">
                  <c:v>22.1</c:v>
                </c:pt>
                <c:pt idx="6103">
                  <c:v>22.1</c:v>
                </c:pt>
                <c:pt idx="6104">
                  <c:v>22.1</c:v>
                </c:pt>
                <c:pt idx="6105">
                  <c:v>22.1</c:v>
                </c:pt>
                <c:pt idx="6106">
                  <c:v>22.1</c:v>
                </c:pt>
                <c:pt idx="6107">
                  <c:v>22.1</c:v>
                </c:pt>
                <c:pt idx="6108">
                  <c:v>22.1</c:v>
                </c:pt>
                <c:pt idx="6109">
                  <c:v>22.1</c:v>
                </c:pt>
                <c:pt idx="6110">
                  <c:v>22.1</c:v>
                </c:pt>
                <c:pt idx="6111">
                  <c:v>22.1</c:v>
                </c:pt>
                <c:pt idx="6112">
                  <c:v>22.1</c:v>
                </c:pt>
                <c:pt idx="6113">
                  <c:v>22.1</c:v>
                </c:pt>
                <c:pt idx="6114">
                  <c:v>22.2</c:v>
                </c:pt>
                <c:pt idx="6115">
                  <c:v>22.2</c:v>
                </c:pt>
                <c:pt idx="6116">
                  <c:v>22.2</c:v>
                </c:pt>
                <c:pt idx="6117">
                  <c:v>22.2</c:v>
                </c:pt>
                <c:pt idx="6118">
                  <c:v>22.2</c:v>
                </c:pt>
                <c:pt idx="6119">
                  <c:v>22.2</c:v>
                </c:pt>
                <c:pt idx="6120">
                  <c:v>22.2</c:v>
                </c:pt>
                <c:pt idx="6121">
                  <c:v>22.2</c:v>
                </c:pt>
                <c:pt idx="6122">
                  <c:v>22.2</c:v>
                </c:pt>
                <c:pt idx="6123">
                  <c:v>22.2</c:v>
                </c:pt>
                <c:pt idx="6124">
                  <c:v>22.2</c:v>
                </c:pt>
                <c:pt idx="6125">
                  <c:v>22.2</c:v>
                </c:pt>
                <c:pt idx="6126">
                  <c:v>22.2</c:v>
                </c:pt>
                <c:pt idx="6127">
                  <c:v>22.2</c:v>
                </c:pt>
                <c:pt idx="6128">
                  <c:v>22.2</c:v>
                </c:pt>
                <c:pt idx="6129">
                  <c:v>22.2</c:v>
                </c:pt>
                <c:pt idx="6130">
                  <c:v>22.2</c:v>
                </c:pt>
                <c:pt idx="6131">
                  <c:v>22.2</c:v>
                </c:pt>
                <c:pt idx="6132">
                  <c:v>22.2</c:v>
                </c:pt>
                <c:pt idx="6133">
                  <c:v>22.2</c:v>
                </c:pt>
                <c:pt idx="6134">
                  <c:v>22.2</c:v>
                </c:pt>
                <c:pt idx="6135">
                  <c:v>22.2</c:v>
                </c:pt>
                <c:pt idx="6136">
                  <c:v>22.2</c:v>
                </c:pt>
                <c:pt idx="6137">
                  <c:v>22.2</c:v>
                </c:pt>
                <c:pt idx="6138">
                  <c:v>22.2</c:v>
                </c:pt>
                <c:pt idx="6139">
                  <c:v>22.3</c:v>
                </c:pt>
                <c:pt idx="6140">
                  <c:v>22.3</c:v>
                </c:pt>
                <c:pt idx="6141">
                  <c:v>22.3</c:v>
                </c:pt>
                <c:pt idx="6142">
                  <c:v>22.3</c:v>
                </c:pt>
                <c:pt idx="6143">
                  <c:v>22.3</c:v>
                </c:pt>
                <c:pt idx="6144">
                  <c:v>22.3</c:v>
                </c:pt>
                <c:pt idx="6145">
                  <c:v>22.3</c:v>
                </c:pt>
                <c:pt idx="6146">
                  <c:v>22.3</c:v>
                </c:pt>
                <c:pt idx="6147">
                  <c:v>22.3</c:v>
                </c:pt>
                <c:pt idx="6148">
                  <c:v>22.3</c:v>
                </c:pt>
                <c:pt idx="6149">
                  <c:v>22.3</c:v>
                </c:pt>
                <c:pt idx="6150">
                  <c:v>22.3</c:v>
                </c:pt>
                <c:pt idx="6151">
                  <c:v>22.3</c:v>
                </c:pt>
                <c:pt idx="6152">
                  <c:v>22.3</c:v>
                </c:pt>
                <c:pt idx="6153">
                  <c:v>22.3</c:v>
                </c:pt>
                <c:pt idx="6154">
                  <c:v>22.3</c:v>
                </c:pt>
                <c:pt idx="6155">
                  <c:v>22.3</c:v>
                </c:pt>
                <c:pt idx="6156">
                  <c:v>22.3</c:v>
                </c:pt>
                <c:pt idx="6157">
                  <c:v>22.3</c:v>
                </c:pt>
                <c:pt idx="6158">
                  <c:v>22.3</c:v>
                </c:pt>
                <c:pt idx="6159">
                  <c:v>22.3</c:v>
                </c:pt>
                <c:pt idx="6160">
                  <c:v>22.3</c:v>
                </c:pt>
                <c:pt idx="6161">
                  <c:v>22.3</c:v>
                </c:pt>
                <c:pt idx="6162">
                  <c:v>22.3</c:v>
                </c:pt>
                <c:pt idx="6163">
                  <c:v>22.3</c:v>
                </c:pt>
                <c:pt idx="6164">
                  <c:v>22.4</c:v>
                </c:pt>
                <c:pt idx="6165">
                  <c:v>22.4</c:v>
                </c:pt>
                <c:pt idx="6166">
                  <c:v>22.4</c:v>
                </c:pt>
                <c:pt idx="6167">
                  <c:v>22.4</c:v>
                </c:pt>
                <c:pt idx="6168">
                  <c:v>22.4</c:v>
                </c:pt>
                <c:pt idx="6169">
                  <c:v>22.4</c:v>
                </c:pt>
                <c:pt idx="6170">
                  <c:v>22.4</c:v>
                </c:pt>
                <c:pt idx="6171">
                  <c:v>22.4</c:v>
                </c:pt>
                <c:pt idx="6172">
                  <c:v>22.4</c:v>
                </c:pt>
                <c:pt idx="6173">
                  <c:v>22.4</c:v>
                </c:pt>
                <c:pt idx="6174">
                  <c:v>22.4</c:v>
                </c:pt>
                <c:pt idx="6175">
                  <c:v>22.4</c:v>
                </c:pt>
                <c:pt idx="6176">
                  <c:v>22.4</c:v>
                </c:pt>
                <c:pt idx="6177">
                  <c:v>22.4</c:v>
                </c:pt>
                <c:pt idx="6178">
                  <c:v>22.4</c:v>
                </c:pt>
                <c:pt idx="6179">
                  <c:v>22.4</c:v>
                </c:pt>
                <c:pt idx="6180">
                  <c:v>22.4</c:v>
                </c:pt>
                <c:pt idx="6181">
                  <c:v>22.4</c:v>
                </c:pt>
                <c:pt idx="6182">
                  <c:v>22.4</c:v>
                </c:pt>
                <c:pt idx="6183">
                  <c:v>22.4</c:v>
                </c:pt>
                <c:pt idx="6184">
                  <c:v>22.4</c:v>
                </c:pt>
                <c:pt idx="6185">
                  <c:v>22.4</c:v>
                </c:pt>
                <c:pt idx="6186">
                  <c:v>22.4</c:v>
                </c:pt>
                <c:pt idx="6187">
                  <c:v>22.4</c:v>
                </c:pt>
                <c:pt idx="6188">
                  <c:v>22.4</c:v>
                </c:pt>
                <c:pt idx="6189">
                  <c:v>22.5</c:v>
                </c:pt>
                <c:pt idx="6190">
                  <c:v>22.5</c:v>
                </c:pt>
                <c:pt idx="6191">
                  <c:v>22.5</c:v>
                </c:pt>
                <c:pt idx="6192">
                  <c:v>22.5</c:v>
                </c:pt>
                <c:pt idx="6193">
                  <c:v>22.5</c:v>
                </c:pt>
                <c:pt idx="6194">
                  <c:v>22.5</c:v>
                </c:pt>
                <c:pt idx="6195">
                  <c:v>22.5</c:v>
                </c:pt>
                <c:pt idx="6196">
                  <c:v>22.5</c:v>
                </c:pt>
                <c:pt idx="6197">
                  <c:v>22.5</c:v>
                </c:pt>
                <c:pt idx="6198">
                  <c:v>22.5</c:v>
                </c:pt>
                <c:pt idx="6199">
                  <c:v>22.5</c:v>
                </c:pt>
                <c:pt idx="6200">
                  <c:v>22.5</c:v>
                </c:pt>
                <c:pt idx="6201">
                  <c:v>22.5</c:v>
                </c:pt>
                <c:pt idx="6202">
                  <c:v>22.5</c:v>
                </c:pt>
                <c:pt idx="6203">
                  <c:v>22.5</c:v>
                </c:pt>
                <c:pt idx="6204">
                  <c:v>22.5</c:v>
                </c:pt>
                <c:pt idx="6205">
                  <c:v>22.5</c:v>
                </c:pt>
                <c:pt idx="6206">
                  <c:v>22.5</c:v>
                </c:pt>
                <c:pt idx="6207">
                  <c:v>22.5</c:v>
                </c:pt>
                <c:pt idx="6208">
                  <c:v>22.5</c:v>
                </c:pt>
                <c:pt idx="6209">
                  <c:v>22.5</c:v>
                </c:pt>
                <c:pt idx="6210">
                  <c:v>22.5</c:v>
                </c:pt>
                <c:pt idx="6211">
                  <c:v>22.5</c:v>
                </c:pt>
                <c:pt idx="6212">
                  <c:v>22.5</c:v>
                </c:pt>
                <c:pt idx="6213">
                  <c:v>22.6</c:v>
                </c:pt>
                <c:pt idx="6214">
                  <c:v>22.6</c:v>
                </c:pt>
                <c:pt idx="6215">
                  <c:v>22.6</c:v>
                </c:pt>
                <c:pt idx="6216">
                  <c:v>22.6</c:v>
                </c:pt>
                <c:pt idx="6217">
                  <c:v>22.6</c:v>
                </c:pt>
                <c:pt idx="6218">
                  <c:v>22.6</c:v>
                </c:pt>
                <c:pt idx="6219">
                  <c:v>22.6</c:v>
                </c:pt>
                <c:pt idx="6220">
                  <c:v>22.6</c:v>
                </c:pt>
                <c:pt idx="6221">
                  <c:v>22.6</c:v>
                </c:pt>
                <c:pt idx="6222">
                  <c:v>22.6</c:v>
                </c:pt>
                <c:pt idx="6223">
                  <c:v>22.6</c:v>
                </c:pt>
                <c:pt idx="6224">
                  <c:v>22.6</c:v>
                </c:pt>
                <c:pt idx="6225">
                  <c:v>22.6</c:v>
                </c:pt>
                <c:pt idx="6226">
                  <c:v>22.6</c:v>
                </c:pt>
                <c:pt idx="6227">
                  <c:v>22.6</c:v>
                </c:pt>
                <c:pt idx="6228">
                  <c:v>22.6</c:v>
                </c:pt>
                <c:pt idx="6229">
                  <c:v>22.6</c:v>
                </c:pt>
                <c:pt idx="6230">
                  <c:v>22.6</c:v>
                </c:pt>
                <c:pt idx="6231">
                  <c:v>22.6</c:v>
                </c:pt>
                <c:pt idx="6232">
                  <c:v>22.6</c:v>
                </c:pt>
                <c:pt idx="6233">
                  <c:v>22.6</c:v>
                </c:pt>
                <c:pt idx="6234">
                  <c:v>22.6</c:v>
                </c:pt>
                <c:pt idx="6235">
                  <c:v>22.6</c:v>
                </c:pt>
                <c:pt idx="6236">
                  <c:v>22.6</c:v>
                </c:pt>
                <c:pt idx="6237">
                  <c:v>22.6</c:v>
                </c:pt>
                <c:pt idx="6238">
                  <c:v>22.6</c:v>
                </c:pt>
                <c:pt idx="6239">
                  <c:v>22.7</c:v>
                </c:pt>
                <c:pt idx="6240">
                  <c:v>22.7</c:v>
                </c:pt>
                <c:pt idx="6241">
                  <c:v>22.7</c:v>
                </c:pt>
                <c:pt idx="6242">
                  <c:v>22.7</c:v>
                </c:pt>
                <c:pt idx="6243">
                  <c:v>22.7</c:v>
                </c:pt>
                <c:pt idx="6244">
                  <c:v>22.7</c:v>
                </c:pt>
                <c:pt idx="6245">
                  <c:v>22.7</c:v>
                </c:pt>
                <c:pt idx="6246">
                  <c:v>22.7</c:v>
                </c:pt>
                <c:pt idx="6247">
                  <c:v>22.7</c:v>
                </c:pt>
                <c:pt idx="6248">
                  <c:v>22.7</c:v>
                </c:pt>
                <c:pt idx="6249">
                  <c:v>22.7</c:v>
                </c:pt>
                <c:pt idx="6250">
                  <c:v>22.7</c:v>
                </c:pt>
                <c:pt idx="6251">
                  <c:v>22.7</c:v>
                </c:pt>
                <c:pt idx="6252">
                  <c:v>22.7</c:v>
                </c:pt>
                <c:pt idx="6253">
                  <c:v>22.7</c:v>
                </c:pt>
                <c:pt idx="6254">
                  <c:v>22.7</c:v>
                </c:pt>
                <c:pt idx="6255">
                  <c:v>22.7</c:v>
                </c:pt>
                <c:pt idx="6256">
                  <c:v>22.7</c:v>
                </c:pt>
                <c:pt idx="6257">
                  <c:v>22.7</c:v>
                </c:pt>
                <c:pt idx="6258">
                  <c:v>22.7</c:v>
                </c:pt>
                <c:pt idx="6259">
                  <c:v>22.7</c:v>
                </c:pt>
                <c:pt idx="6260">
                  <c:v>22.7</c:v>
                </c:pt>
                <c:pt idx="6261">
                  <c:v>22.7</c:v>
                </c:pt>
                <c:pt idx="6262">
                  <c:v>22.7</c:v>
                </c:pt>
                <c:pt idx="6263">
                  <c:v>22.7</c:v>
                </c:pt>
                <c:pt idx="6264">
                  <c:v>22.8</c:v>
                </c:pt>
                <c:pt idx="6265">
                  <c:v>22.8</c:v>
                </c:pt>
                <c:pt idx="6266">
                  <c:v>22.8</c:v>
                </c:pt>
                <c:pt idx="6267">
                  <c:v>22.8</c:v>
                </c:pt>
                <c:pt idx="6268">
                  <c:v>22.8</c:v>
                </c:pt>
                <c:pt idx="6269">
                  <c:v>22.8</c:v>
                </c:pt>
                <c:pt idx="6270">
                  <c:v>22.8</c:v>
                </c:pt>
                <c:pt idx="6271">
                  <c:v>22.8</c:v>
                </c:pt>
                <c:pt idx="6272">
                  <c:v>22.8</c:v>
                </c:pt>
                <c:pt idx="6273">
                  <c:v>22.8</c:v>
                </c:pt>
                <c:pt idx="6274">
                  <c:v>22.8</c:v>
                </c:pt>
                <c:pt idx="6275">
                  <c:v>22.8</c:v>
                </c:pt>
                <c:pt idx="6276">
                  <c:v>22.8</c:v>
                </c:pt>
                <c:pt idx="6277">
                  <c:v>22.8</c:v>
                </c:pt>
                <c:pt idx="6278">
                  <c:v>22.8</c:v>
                </c:pt>
                <c:pt idx="6279">
                  <c:v>22.8</c:v>
                </c:pt>
                <c:pt idx="6280">
                  <c:v>22.8</c:v>
                </c:pt>
                <c:pt idx="6281">
                  <c:v>22.8</c:v>
                </c:pt>
                <c:pt idx="6282">
                  <c:v>22.8</c:v>
                </c:pt>
                <c:pt idx="6283">
                  <c:v>22.8</c:v>
                </c:pt>
                <c:pt idx="6284">
                  <c:v>22.8</c:v>
                </c:pt>
                <c:pt idx="6285">
                  <c:v>22.8</c:v>
                </c:pt>
                <c:pt idx="6286">
                  <c:v>22.8</c:v>
                </c:pt>
                <c:pt idx="6287">
                  <c:v>22.8</c:v>
                </c:pt>
                <c:pt idx="6288">
                  <c:v>22.9</c:v>
                </c:pt>
                <c:pt idx="6289">
                  <c:v>22.9</c:v>
                </c:pt>
                <c:pt idx="6290">
                  <c:v>22.9</c:v>
                </c:pt>
                <c:pt idx="6291">
                  <c:v>22.9</c:v>
                </c:pt>
                <c:pt idx="6292">
                  <c:v>22.9</c:v>
                </c:pt>
                <c:pt idx="6293">
                  <c:v>22.9</c:v>
                </c:pt>
                <c:pt idx="6294">
                  <c:v>22.9</c:v>
                </c:pt>
                <c:pt idx="6295">
                  <c:v>22.9</c:v>
                </c:pt>
                <c:pt idx="6296">
                  <c:v>22.9</c:v>
                </c:pt>
                <c:pt idx="6297">
                  <c:v>22.9</c:v>
                </c:pt>
                <c:pt idx="6298">
                  <c:v>22.9</c:v>
                </c:pt>
                <c:pt idx="6299">
                  <c:v>22.9</c:v>
                </c:pt>
                <c:pt idx="6300">
                  <c:v>22.9</c:v>
                </c:pt>
                <c:pt idx="6301">
                  <c:v>22.9</c:v>
                </c:pt>
                <c:pt idx="6302">
                  <c:v>22.9</c:v>
                </c:pt>
                <c:pt idx="6303">
                  <c:v>22.9</c:v>
                </c:pt>
                <c:pt idx="6304">
                  <c:v>22.9</c:v>
                </c:pt>
                <c:pt idx="6305">
                  <c:v>22.9</c:v>
                </c:pt>
                <c:pt idx="6306">
                  <c:v>22.9</c:v>
                </c:pt>
                <c:pt idx="6307">
                  <c:v>22.9</c:v>
                </c:pt>
                <c:pt idx="6308">
                  <c:v>22.9</c:v>
                </c:pt>
                <c:pt idx="6309">
                  <c:v>22.9</c:v>
                </c:pt>
                <c:pt idx="6310">
                  <c:v>22.9</c:v>
                </c:pt>
                <c:pt idx="6311">
                  <c:v>22.9</c:v>
                </c:pt>
                <c:pt idx="6312">
                  <c:v>22.9</c:v>
                </c:pt>
                <c:pt idx="6313">
                  <c:v>23</c:v>
                </c:pt>
                <c:pt idx="6314">
                  <c:v>23</c:v>
                </c:pt>
                <c:pt idx="6315">
                  <c:v>23</c:v>
                </c:pt>
                <c:pt idx="6316">
                  <c:v>23</c:v>
                </c:pt>
                <c:pt idx="6317">
                  <c:v>23</c:v>
                </c:pt>
                <c:pt idx="6318">
                  <c:v>23</c:v>
                </c:pt>
                <c:pt idx="6319">
                  <c:v>23</c:v>
                </c:pt>
                <c:pt idx="6320">
                  <c:v>23</c:v>
                </c:pt>
                <c:pt idx="6321">
                  <c:v>23</c:v>
                </c:pt>
                <c:pt idx="6322">
                  <c:v>23</c:v>
                </c:pt>
                <c:pt idx="6323">
                  <c:v>23</c:v>
                </c:pt>
                <c:pt idx="6324">
                  <c:v>23</c:v>
                </c:pt>
                <c:pt idx="6325">
                  <c:v>23</c:v>
                </c:pt>
                <c:pt idx="6326">
                  <c:v>23</c:v>
                </c:pt>
                <c:pt idx="6327">
                  <c:v>23</c:v>
                </c:pt>
                <c:pt idx="6328">
                  <c:v>23</c:v>
                </c:pt>
                <c:pt idx="6329">
                  <c:v>23</c:v>
                </c:pt>
                <c:pt idx="6330">
                  <c:v>23</c:v>
                </c:pt>
                <c:pt idx="6331">
                  <c:v>23</c:v>
                </c:pt>
                <c:pt idx="6332">
                  <c:v>23</c:v>
                </c:pt>
                <c:pt idx="6333">
                  <c:v>23</c:v>
                </c:pt>
                <c:pt idx="6334">
                  <c:v>23</c:v>
                </c:pt>
                <c:pt idx="6335">
                  <c:v>23</c:v>
                </c:pt>
                <c:pt idx="6336">
                  <c:v>23</c:v>
                </c:pt>
                <c:pt idx="6337">
                  <c:v>23.1</c:v>
                </c:pt>
                <c:pt idx="6338">
                  <c:v>23.1</c:v>
                </c:pt>
                <c:pt idx="6339">
                  <c:v>23.1</c:v>
                </c:pt>
                <c:pt idx="6340">
                  <c:v>23.1</c:v>
                </c:pt>
                <c:pt idx="6341">
                  <c:v>23.1</c:v>
                </c:pt>
                <c:pt idx="6342">
                  <c:v>23.1</c:v>
                </c:pt>
                <c:pt idx="6343">
                  <c:v>23.1</c:v>
                </c:pt>
                <c:pt idx="6344">
                  <c:v>23.1</c:v>
                </c:pt>
                <c:pt idx="6345">
                  <c:v>23.1</c:v>
                </c:pt>
                <c:pt idx="6346">
                  <c:v>23.1</c:v>
                </c:pt>
                <c:pt idx="6347">
                  <c:v>23.1</c:v>
                </c:pt>
                <c:pt idx="6348">
                  <c:v>23.1</c:v>
                </c:pt>
                <c:pt idx="6349">
                  <c:v>23.1</c:v>
                </c:pt>
                <c:pt idx="6350">
                  <c:v>23.1</c:v>
                </c:pt>
                <c:pt idx="6351">
                  <c:v>23.1</c:v>
                </c:pt>
                <c:pt idx="6352">
                  <c:v>23.1</c:v>
                </c:pt>
                <c:pt idx="6353">
                  <c:v>23.1</c:v>
                </c:pt>
                <c:pt idx="6354">
                  <c:v>23.1</c:v>
                </c:pt>
                <c:pt idx="6355">
                  <c:v>23.1</c:v>
                </c:pt>
                <c:pt idx="6356">
                  <c:v>23.1</c:v>
                </c:pt>
                <c:pt idx="6357">
                  <c:v>23.1</c:v>
                </c:pt>
                <c:pt idx="6358">
                  <c:v>23.1</c:v>
                </c:pt>
                <c:pt idx="6359">
                  <c:v>23.1</c:v>
                </c:pt>
                <c:pt idx="6360">
                  <c:v>23.1</c:v>
                </c:pt>
                <c:pt idx="6361">
                  <c:v>23.2</c:v>
                </c:pt>
                <c:pt idx="6362">
                  <c:v>23.2</c:v>
                </c:pt>
                <c:pt idx="6363">
                  <c:v>23.2</c:v>
                </c:pt>
                <c:pt idx="6364">
                  <c:v>23.2</c:v>
                </c:pt>
                <c:pt idx="6365">
                  <c:v>23.2</c:v>
                </c:pt>
                <c:pt idx="6366">
                  <c:v>23.2</c:v>
                </c:pt>
                <c:pt idx="6367">
                  <c:v>23.2</c:v>
                </c:pt>
                <c:pt idx="6368">
                  <c:v>23.2</c:v>
                </c:pt>
                <c:pt idx="6369">
                  <c:v>23.2</c:v>
                </c:pt>
                <c:pt idx="6370">
                  <c:v>23.2</c:v>
                </c:pt>
                <c:pt idx="6371">
                  <c:v>23.2</c:v>
                </c:pt>
                <c:pt idx="6372">
                  <c:v>23.2</c:v>
                </c:pt>
                <c:pt idx="6373">
                  <c:v>23.2</c:v>
                </c:pt>
                <c:pt idx="6374">
                  <c:v>23.2</c:v>
                </c:pt>
                <c:pt idx="6375">
                  <c:v>23.2</c:v>
                </c:pt>
                <c:pt idx="6376">
                  <c:v>23.2</c:v>
                </c:pt>
                <c:pt idx="6377">
                  <c:v>23.2</c:v>
                </c:pt>
                <c:pt idx="6378">
                  <c:v>23.2</c:v>
                </c:pt>
                <c:pt idx="6379">
                  <c:v>23.2</c:v>
                </c:pt>
                <c:pt idx="6380">
                  <c:v>23.2</c:v>
                </c:pt>
                <c:pt idx="6381">
                  <c:v>23.2</c:v>
                </c:pt>
                <c:pt idx="6382">
                  <c:v>23.2</c:v>
                </c:pt>
                <c:pt idx="6383">
                  <c:v>23.2</c:v>
                </c:pt>
                <c:pt idx="6384">
                  <c:v>23.2</c:v>
                </c:pt>
                <c:pt idx="6385">
                  <c:v>23.2</c:v>
                </c:pt>
                <c:pt idx="6386">
                  <c:v>23.3</c:v>
                </c:pt>
                <c:pt idx="6387">
                  <c:v>23.3</c:v>
                </c:pt>
                <c:pt idx="6388">
                  <c:v>23.3</c:v>
                </c:pt>
                <c:pt idx="6389">
                  <c:v>23.3</c:v>
                </c:pt>
                <c:pt idx="6390">
                  <c:v>23.3</c:v>
                </c:pt>
                <c:pt idx="6391">
                  <c:v>23.3</c:v>
                </c:pt>
                <c:pt idx="6392">
                  <c:v>23.3</c:v>
                </c:pt>
                <c:pt idx="6393">
                  <c:v>23.3</c:v>
                </c:pt>
                <c:pt idx="6394">
                  <c:v>23.3</c:v>
                </c:pt>
                <c:pt idx="6395">
                  <c:v>23.3</c:v>
                </c:pt>
                <c:pt idx="6396">
                  <c:v>23.3</c:v>
                </c:pt>
                <c:pt idx="6397">
                  <c:v>23.3</c:v>
                </c:pt>
                <c:pt idx="6398">
                  <c:v>23.3</c:v>
                </c:pt>
                <c:pt idx="6399">
                  <c:v>23.3</c:v>
                </c:pt>
                <c:pt idx="6400">
                  <c:v>23.3</c:v>
                </c:pt>
                <c:pt idx="6401">
                  <c:v>23.3</c:v>
                </c:pt>
                <c:pt idx="6402">
                  <c:v>23.3</c:v>
                </c:pt>
                <c:pt idx="6403">
                  <c:v>23.3</c:v>
                </c:pt>
                <c:pt idx="6404">
                  <c:v>23.3</c:v>
                </c:pt>
                <c:pt idx="6405">
                  <c:v>23.3</c:v>
                </c:pt>
                <c:pt idx="6406">
                  <c:v>23.3</c:v>
                </c:pt>
                <c:pt idx="6407">
                  <c:v>23.3</c:v>
                </c:pt>
                <c:pt idx="6408">
                  <c:v>23.3</c:v>
                </c:pt>
                <c:pt idx="6409">
                  <c:v>23.3</c:v>
                </c:pt>
                <c:pt idx="6410">
                  <c:v>23.4</c:v>
                </c:pt>
                <c:pt idx="6411">
                  <c:v>23.4</c:v>
                </c:pt>
                <c:pt idx="6412">
                  <c:v>23.4</c:v>
                </c:pt>
                <c:pt idx="6413">
                  <c:v>23.4</c:v>
                </c:pt>
                <c:pt idx="6414">
                  <c:v>23.4</c:v>
                </c:pt>
                <c:pt idx="6415">
                  <c:v>23.4</c:v>
                </c:pt>
                <c:pt idx="6416">
                  <c:v>23.4</c:v>
                </c:pt>
                <c:pt idx="6417">
                  <c:v>23.4</c:v>
                </c:pt>
                <c:pt idx="6418">
                  <c:v>23.4</c:v>
                </c:pt>
                <c:pt idx="6419">
                  <c:v>23.4</c:v>
                </c:pt>
                <c:pt idx="6420">
                  <c:v>23.4</c:v>
                </c:pt>
                <c:pt idx="6421">
                  <c:v>23.4</c:v>
                </c:pt>
                <c:pt idx="6422">
                  <c:v>23.4</c:v>
                </c:pt>
                <c:pt idx="6423">
                  <c:v>23.4</c:v>
                </c:pt>
                <c:pt idx="6424">
                  <c:v>23.4</c:v>
                </c:pt>
                <c:pt idx="6425">
                  <c:v>23.4</c:v>
                </c:pt>
                <c:pt idx="6426">
                  <c:v>23.4</c:v>
                </c:pt>
                <c:pt idx="6427">
                  <c:v>23.4</c:v>
                </c:pt>
                <c:pt idx="6428">
                  <c:v>23.4</c:v>
                </c:pt>
                <c:pt idx="6429">
                  <c:v>23.4</c:v>
                </c:pt>
                <c:pt idx="6430">
                  <c:v>23.4</c:v>
                </c:pt>
                <c:pt idx="6431">
                  <c:v>23.4</c:v>
                </c:pt>
                <c:pt idx="6432">
                  <c:v>23.4</c:v>
                </c:pt>
                <c:pt idx="6433">
                  <c:v>23.5</c:v>
                </c:pt>
                <c:pt idx="6434">
                  <c:v>23.5</c:v>
                </c:pt>
                <c:pt idx="6435">
                  <c:v>23.5</c:v>
                </c:pt>
                <c:pt idx="6436">
                  <c:v>23.5</c:v>
                </c:pt>
                <c:pt idx="6437">
                  <c:v>23.5</c:v>
                </c:pt>
                <c:pt idx="6438">
                  <c:v>23.5</c:v>
                </c:pt>
                <c:pt idx="6439">
                  <c:v>23.5</c:v>
                </c:pt>
                <c:pt idx="6440">
                  <c:v>23.5</c:v>
                </c:pt>
                <c:pt idx="6441">
                  <c:v>23.5</c:v>
                </c:pt>
                <c:pt idx="6442">
                  <c:v>23.5</c:v>
                </c:pt>
                <c:pt idx="6443">
                  <c:v>23.5</c:v>
                </c:pt>
                <c:pt idx="6444">
                  <c:v>23.5</c:v>
                </c:pt>
                <c:pt idx="6445">
                  <c:v>23.5</c:v>
                </c:pt>
                <c:pt idx="6446">
                  <c:v>23.5</c:v>
                </c:pt>
                <c:pt idx="6447">
                  <c:v>23.5</c:v>
                </c:pt>
                <c:pt idx="6448">
                  <c:v>23.5</c:v>
                </c:pt>
                <c:pt idx="6449">
                  <c:v>23.5</c:v>
                </c:pt>
                <c:pt idx="6450">
                  <c:v>23.5</c:v>
                </c:pt>
                <c:pt idx="6451">
                  <c:v>23.5</c:v>
                </c:pt>
                <c:pt idx="6452">
                  <c:v>23.5</c:v>
                </c:pt>
                <c:pt idx="6453">
                  <c:v>23.5</c:v>
                </c:pt>
                <c:pt idx="6454">
                  <c:v>23.5</c:v>
                </c:pt>
                <c:pt idx="6455">
                  <c:v>23.5</c:v>
                </c:pt>
                <c:pt idx="6456">
                  <c:v>23.5</c:v>
                </c:pt>
                <c:pt idx="6457">
                  <c:v>23.6</c:v>
                </c:pt>
                <c:pt idx="6458">
                  <c:v>23.6</c:v>
                </c:pt>
                <c:pt idx="6459">
                  <c:v>23.6</c:v>
                </c:pt>
                <c:pt idx="6460">
                  <c:v>23.6</c:v>
                </c:pt>
                <c:pt idx="6461">
                  <c:v>23.6</c:v>
                </c:pt>
                <c:pt idx="6462">
                  <c:v>23.6</c:v>
                </c:pt>
                <c:pt idx="6463">
                  <c:v>23.6</c:v>
                </c:pt>
                <c:pt idx="6464">
                  <c:v>23.6</c:v>
                </c:pt>
                <c:pt idx="6465">
                  <c:v>23.6</c:v>
                </c:pt>
                <c:pt idx="6466">
                  <c:v>23.6</c:v>
                </c:pt>
                <c:pt idx="6467">
                  <c:v>23.6</c:v>
                </c:pt>
                <c:pt idx="6468">
                  <c:v>23.6</c:v>
                </c:pt>
                <c:pt idx="6469">
                  <c:v>23.6</c:v>
                </c:pt>
                <c:pt idx="6470">
                  <c:v>23.6</c:v>
                </c:pt>
                <c:pt idx="6471">
                  <c:v>23.6</c:v>
                </c:pt>
                <c:pt idx="6472">
                  <c:v>23.6</c:v>
                </c:pt>
                <c:pt idx="6473">
                  <c:v>23.6</c:v>
                </c:pt>
                <c:pt idx="6474">
                  <c:v>23.6</c:v>
                </c:pt>
                <c:pt idx="6475">
                  <c:v>23.6</c:v>
                </c:pt>
                <c:pt idx="6476">
                  <c:v>23.6</c:v>
                </c:pt>
                <c:pt idx="6477">
                  <c:v>23.6</c:v>
                </c:pt>
                <c:pt idx="6478">
                  <c:v>23.6</c:v>
                </c:pt>
                <c:pt idx="6479">
                  <c:v>23.6</c:v>
                </c:pt>
                <c:pt idx="6480">
                  <c:v>23.6</c:v>
                </c:pt>
                <c:pt idx="6481">
                  <c:v>23.7</c:v>
                </c:pt>
                <c:pt idx="6482">
                  <c:v>23.7</c:v>
                </c:pt>
                <c:pt idx="6483">
                  <c:v>23.7</c:v>
                </c:pt>
                <c:pt idx="6484">
                  <c:v>23.7</c:v>
                </c:pt>
                <c:pt idx="6485">
                  <c:v>23.7</c:v>
                </c:pt>
                <c:pt idx="6486">
                  <c:v>23.7</c:v>
                </c:pt>
                <c:pt idx="6487">
                  <c:v>23.7</c:v>
                </c:pt>
                <c:pt idx="6488">
                  <c:v>23.7</c:v>
                </c:pt>
                <c:pt idx="6489">
                  <c:v>23.7</c:v>
                </c:pt>
                <c:pt idx="6490">
                  <c:v>23.7</c:v>
                </c:pt>
                <c:pt idx="6491">
                  <c:v>23.7</c:v>
                </c:pt>
                <c:pt idx="6492">
                  <c:v>23.7</c:v>
                </c:pt>
                <c:pt idx="6493">
                  <c:v>23.7</c:v>
                </c:pt>
                <c:pt idx="6494">
                  <c:v>23.7</c:v>
                </c:pt>
                <c:pt idx="6495">
                  <c:v>23.7</c:v>
                </c:pt>
                <c:pt idx="6496">
                  <c:v>23.7</c:v>
                </c:pt>
                <c:pt idx="6497">
                  <c:v>23.7</c:v>
                </c:pt>
                <c:pt idx="6498">
                  <c:v>23.7</c:v>
                </c:pt>
                <c:pt idx="6499">
                  <c:v>23.7</c:v>
                </c:pt>
                <c:pt idx="6500">
                  <c:v>23.7</c:v>
                </c:pt>
                <c:pt idx="6501">
                  <c:v>23.7</c:v>
                </c:pt>
                <c:pt idx="6502">
                  <c:v>23.7</c:v>
                </c:pt>
                <c:pt idx="6503">
                  <c:v>23.7</c:v>
                </c:pt>
                <c:pt idx="6504">
                  <c:v>23.8</c:v>
                </c:pt>
                <c:pt idx="6505">
                  <c:v>23.8</c:v>
                </c:pt>
                <c:pt idx="6506">
                  <c:v>23.8</c:v>
                </c:pt>
                <c:pt idx="6507">
                  <c:v>23.8</c:v>
                </c:pt>
                <c:pt idx="6508">
                  <c:v>23.8</c:v>
                </c:pt>
                <c:pt idx="6509">
                  <c:v>23.8</c:v>
                </c:pt>
                <c:pt idx="6510">
                  <c:v>23.8</c:v>
                </c:pt>
                <c:pt idx="6511">
                  <c:v>23.8</c:v>
                </c:pt>
                <c:pt idx="6512">
                  <c:v>23.8</c:v>
                </c:pt>
                <c:pt idx="6513">
                  <c:v>23.8</c:v>
                </c:pt>
                <c:pt idx="6514">
                  <c:v>23.8</c:v>
                </c:pt>
                <c:pt idx="6515">
                  <c:v>23.8</c:v>
                </c:pt>
                <c:pt idx="6516">
                  <c:v>23.8</c:v>
                </c:pt>
                <c:pt idx="6517">
                  <c:v>23.8</c:v>
                </c:pt>
                <c:pt idx="6518">
                  <c:v>23.8</c:v>
                </c:pt>
                <c:pt idx="6519">
                  <c:v>23.8</c:v>
                </c:pt>
                <c:pt idx="6520">
                  <c:v>23.8</c:v>
                </c:pt>
                <c:pt idx="6521">
                  <c:v>23.8</c:v>
                </c:pt>
                <c:pt idx="6522">
                  <c:v>23.8</c:v>
                </c:pt>
                <c:pt idx="6523">
                  <c:v>23.8</c:v>
                </c:pt>
                <c:pt idx="6524">
                  <c:v>23.8</c:v>
                </c:pt>
                <c:pt idx="6525">
                  <c:v>23.8</c:v>
                </c:pt>
                <c:pt idx="6526">
                  <c:v>23.8</c:v>
                </c:pt>
                <c:pt idx="6527">
                  <c:v>23.8</c:v>
                </c:pt>
                <c:pt idx="6528">
                  <c:v>23.9</c:v>
                </c:pt>
                <c:pt idx="6529">
                  <c:v>23.9</c:v>
                </c:pt>
                <c:pt idx="6530">
                  <c:v>23.9</c:v>
                </c:pt>
                <c:pt idx="6531">
                  <c:v>23.9</c:v>
                </c:pt>
                <c:pt idx="6532">
                  <c:v>23.9</c:v>
                </c:pt>
                <c:pt idx="6533">
                  <c:v>23.9</c:v>
                </c:pt>
                <c:pt idx="6534">
                  <c:v>23.9</c:v>
                </c:pt>
                <c:pt idx="6535">
                  <c:v>23.9</c:v>
                </c:pt>
                <c:pt idx="6536">
                  <c:v>23.9</c:v>
                </c:pt>
                <c:pt idx="6537">
                  <c:v>23.9</c:v>
                </c:pt>
                <c:pt idx="6538">
                  <c:v>23.9</c:v>
                </c:pt>
                <c:pt idx="6539">
                  <c:v>23.9</c:v>
                </c:pt>
                <c:pt idx="6540">
                  <c:v>23.9</c:v>
                </c:pt>
                <c:pt idx="6541">
                  <c:v>23.9</c:v>
                </c:pt>
                <c:pt idx="6542">
                  <c:v>23.9</c:v>
                </c:pt>
                <c:pt idx="6543">
                  <c:v>23.9</c:v>
                </c:pt>
                <c:pt idx="6544">
                  <c:v>23.9</c:v>
                </c:pt>
                <c:pt idx="6545">
                  <c:v>23.9</c:v>
                </c:pt>
                <c:pt idx="6546">
                  <c:v>23.9</c:v>
                </c:pt>
                <c:pt idx="6547">
                  <c:v>23.9</c:v>
                </c:pt>
                <c:pt idx="6548">
                  <c:v>23.9</c:v>
                </c:pt>
                <c:pt idx="6549">
                  <c:v>23.9</c:v>
                </c:pt>
                <c:pt idx="6550">
                  <c:v>23.9</c:v>
                </c:pt>
                <c:pt idx="6551">
                  <c:v>23.9</c:v>
                </c:pt>
                <c:pt idx="6552">
                  <c:v>24</c:v>
                </c:pt>
                <c:pt idx="6553">
                  <c:v>24</c:v>
                </c:pt>
                <c:pt idx="6554">
                  <c:v>24</c:v>
                </c:pt>
                <c:pt idx="6555">
                  <c:v>24</c:v>
                </c:pt>
                <c:pt idx="6556">
                  <c:v>24</c:v>
                </c:pt>
                <c:pt idx="6557">
                  <c:v>24</c:v>
                </c:pt>
                <c:pt idx="6558">
                  <c:v>24</c:v>
                </c:pt>
                <c:pt idx="6559">
                  <c:v>24</c:v>
                </c:pt>
                <c:pt idx="6560">
                  <c:v>24</c:v>
                </c:pt>
                <c:pt idx="6561">
                  <c:v>24</c:v>
                </c:pt>
                <c:pt idx="6562">
                  <c:v>24</c:v>
                </c:pt>
                <c:pt idx="6563">
                  <c:v>24</c:v>
                </c:pt>
                <c:pt idx="6564">
                  <c:v>24</c:v>
                </c:pt>
                <c:pt idx="6565">
                  <c:v>24</c:v>
                </c:pt>
                <c:pt idx="6566">
                  <c:v>24</c:v>
                </c:pt>
                <c:pt idx="6567">
                  <c:v>24</c:v>
                </c:pt>
                <c:pt idx="6568">
                  <c:v>24</c:v>
                </c:pt>
                <c:pt idx="6569">
                  <c:v>24</c:v>
                </c:pt>
                <c:pt idx="6570">
                  <c:v>24</c:v>
                </c:pt>
                <c:pt idx="6571">
                  <c:v>24</c:v>
                </c:pt>
                <c:pt idx="6572">
                  <c:v>24</c:v>
                </c:pt>
                <c:pt idx="6573">
                  <c:v>24</c:v>
                </c:pt>
                <c:pt idx="6574">
                  <c:v>24</c:v>
                </c:pt>
                <c:pt idx="6575">
                  <c:v>24.1</c:v>
                </c:pt>
                <c:pt idx="6576">
                  <c:v>24.1</c:v>
                </c:pt>
                <c:pt idx="6577">
                  <c:v>24.1</c:v>
                </c:pt>
                <c:pt idx="6578">
                  <c:v>24.1</c:v>
                </c:pt>
                <c:pt idx="6579">
                  <c:v>24.1</c:v>
                </c:pt>
                <c:pt idx="6580">
                  <c:v>24.1</c:v>
                </c:pt>
                <c:pt idx="6581">
                  <c:v>24.1</c:v>
                </c:pt>
                <c:pt idx="6582">
                  <c:v>24.1</c:v>
                </c:pt>
                <c:pt idx="6583">
                  <c:v>24.1</c:v>
                </c:pt>
                <c:pt idx="6584">
                  <c:v>24.1</c:v>
                </c:pt>
                <c:pt idx="6585">
                  <c:v>24.1</c:v>
                </c:pt>
                <c:pt idx="6586">
                  <c:v>24.1</c:v>
                </c:pt>
                <c:pt idx="6587">
                  <c:v>24.1</c:v>
                </c:pt>
                <c:pt idx="6588">
                  <c:v>24.1</c:v>
                </c:pt>
                <c:pt idx="6589">
                  <c:v>24.1</c:v>
                </c:pt>
                <c:pt idx="6590">
                  <c:v>24.1</c:v>
                </c:pt>
                <c:pt idx="6591">
                  <c:v>24.1</c:v>
                </c:pt>
                <c:pt idx="6592">
                  <c:v>24.1</c:v>
                </c:pt>
                <c:pt idx="6593">
                  <c:v>24.1</c:v>
                </c:pt>
                <c:pt idx="6594">
                  <c:v>24.1</c:v>
                </c:pt>
                <c:pt idx="6595">
                  <c:v>24.1</c:v>
                </c:pt>
                <c:pt idx="6596">
                  <c:v>24.1</c:v>
                </c:pt>
                <c:pt idx="6597">
                  <c:v>24.1</c:v>
                </c:pt>
                <c:pt idx="6598">
                  <c:v>24.2</c:v>
                </c:pt>
                <c:pt idx="6599">
                  <c:v>24.2</c:v>
                </c:pt>
                <c:pt idx="6600">
                  <c:v>24.2</c:v>
                </c:pt>
                <c:pt idx="6601">
                  <c:v>24.2</c:v>
                </c:pt>
                <c:pt idx="6602">
                  <c:v>24.2</c:v>
                </c:pt>
                <c:pt idx="6603">
                  <c:v>24.2</c:v>
                </c:pt>
                <c:pt idx="6604">
                  <c:v>24.2</c:v>
                </c:pt>
                <c:pt idx="6605">
                  <c:v>24.2</c:v>
                </c:pt>
                <c:pt idx="6606">
                  <c:v>24.2</c:v>
                </c:pt>
                <c:pt idx="6607">
                  <c:v>24.2</c:v>
                </c:pt>
                <c:pt idx="6608">
                  <c:v>24.2</c:v>
                </c:pt>
                <c:pt idx="6609">
                  <c:v>24.2</c:v>
                </c:pt>
                <c:pt idx="6610">
                  <c:v>24.2</c:v>
                </c:pt>
                <c:pt idx="6611">
                  <c:v>24.2</c:v>
                </c:pt>
                <c:pt idx="6612">
                  <c:v>24.2</c:v>
                </c:pt>
                <c:pt idx="6613">
                  <c:v>24.2</c:v>
                </c:pt>
                <c:pt idx="6614">
                  <c:v>24.2</c:v>
                </c:pt>
                <c:pt idx="6615">
                  <c:v>24.2</c:v>
                </c:pt>
                <c:pt idx="6616">
                  <c:v>24.2</c:v>
                </c:pt>
                <c:pt idx="6617">
                  <c:v>24.2</c:v>
                </c:pt>
                <c:pt idx="6618">
                  <c:v>24.2</c:v>
                </c:pt>
                <c:pt idx="6619">
                  <c:v>24.2</c:v>
                </c:pt>
                <c:pt idx="6620">
                  <c:v>24.2</c:v>
                </c:pt>
                <c:pt idx="6621">
                  <c:v>24.3</c:v>
                </c:pt>
                <c:pt idx="6622">
                  <c:v>24.3</c:v>
                </c:pt>
                <c:pt idx="6623">
                  <c:v>24.3</c:v>
                </c:pt>
                <c:pt idx="6624">
                  <c:v>24.3</c:v>
                </c:pt>
                <c:pt idx="6625">
                  <c:v>24.3</c:v>
                </c:pt>
                <c:pt idx="6626">
                  <c:v>24.3</c:v>
                </c:pt>
                <c:pt idx="6627">
                  <c:v>24.3</c:v>
                </c:pt>
                <c:pt idx="6628">
                  <c:v>24.3</c:v>
                </c:pt>
                <c:pt idx="6629">
                  <c:v>24.3</c:v>
                </c:pt>
                <c:pt idx="6630">
                  <c:v>24.3</c:v>
                </c:pt>
                <c:pt idx="6631">
                  <c:v>24.3</c:v>
                </c:pt>
                <c:pt idx="6632">
                  <c:v>24.3</c:v>
                </c:pt>
                <c:pt idx="6633">
                  <c:v>24.3</c:v>
                </c:pt>
                <c:pt idx="6634">
                  <c:v>24.3</c:v>
                </c:pt>
                <c:pt idx="6635">
                  <c:v>24.3</c:v>
                </c:pt>
                <c:pt idx="6636">
                  <c:v>24.3</c:v>
                </c:pt>
                <c:pt idx="6637">
                  <c:v>24.3</c:v>
                </c:pt>
                <c:pt idx="6638">
                  <c:v>24.3</c:v>
                </c:pt>
                <c:pt idx="6639">
                  <c:v>24.3</c:v>
                </c:pt>
                <c:pt idx="6640">
                  <c:v>24.3</c:v>
                </c:pt>
                <c:pt idx="6641">
                  <c:v>24.3</c:v>
                </c:pt>
                <c:pt idx="6642">
                  <c:v>24.3</c:v>
                </c:pt>
                <c:pt idx="6643">
                  <c:v>24.3</c:v>
                </c:pt>
                <c:pt idx="6644">
                  <c:v>24.4</c:v>
                </c:pt>
                <c:pt idx="6645">
                  <c:v>24.4</c:v>
                </c:pt>
                <c:pt idx="6646">
                  <c:v>24.4</c:v>
                </c:pt>
                <c:pt idx="6647">
                  <c:v>24.4</c:v>
                </c:pt>
                <c:pt idx="6648">
                  <c:v>24.4</c:v>
                </c:pt>
                <c:pt idx="6649">
                  <c:v>24.4</c:v>
                </c:pt>
                <c:pt idx="6650">
                  <c:v>24.4</c:v>
                </c:pt>
                <c:pt idx="6651">
                  <c:v>24.4</c:v>
                </c:pt>
                <c:pt idx="6652">
                  <c:v>24.4</c:v>
                </c:pt>
                <c:pt idx="6653">
                  <c:v>24.4</c:v>
                </c:pt>
                <c:pt idx="6654">
                  <c:v>24.4</c:v>
                </c:pt>
                <c:pt idx="6655">
                  <c:v>24.4</c:v>
                </c:pt>
                <c:pt idx="6656">
                  <c:v>24.4</c:v>
                </c:pt>
                <c:pt idx="6657">
                  <c:v>24.4</c:v>
                </c:pt>
                <c:pt idx="6658">
                  <c:v>24.4</c:v>
                </c:pt>
                <c:pt idx="6659">
                  <c:v>24.4</c:v>
                </c:pt>
                <c:pt idx="6660">
                  <c:v>24.4</c:v>
                </c:pt>
                <c:pt idx="6661">
                  <c:v>24.4</c:v>
                </c:pt>
                <c:pt idx="6662">
                  <c:v>24.4</c:v>
                </c:pt>
                <c:pt idx="6663">
                  <c:v>24.4</c:v>
                </c:pt>
                <c:pt idx="6664">
                  <c:v>24.4</c:v>
                </c:pt>
                <c:pt idx="6665">
                  <c:v>24.4</c:v>
                </c:pt>
                <c:pt idx="6666">
                  <c:v>24.4</c:v>
                </c:pt>
                <c:pt idx="6667">
                  <c:v>24.4</c:v>
                </c:pt>
                <c:pt idx="6668">
                  <c:v>24.5</c:v>
                </c:pt>
                <c:pt idx="6669">
                  <c:v>24.5</c:v>
                </c:pt>
                <c:pt idx="6670">
                  <c:v>24.5</c:v>
                </c:pt>
                <c:pt idx="6671">
                  <c:v>24.5</c:v>
                </c:pt>
                <c:pt idx="6672">
                  <c:v>24.5</c:v>
                </c:pt>
                <c:pt idx="6673">
                  <c:v>24.5</c:v>
                </c:pt>
                <c:pt idx="6674">
                  <c:v>24.5</c:v>
                </c:pt>
                <c:pt idx="6675">
                  <c:v>24.5</c:v>
                </c:pt>
                <c:pt idx="6676">
                  <c:v>24.5</c:v>
                </c:pt>
                <c:pt idx="6677">
                  <c:v>24.5</c:v>
                </c:pt>
                <c:pt idx="6678">
                  <c:v>24.5</c:v>
                </c:pt>
                <c:pt idx="6679">
                  <c:v>24.5</c:v>
                </c:pt>
                <c:pt idx="6680">
                  <c:v>24.5</c:v>
                </c:pt>
                <c:pt idx="6681">
                  <c:v>24.5</c:v>
                </c:pt>
                <c:pt idx="6682">
                  <c:v>24.5</c:v>
                </c:pt>
                <c:pt idx="6683">
                  <c:v>24.5</c:v>
                </c:pt>
                <c:pt idx="6684">
                  <c:v>24.5</c:v>
                </c:pt>
                <c:pt idx="6685">
                  <c:v>24.5</c:v>
                </c:pt>
                <c:pt idx="6686">
                  <c:v>24.5</c:v>
                </c:pt>
                <c:pt idx="6687">
                  <c:v>24.5</c:v>
                </c:pt>
                <c:pt idx="6688">
                  <c:v>24.5</c:v>
                </c:pt>
                <c:pt idx="6689">
                  <c:v>24.5</c:v>
                </c:pt>
                <c:pt idx="6690">
                  <c:v>24.6</c:v>
                </c:pt>
                <c:pt idx="6691">
                  <c:v>24.6</c:v>
                </c:pt>
                <c:pt idx="6692">
                  <c:v>24.6</c:v>
                </c:pt>
                <c:pt idx="6693">
                  <c:v>24.6</c:v>
                </c:pt>
                <c:pt idx="6694">
                  <c:v>24.6</c:v>
                </c:pt>
                <c:pt idx="6695">
                  <c:v>24.6</c:v>
                </c:pt>
                <c:pt idx="6696">
                  <c:v>24.6</c:v>
                </c:pt>
                <c:pt idx="6697">
                  <c:v>24.6</c:v>
                </c:pt>
                <c:pt idx="6698">
                  <c:v>24.6</c:v>
                </c:pt>
                <c:pt idx="6699">
                  <c:v>24.6</c:v>
                </c:pt>
                <c:pt idx="6700">
                  <c:v>24.6</c:v>
                </c:pt>
                <c:pt idx="6701">
                  <c:v>24.6</c:v>
                </c:pt>
                <c:pt idx="6702">
                  <c:v>24.6</c:v>
                </c:pt>
                <c:pt idx="6703">
                  <c:v>24.6</c:v>
                </c:pt>
                <c:pt idx="6704">
                  <c:v>24.6</c:v>
                </c:pt>
                <c:pt idx="6705">
                  <c:v>24.6</c:v>
                </c:pt>
                <c:pt idx="6706">
                  <c:v>24.6</c:v>
                </c:pt>
                <c:pt idx="6707">
                  <c:v>24.6</c:v>
                </c:pt>
                <c:pt idx="6708">
                  <c:v>24.6</c:v>
                </c:pt>
                <c:pt idx="6709">
                  <c:v>24.6</c:v>
                </c:pt>
                <c:pt idx="6710">
                  <c:v>24.6</c:v>
                </c:pt>
                <c:pt idx="6711">
                  <c:v>24.6</c:v>
                </c:pt>
                <c:pt idx="6712">
                  <c:v>24.6</c:v>
                </c:pt>
                <c:pt idx="6713">
                  <c:v>24.7</c:v>
                </c:pt>
                <c:pt idx="6714">
                  <c:v>24.7</c:v>
                </c:pt>
                <c:pt idx="6715">
                  <c:v>24.7</c:v>
                </c:pt>
                <c:pt idx="6716">
                  <c:v>24.7</c:v>
                </c:pt>
                <c:pt idx="6717">
                  <c:v>24.7</c:v>
                </c:pt>
                <c:pt idx="6718">
                  <c:v>24.7</c:v>
                </c:pt>
                <c:pt idx="6719">
                  <c:v>24.7</c:v>
                </c:pt>
                <c:pt idx="6720">
                  <c:v>24.7</c:v>
                </c:pt>
                <c:pt idx="6721">
                  <c:v>24.7</c:v>
                </c:pt>
                <c:pt idx="6722">
                  <c:v>24.7</c:v>
                </c:pt>
                <c:pt idx="6723">
                  <c:v>24.7</c:v>
                </c:pt>
                <c:pt idx="6724">
                  <c:v>24.7</c:v>
                </c:pt>
                <c:pt idx="6725">
                  <c:v>24.7</c:v>
                </c:pt>
                <c:pt idx="6726">
                  <c:v>24.7</c:v>
                </c:pt>
                <c:pt idx="6727">
                  <c:v>24.7</c:v>
                </c:pt>
                <c:pt idx="6728">
                  <c:v>24.7</c:v>
                </c:pt>
                <c:pt idx="6729">
                  <c:v>24.7</c:v>
                </c:pt>
                <c:pt idx="6730">
                  <c:v>24.7</c:v>
                </c:pt>
                <c:pt idx="6731">
                  <c:v>24.7</c:v>
                </c:pt>
                <c:pt idx="6732">
                  <c:v>24.7</c:v>
                </c:pt>
                <c:pt idx="6733">
                  <c:v>24.7</c:v>
                </c:pt>
                <c:pt idx="6734">
                  <c:v>24.7</c:v>
                </c:pt>
                <c:pt idx="6735">
                  <c:v>24.8</c:v>
                </c:pt>
                <c:pt idx="6736">
                  <c:v>24.8</c:v>
                </c:pt>
                <c:pt idx="6737">
                  <c:v>24.8</c:v>
                </c:pt>
                <c:pt idx="6738">
                  <c:v>24.8</c:v>
                </c:pt>
                <c:pt idx="6739">
                  <c:v>24.8</c:v>
                </c:pt>
                <c:pt idx="6740">
                  <c:v>24.8</c:v>
                </c:pt>
                <c:pt idx="6741">
                  <c:v>24.8</c:v>
                </c:pt>
                <c:pt idx="6742">
                  <c:v>24.8</c:v>
                </c:pt>
                <c:pt idx="6743">
                  <c:v>24.8</c:v>
                </c:pt>
                <c:pt idx="6744">
                  <c:v>24.8</c:v>
                </c:pt>
                <c:pt idx="6745">
                  <c:v>24.8</c:v>
                </c:pt>
                <c:pt idx="6746">
                  <c:v>24.8</c:v>
                </c:pt>
                <c:pt idx="6747">
                  <c:v>24.8</c:v>
                </c:pt>
                <c:pt idx="6748">
                  <c:v>24.8</c:v>
                </c:pt>
                <c:pt idx="6749">
                  <c:v>24.8</c:v>
                </c:pt>
                <c:pt idx="6750">
                  <c:v>24.8</c:v>
                </c:pt>
                <c:pt idx="6751">
                  <c:v>24.8</c:v>
                </c:pt>
                <c:pt idx="6752">
                  <c:v>24.8</c:v>
                </c:pt>
                <c:pt idx="6753">
                  <c:v>24.8</c:v>
                </c:pt>
                <c:pt idx="6754">
                  <c:v>24.8</c:v>
                </c:pt>
                <c:pt idx="6755">
                  <c:v>24.8</c:v>
                </c:pt>
                <c:pt idx="6756">
                  <c:v>24.8</c:v>
                </c:pt>
                <c:pt idx="6757">
                  <c:v>24.8</c:v>
                </c:pt>
                <c:pt idx="6758">
                  <c:v>24.9</c:v>
                </c:pt>
                <c:pt idx="6759">
                  <c:v>24.9</c:v>
                </c:pt>
                <c:pt idx="6760">
                  <c:v>24.9</c:v>
                </c:pt>
                <c:pt idx="6761">
                  <c:v>24.9</c:v>
                </c:pt>
                <c:pt idx="6762">
                  <c:v>24.9</c:v>
                </c:pt>
                <c:pt idx="6763">
                  <c:v>24.9</c:v>
                </c:pt>
                <c:pt idx="6764">
                  <c:v>24.9</c:v>
                </c:pt>
                <c:pt idx="6765">
                  <c:v>24.9</c:v>
                </c:pt>
                <c:pt idx="6766">
                  <c:v>24.9</c:v>
                </c:pt>
                <c:pt idx="6767">
                  <c:v>24.9</c:v>
                </c:pt>
                <c:pt idx="6768">
                  <c:v>24.9</c:v>
                </c:pt>
                <c:pt idx="6769">
                  <c:v>24.9</c:v>
                </c:pt>
                <c:pt idx="6770">
                  <c:v>24.9</c:v>
                </c:pt>
                <c:pt idx="6771">
                  <c:v>24.9</c:v>
                </c:pt>
                <c:pt idx="6772">
                  <c:v>24.9</c:v>
                </c:pt>
                <c:pt idx="6773">
                  <c:v>24.9</c:v>
                </c:pt>
                <c:pt idx="6774">
                  <c:v>24.9</c:v>
                </c:pt>
                <c:pt idx="6775">
                  <c:v>24.9</c:v>
                </c:pt>
                <c:pt idx="6776">
                  <c:v>24.9</c:v>
                </c:pt>
                <c:pt idx="6777">
                  <c:v>24.9</c:v>
                </c:pt>
                <c:pt idx="6778">
                  <c:v>24.9</c:v>
                </c:pt>
                <c:pt idx="6779">
                  <c:v>24.9</c:v>
                </c:pt>
                <c:pt idx="6780">
                  <c:v>25</c:v>
                </c:pt>
                <c:pt idx="6781">
                  <c:v>25</c:v>
                </c:pt>
                <c:pt idx="6782">
                  <c:v>25</c:v>
                </c:pt>
                <c:pt idx="6783">
                  <c:v>25</c:v>
                </c:pt>
                <c:pt idx="6784">
                  <c:v>25</c:v>
                </c:pt>
                <c:pt idx="6785">
                  <c:v>25</c:v>
                </c:pt>
                <c:pt idx="6786">
                  <c:v>25</c:v>
                </c:pt>
                <c:pt idx="6787">
                  <c:v>25</c:v>
                </c:pt>
                <c:pt idx="6788">
                  <c:v>25</c:v>
                </c:pt>
                <c:pt idx="6789">
                  <c:v>25</c:v>
                </c:pt>
                <c:pt idx="6790">
                  <c:v>25</c:v>
                </c:pt>
                <c:pt idx="6791">
                  <c:v>25</c:v>
                </c:pt>
                <c:pt idx="6792">
                  <c:v>25</c:v>
                </c:pt>
                <c:pt idx="6793">
                  <c:v>25</c:v>
                </c:pt>
                <c:pt idx="6794">
                  <c:v>25</c:v>
                </c:pt>
                <c:pt idx="6795">
                  <c:v>25</c:v>
                </c:pt>
                <c:pt idx="6796">
                  <c:v>25</c:v>
                </c:pt>
                <c:pt idx="6797">
                  <c:v>25</c:v>
                </c:pt>
                <c:pt idx="6798">
                  <c:v>25</c:v>
                </c:pt>
                <c:pt idx="6799">
                  <c:v>25</c:v>
                </c:pt>
                <c:pt idx="6800">
                  <c:v>25</c:v>
                </c:pt>
                <c:pt idx="6801">
                  <c:v>25</c:v>
                </c:pt>
                <c:pt idx="6802">
                  <c:v>25</c:v>
                </c:pt>
                <c:pt idx="6803">
                  <c:v>25.1</c:v>
                </c:pt>
                <c:pt idx="6804">
                  <c:v>25.1</c:v>
                </c:pt>
                <c:pt idx="6805">
                  <c:v>25.1</c:v>
                </c:pt>
                <c:pt idx="6806">
                  <c:v>25.1</c:v>
                </c:pt>
                <c:pt idx="6807">
                  <c:v>25.1</c:v>
                </c:pt>
                <c:pt idx="6808">
                  <c:v>25.1</c:v>
                </c:pt>
                <c:pt idx="6809">
                  <c:v>25.1</c:v>
                </c:pt>
                <c:pt idx="6810">
                  <c:v>25.1</c:v>
                </c:pt>
                <c:pt idx="6811">
                  <c:v>25.1</c:v>
                </c:pt>
                <c:pt idx="6812">
                  <c:v>25.1</c:v>
                </c:pt>
                <c:pt idx="6813">
                  <c:v>25.1</c:v>
                </c:pt>
                <c:pt idx="6814">
                  <c:v>25.1</c:v>
                </c:pt>
                <c:pt idx="6815">
                  <c:v>25.1</c:v>
                </c:pt>
                <c:pt idx="6816">
                  <c:v>25.1</c:v>
                </c:pt>
                <c:pt idx="6817">
                  <c:v>25.1</c:v>
                </c:pt>
                <c:pt idx="6818">
                  <c:v>25.1</c:v>
                </c:pt>
                <c:pt idx="6819">
                  <c:v>25.1</c:v>
                </c:pt>
                <c:pt idx="6820">
                  <c:v>25.1</c:v>
                </c:pt>
                <c:pt idx="6821">
                  <c:v>25.1</c:v>
                </c:pt>
                <c:pt idx="6822">
                  <c:v>25.1</c:v>
                </c:pt>
                <c:pt idx="6823">
                  <c:v>25.1</c:v>
                </c:pt>
                <c:pt idx="6824">
                  <c:v>25.1</c:v>
                </c:pt>
                <c:pt idx="6825">
                  <c:v>25.2</c:v>
                </c:pt>
                <c:pt idx="6826">
                  <c:v>25.2</c:v>
                </c:pt>
                <c:pt idx="6827">
                  <c:v>25.2</c:v>
                </c:pt>
                <c:pt idx="6828">
                  <c:v>25.2</c:v>
                </c:pt>
                <c:pt idx="6829">
                  <c:v>25.2</c:v>
                </c:pt>
                <c:pt idx="6830">
                  <c:v>25.2</c:v>
                </c:pt>
                <c:pt idx="6831">
                  <c:v>25.2</c:v>
                </c:pt>
                <c:pt idx="6832">
                  <c:v>25.2</c:v>
                </c:pt>
                <c:pt idx="6833">
                  <c:v>25.2</c:v>
                </c:pt>
                <c:pt idx="6834">
                  <c:v>25.2</c:v>
                </c:pt>
                <c:pt idx="6835">
                  <c:v>25.2</c:v>
                </c:pt>
                <c:pt idx="6836">
                  <c:v>25.2</c:v>
                </c:pt>
                <c:pt idx="6837">
                  <c:v>25.2</c:v>
                </c:pt>
                <c:pt idx="6838">
                  <c:v>25.2</c:v>
                </c:pt>
                <c:pt idx="6839">
                  <c:v>25.2</c:v>
                </c:pt>
                <c:pt idx="6840">
                  <c:v>25.2</c:v>
                </c:pt>
                <c:pt idx="6841">
                  <c:v>25.2</c:v>
                </c:pt>
                <c:pt idx="6842">
                  <c:v>25.2</c:v>
                </c:pt>
                <c:pt idx="6843">
                  <c:v>25.2</c:v>
                </c:pt>
                <c:pt idx="6844">
                  <c:v>25.2</c:v>
                </c:pt>
                <c:pt idx="6845">
                  <c:v>25.2</c:v>
                </c:pt>
                <c:pt idx="6846">
                  <c:v>25.3</c:v>
                </c:pt>
                <c:pt idx="6847">
                  <c:v>25.3</c:v>
                </c:pt>
                <c:pt idx="6848">
                  <c:v>25.3</c:v>
                </c:pt>
                <c:pt idx="6849">
                  <c:v>25.3</c:v>
                </c:pt>
                <c:pt idx="6850">
                  <c:v>25.3</c:v>
                </c:pt>
                <c:pt idx="6851">
                  <c:v>25.3</c:v>
                </c:pt>
                <c:pt idx="6852">
                  <c:v>25.3</c:v>
                </c:pt>
                <c:pt idx="6853">
                  <c:v>25.3</c:v>
                </c:pt>
                <c:pt idx="6854">
                  <c:v>25.3</c:v>
                </c:pt>
                <c:pt idx="6855">
                  <c:v>25.3</c:v>
                </c:pt>
                <c:pt idx="6856">
                  <c:v>25.3</c:v>
                </c:pt>
                <c:pt idx="6857">
                  <c:v>25.3</c:v>
                </c:pt>
                <c:pt idx="6858">
                  <c:v>25.3</c:v>
                </c:pt>
                <c:pt idx="6859">
                  <c:v>25.3</c:v>
                </c:pt>
                <c:pt idx="6860">
                  <c:v>25.3</c:v>
                </c:pt>
                <c:pt idx="6861">
                  <c:v>25.3</c:v>
                </c:pt>
                <c:pt idx="6862">
                  <c:v>25.3</c:v>
                </c:pt>
                <c:pt idx="6863">
                  <c:v>25.3</c:v>
                </c:pt>
                <c:pt idx="6864">
                  <c:v>25.3</c:v>
                </c:pt>
                <c:pt idx="6865">
                  <c:v>25.3</c:v>
                </c:pt>
                <c:pt idx="6866">
                  <c:v>25.3</c:v>
                </c:pt>
                <c:pt idx="6867">
                  <c:v>25.3</c:v>
                </c:pt>
                <c:pt idx="6868">
                  <c:v>25.4</c:v>
                </c:pt>
                <c:pt idx="6869">
                  <c:v>25.4</c:v>
                </c:pt>
                <c:pt idx="6870">
                  <c:v>25.4</c:v>
                </c:pt>
                <c:pt idx="6871">
                  <c:v>25.4</c:v>
                </c:pt>
                <c:pt idx="6872">
                  <c:v>25.4</c:v>
                </c:pt>
                <c:pt idx="6873">
                  <c:v>25.4</c:v>
                </c:pt>
                <c:pt idx="6874">
                  <c:v>25.4</c:v>
                </c:pt>
                <c:pt idx="6875">
                  <c:v>25.4</c:v>
                </c:pt>
                <c:pt idx="6876">
                  <c:v>25.4</c:v>
                </c:pt>
                <c:pt idx="6877">
                  <c:v>25.4</c:v>
                </c:pt>
                <c:pt idx="6878">
                  <c:v>25.4</c:v>
                </c:pt>
                <c:pt idx="6879">
                  <c:v>25.4</c:v>
                </c:pt>
                <c:pt idx="6880">
                  <c:v>25.4</c:v>
                </c:pt>
                <c:pt idx="6881">
                  <c:v>25.4</c:v>
                </c:pt>
                <c:pt idx="6882">
                  <c:v>25.4</c:v>
                </c:pt>
                <c:pt idx="6883">
                  <c:v>25.4</c:v>
                </c:pt>
                <c:pt idx="6884">
                  <c:v>25.4</c:v>
                </c:pt>
                <c:pt idx="6885">
                  <c:v>25.4</c:v>
                </c:pt>
                <c:pt idx="6886">
                  <c:v>25.4</c:v>
                </c:pt>
                <c:pt idx="6887">
                  <c:v>25.4</c:v>
                </c:pt>
                <c:pt idx="6888">
                  <c:v>25.4</c:v>
                </c:pt>
                <c:pt idx="6889">
                  <c:v>25.4</c:v>
                </c:pt>
                <c:pt idx="6890">
                  <c:v>25.5</c:v>
                </c:pt>
                <c:pt idx="6891">
                  <c:v>25.5</c:v>
                </c:pt>
                <c:pt idx="6892">
                  <c:v>25.5</c:v>
                </c:pt>
                <c:pt idx="6893">
                  <c:v>25.5</c:v>
                </c:pt>
                <c:pt idx="6894">
                  <c:v>25.5</c:v>
                </c:pt>
                <c:pt idx="6895">
                  <c:v>25.5</c:v>
                </c:pt>
                <c:pt idx="6896">
                  <c:v>25.5</c:v>
                </c:pt>
                <c:pt idx="6897">
                  <c:v>25.5</c:v>
                </c:pt>
                <c:pt idx="6898">
                  <c:v>25.5</c:v>
                </c:pt>
                <c:pt idx="6899">
                  <c:v>25.5</c:v>
                </c:pt>
                <c:pt idx="6900">
                  <c:v>25.5</c:v>
                </c:pt>
                <c:pt idx="6901">
                  <c:v>25.5</c:v>
                </c:pt>
                <c:pt idx="6902">
                  <c:v>25.5</c:v>
                </c:pt>
                <c:pt idx="6903">
                  <c:v>25.5</c:v>
                </c:pt>
                <c:pt idx="6904">
                  <c:v>25.5</c:v>
                </c:pt>
                <c:pt idx="6905">
                  <c:v>25.5</c:v>
                </c:pt>
                <c:pt idx="6906">
                  <c:v>25.5</c:v>
                </c:pt>
                <c:pt idx="6907">
                  <c:v>25.5</c:v>
                </c:pt>
                <c:pt idx="6908">
                  <c:v>25.5</c:v>
                </c:pt>
                <c:pt idx="6909">
                  <c:v>25.5</c:v>
                </c:pt>
                <c:pt idx="6910">
                  <c:v>25.5</c:v>
                </c:pt>
                <c:pt idx="6911">
                  <c:v>25.5</c:v>
                </c:pt>
                <c:pt idx="6912">
                  <c:v>25.6</c:v>
                </c:pt>
                <c:pt idx="6913">
                  <c:v>25.6</c:v>
                </c:pt>
                <c:pt idx="6914">
                  <c:v>25.6</c:v>
                </c:pt>
                <c:pt idx="6915">
                  <c:v>25.6</c:v>
                </c:pt>
                <c:pt idx="6916">
                  <c:v>25.6</c:v>
                </c:pt>
                <c:pt idx="6917">
                  <c:v>25.6</c:v>
                </c:pt>
                <c:pt idx="6918">
                  <c:v>25.6</c:v>
                </c:pt>
                <c:pt idx="6919">
                  <c:v>25.6</c:v>
                </c:pt>
                <c:pt idx="6920">
                  <c:v>25.6</c:v>
                </c:pt>
                <c:pt idx="6921">
                  <c:v>25.6</c:v>
                </c:pt>
                <c:pt idx="6922">
                  <c:v>25.6</c:v>
                </c:pt>
                <c:pt idx="6923">
                  <c:v>25.6</c:v>
                </c:pt>
                <c:pt idx="6924">
                  <c:v>25.6</c:v>
                </c:pt>
                <c:pt idx="6925">
                  <c:v>25.6</c:v>
                </c:pt>
                <c:pt idx="6926">
                  <c:v>25.6</c:v>
                </c:pt>
                <c:pt idx="6927">
                  <c:v>25.6</c:v>
                </c:pt>
                <c:pt idx="6928">
                  <c:v>25.6</c:v>
                </c:pt>
                <c:pt idx="6929">
                  <c:v>25.6</c:v>
                </c:pt>
                <c:pt idx="6930">
                  <c:v>25.6</c:v>
                </c:pt>
                <c:pt idx="6931">
                  <c:v>25.6</c:v>
                </c:pt>
                <c:pt idx="6932">
                  <c:v>25.6</c:v>
                </c:pt>
                <c:pt idx="6933">
                  <c:v>25.6</c:v>
                </c:pt>
                <c:pt idx="6934">
                  <c:v>25.6</c:v>
                </c:pt>
                <c:pt idx="6935">
                  <c:v>25.7</c:v>
                </c:pt>
                <c:pt idx="6936">
                  <c:v>25.7</c:v>
                </c:pt>
                <c:pt idx="6937">
                  <c:v>25.7</c:v>
                </c:pt>
                <c:pt idx="6938">
                  <c:v>25.7</c:v>
                </c:pt>
                <c:pt idx="6939">
                  <c:v>25.7</c:v>
                </c:pt>
                <c:pt idx="6940">
                  <c:v>25.7</c:v>
                </c:pt>
                <c:pt idx="6941">
                  <c:v>25.7</c:v>
                </c:pt>
                <c:pt idx="6942">
                  <c:v>25.7</c:v>
                </c:pt>
                <c:pt idx="6943">
                  <c:v>25.7</c:v>
                </c:pt>
                <c:pt idx="6944">
                  <c:v>25.7</c:v>
                </c:pt>
                <c:pt idx="6945">
                  <c:v>25.7</c:v>
                </c:pt>
                <c:pt idx="6946">
                  <c:v>25.7</c:v>
                </c:pt>
                <c:pt idx="6947">
                  <c:v>25.7</c:v>
                </c:pt>
                <c:pt idx="6948">
                  <c:v>25.7</c:v>
                </c:pt>
                <c:pt idx="6949">
                  <c:v>25.7</c:v>
                </c:pt>
                <c:pt idx="6950">
                  <c:v>25.7</c:v>
                </c:pt>
                <c:pt idx="6951">
                  <c:v>25.7</c:v>
                </c:pt>
                <c:pt idx="6952">
                  <c:v>25.7</c:v>
                </c:pt>
                <c:pt idx="6953">
                  <c:v>25.7</c:v>
                </c:pt>
                <c:pt idx="6954">
                  <c:v>25.7</c:v>
                </c:pt>
                <c:pt idx="6955">
                  <c:v>25.7</c:v>
                </c:pt>
                <c:pt idx="6956">
                  <c:v>25.7</c:v>
                </c:pt>
                <c:pt idx="6957">
                  <c:v>25.8</c:v>
                </c:pt>
                <c:pt idx="6958">
                  <c:v>25.8</c:v>
                </c:pt>
                <c:pt idx="6959">
                  <c:v>25.8</c:v>
                </c:pt>
                <c:pt idx="6960">
                  <c:v>25.8</c:v>
                </c:pt>
                <c:pt idx="6961">
                  <c:v>25.8</c:v>
                </c:pt>
                <c:pt idx="6962">
                  <c:v>25.8</c:v>
                </c:pt>
                <c:pt idx="6963">
                  <c:v>25.8</c:v>
                </c:pt>
                <c:pt idx="6964">
                  <c:v>25.8</c:v>
                </c:pt>
                <c:pt idx="6965">
                  <c:v>25.8</c:v>
                </c:pt>
                <c:pt idx="6966">
                  <c:v>25.8</c:v>
                </c:pt>
                <c:pt idx="6967">
                  <c:v>25.8</c:v>
                </c:pt>
                <c:pt idx="6968">
                  <c:v>25.8</c:v>
                </c:pt>
                <c:pt idx="6969">
                  <c:v>25.8</c:v>
                </c:pt>
                <c:pt idx="6970">
                  <c:v>25.8</c:v>
                </c:pt>
                <c:pt idx="6971">
                  <c:v>25.8</c:v>
                </c:pt>
                <c:pt idx="6972">
                  <c:v>25.8</c:v>
                </c:pt>
                <c:pt idx="6973">
                  <c:v>25.8</c:v>
                </c:pt>
                <c:pt idx="6974">
                  <c:v>25.8</c:v>
                </c:pt>
                <c:pt idx="6975">
                  <c:v>25.8</c:v>
                </c:pt>
                <c:pt idx="6976">
                  <c:v>25.8</c:v>
                </c:pt>
                <c:pt idx="6977">
                  <c:v>25.8</c:v>
                </c:pt>
                <c:pt idx="6978">
                  <c:v>25.9</c:v>
                </c:pt>
                <c:pt idx="6979">
                  <c:v>25.9</c:v>
                </c:pt>
                <c:pt idx="6980">
                  <c:v>25.9</c:v>
                </c:pt>
                <c:pt idx="6981">
                  <c:v>25.9</c:v>
                </c:pt>
                <c:pt idx="6982">
                  <c:v>25.9</c:v>
                </c:pt>
                <c:pt idx="6983">
                  <c:v>25.9</c:v>
                </c:pt>
                <c:pt idx="6984">
                  <c:v>25.9</c:v>
                </c:pt>
                <c:pt idx="6985">
                  <c:v>25.9</c:v>
                </c:pt>
                <c:pt idx="6986">
                  <c:v>25.9</c:v>
                </c:pt>
                <c:pt idx="6987">
                  <c:v>25.9</c:v>
                </c:pt>
                <c:pt idx="6988">
                  <c:v>25.9</c:v>
                </c:pt>
                <c:pt idx="6989">
                  <c:v>25.9</c:v>
                </c:pt>
                <c:pt idx="6990">
                  <c:v>25.9</c:v>
                </c:pt>
                <c:pt idx="6991">
                  <c:v>25.9</c:v>
                </c:pt>
                <c:pt idx="6992">
                  <c:v>25.9</c:v>
                </c:pt>
                <c:pt idx="6993">
                  <c:v>25.9</c:v>
                </c:pt>
                <c:pt idx="6994">
                  <c:v>25.9</c:v>
                </c:pt>
                <c:pt idx="6995">
                  <c:v>25.9</c:v>
                </c:pt>
                <c:pt idx="6996">
                  <c:v>25.9</c:v>
                </c:pt>
                <c:pt idx="6997">
                  <c:v>25.9</c:v>
                </c:pt>
                <c:pt idx="6998">
                  <c:v>25.9</c:v>
                </c:pt>
                <c:pt idx="6999">
                  <c:v>25.9</c:v>
                </c:pt>
                <c:pt idx="7000">
                  <c:v>26</c:v>
                </c:pt>
                <c:pt idx="7001">
                  <c:v>26</c:v>
                </c:pt>
                <c:pt idx="7002">
                  <c:v>26</c:v>
                </c:pt>
                <c:pt idx="7003">
                  <c:v>26</c:v>
                </c:pt>
                <c:pt idx="7004">
                  <c:v>26</c:v>
                </c:pt>
                <c:pt idx="7005">
                  <c:v>26</c:v>
                </c:pt>
                <c:pt idx="7006">
                  <c:v>26</c:v>
                </c:pt>
                <c:pt idx="7007">
                  <c:v>26</c:v>
                </c:pt>
                <c:pt idx="7008">
                  <c:v>26</c:v>
                </c:pt>
                <c:pt idx="7009">
                  <c:v>26</c:v>
                </c:pt>
                <c:pt idx="7010">
                  <c:v>26</c:v>
                </c:pt>
                <c:pt idx="7011">
                  <c:v>26</c:v>
                </c:pt>
                <c:pt idx="7012">
                  <c:v>26</c:v>
                </c:pt>
                <c:pt idx="7013">
                  <c:v>26</c:v>
                </c:pt>
                <c:pt idx="7014">
                  <c:v>26</c:v>
                </c:pt>
                <c:pt idx="7015">
                  <c:v>26</c:v>
                </c:pt>
                <c:pt idx="7016">
                  <c:v>26</c:v>
                </c:pt>
                <c:pt idx="7017">
                  <c:v>26</c:v>
                </c:pt>
                <c:pt idx="7018">
                  <c:v>26</c:v>
                </c:pt>
                <c:pt idx="7019">
                  <c:v>26</c:v>
                </c:pt>
                <c:pt idx="7020">
                  <c:v>26</c:v>
                </c:pt>
                <c:pt idx="7021">
                  <c:v>26</c:v>
                </c:pt>
                <c:pt idx="7022">
                  <c:v>26.1</c:v>
                </c:pt>
                <c:pt idx="7023">
                  <c:v>26.1</c:v>
                </c:pt>
                <c:pt idx="7024">
                  <c:v>26.1</c:v>
                </c:pt>
                <c:pt idx="7025">
                  <c:v>26.1</c:v>
                </c:pt>
                <c:pt idx="7026">
                  <c:v>26.1</c:v>
                </c:pt>
                <c:pt idx="7027">
                  <c:v>26.1</c:v>
                </c:pt>
                <c:pt idx="7028">
                  <c:v>26.1</c:v>
                </c:pt>
                <c:pt idx="7029">
                  <c:v>26.1</c:v>
                </c:pt>
                <c:pt idx="7030">
                  <c:v>26.1</c:v>
                </c:pt>
                <c:pt idx="7031">
                  <c:v>26.1</c:v>
                </c:pt>
                <c:pt idx="7032">
                  <c:v>26.1</c:v>
                </c:pt>
                <c:pt idx="7033">
                  <c:v>26.1</c:v>
                </c:pt>
                <c:pt idx="7034">
                  <c:v>26.1</c:v>
                </c:pt>
                <c:pt idx="7035">
                  <c:v>26.1</c:v>
                </c:pt>
                <c:pt idx="7036">
                  <c:v>26.1</c:v>
                </c:pt>
                <c:pt idx="7037">
                  <c:v>26.1</c:v>
                </c:pt>
                <c:pt idx="7038">
                  <c:v>26.1</c:v>
                </c:pt>
                <c:pt idx="7039">
                  <c:v>26.1</c:v>
                </c:pt>
                <c:pt idx="7040">
                  <c:v>26.1</c:v>
                </c:pt>
                <c:pt idx="7041">
                  <c:v>26.1</c:v>
                </c:pt>
                <c:pt idx="7042">
                  <c:v>26.1</c:v>
                </c:pt>
                <c:pt idx="7043">
                  <c:v>26.2</c:v>
                </c:pt>
                <c:pt idx="7044">
                  <c:v>26.2</c:v>
                </c:pt>
                <c:pt idx="7045">
                  <c:v>26.2</c:v>
                </c:pt>
                <c:pt idx="7046">
                  <c:v>26.2</c:v>
                </c:pt>
                <c:pt idx="7047">
                  <c:v>26.2</c:v>
                </c:pt>
                <c:pt idx="7048">
                  <c:v>26.2</c:v>
                </c:pt>
                <c:pt idx="7049">
                  <c:v>26.2</c:v>
                </c:pt>
                <c:pt idx="7050">
                  <c:v>26.2</c:v>
                </c:pt>
                <c:pt idx="7051">
                  <c:v>26.2</c:v>
                </c:pt>
                <c:pt idx="7052">
                  <c:v>26.2</c:v>
                </c:pt>
                <c:pt idx="7053">
                  <c:v>26.2</c:v>
                </c:pt>
                <c:pt idx="7054">
                  <c:v>26.2</c:v>
                </c:pt>
                <c:pt idx="7055">
                  <c:v>26.2</c:v>
                </c:pt>
                <c:pt idx="7056">
                  <c:v>26.2</c:v>
                </c:pt>
                <c:pt idx="7057">
                  <c:v>26.2</c:v>
                </c:pt>
                <c:pt idx="7058">
                  <c:v>26.2</c:v>
                </c:pt>
                <c:pt idx="7059">
                  <c:v>26.2</c:v>
                </c:pt>
                <c:pt idx="7060">
                  <c:v>26.2</c:v>
                </c:pt>
                <c:pt idx="7061">
                  <c:v>26.2</c:v>
                </c:pt>
                <c:pt idx="7062">
                  <c:v>26.2</c:v>
                </c:pt>
                <c:pt idx="7063">
                  <c:v>26.2</c:v>
                </c:pt>
                <c:pt idx="7064">
                  <c:v>26.3</c:v>
                </c:pt>
                <c:pt idx="7065">
                  <c:v>26.3</c:v>
                </c:pt>
                <c:pt idx="7066">
                  <c:v>26.3</c:v>
                </c:pt>
                <c:pt idx="7067">
                  <c:v>26.3</c:v>
                </c:pt>
                <c:pt idx="7068">
                  <c:v>26.3</c:v>
                </c:pt>
                <c:pt idx="7069">
                  <c:v>26.3</c:v>
                </c:pt>
                <c:pt idx="7070">
                  <c:v>26.3</c:v>
                </c:pt>
                <c:pt idx="7071">
                  <c:v>26.3</c:v>
                </c:pt>
                <c:pt idx="7072">
                  <c:v>26.3</c:v>
                </c:pt>
                <c:pt idx="7073">
                  <c:v>26.3</c:v>
                </c:pt>
                <c:pt idx="7074">
                  <c:v>26.3</c:v>
                </c:pt>
                <c:pt idx="7075">
                  <c:v>26.3</c:v>
                </c:pt>
                <c:pt idx="7076">
                  <c:v>26.3</c:v>
                </c:pt>
                <c:pt idx="7077">
                  <c:v>26.3</c:v>
                </c:pt>
                <c:pt idx="7078">
                  <c:v>26.3</c:v>
                </c:pt>
                <c:pt idx="7079">
                  <c:v>26.3</c:v>
                </c:pt>
                <c:pt idx="7080">
                  <c:v>26.3</c:v>
                </c:pt>
                <c:pt idx="7081">
                  <c:v>26.3</c:v>
                </c:pt>
                <c:pt idx="7082">
                  <c:v>26.3</c:v>
                </c:pt>
                <c:pt idx="7083">
                  <c:v>26.3</c:v>
                </c:pt>
                <c:pt idx="7084">
                  <c:v>26.3</c:v>
                </c:pt>
                <c:pt idx="7085">
                  <c:v>26.3</c:v>
                </c:pt>
                <c:pt idx="7086">
                  <c:v>26.3</c:v>
                </c:pt>
                <c:pt idx="7087">
                  <c:v>26.4</c:v>
                </c:pt>
                <c:pt idx="7088">
                  <c:v>26.4</c:v>
                </c:pt>
                <c:pt idx="7089">
                  <c:v>26.4</c:v>
                </c:pt>
                <c:pt idx="7090">
                  <c:v>26.4</c:v>
                </c:pt>
                <c:pt idx="7091">
                  <c:v>26.4</c:v>
                </c:pt>
                <c:pt idx="7092">
                  <c:v>26.4</c:v>
                </c:pt>
                <c:pt idx="7093">
                  <c:v>26.4</c:v>
                </c:pt>
                <c:pt idx="7094">
                  <c:v>26.4</c:v>
                </c:pt>
                <c:pt idx="7095">
                  <c:v>26.4</c:v>
                </c:pt>
                <c:pt idx="7096">
                  <c:v>26.4</c:v>
                </c:pt>
                <c:pt idx="7097">
                  <c:v>26.4</c:v>
                </c:pt>
                <c:pt idx="7098">
                  <c:v>26.4</c:v>
                </c:pt>
                <c:pt idx="7099">
                  <c:v>26.4</c:v>
                </c:pt>
                <c:pt idx="7100">
                  <c:v>26.4</c:v>
                </c:pt>
                <c:pt idx="7101">
                  <c:v>26.4</c:v>
                </c:pt>
                <c:pt idx="7102">
                  <c:v>26.4</c:v>
                </c:pt>
                <c:pt idx="7103">
                  <c:v>26.4</c:v>
                </c:pt>
                <c:pt idx="7104">
                  <c:v>26.4</c:v>
                </c:pt>
                <c:pt idx="7105">
                  <c:v>26.4</c:v>
                </c:pt>
                <c:pt idx="7106">
                  <c:v>26.4</c:v>
                </c:pt>
                <c:pt idx="7107">
                  <c:v>26.4</c:v>
                </c:pt>
                <c:pt idx="7108">
                  <c:v>26.5</c:v>
                </c:pt>
                <c:pt idx="7109">
                  <c:v>26.5</c:v>
                </c:pt>
                <c:pt idx="7110">
                  <c:v>26.5</c:v>
                </c:pt>
                <c:pt idx="7111">
                  <c:v>26.5</c:v>
                </c:pt>
                <c:pt idx="7112">
                  <c:v>26.5</c:v>
                </c:pt>
                <c:pt idx="7113">
                  <c:v>26.5</c:v>
                </c:pt>
                <c:pt idx="7114">
                  <c:v>26.5</c:v>
                </c:pt>
                <c:pt idx="7115">
                  <c:v>26.5</c:v>
                </c:pt>
                <c:pt idx="7116">
                  <c:v>26.5</c:v>
                </c:pt>
                <c:pt idx="7117">
                  <c:v>26.5</c:v>
                </c:pt>
                <c:pt idx="7118">
                  <c:v>26.5</c:v>
                </c:pt>
                <c:pt idx="7119">
                  <c:v>26.5</c:v>
                </c:pt>
                <c:pt idx="7120">
                  <c:v>26.5</c:v>
                </c:pt>
                <c:pt idx="7121">
                  <c:v>26.5</c:v>
                </c:pt>
                <c:pt idx="7122">
                  <c:v>26.5</c:v>
                </c:pt>
                <c:pt idx="7123">
                  <c:v>26.5</c:v>
                </c:pt>
                <c:pt idx="7124">
                  <c:v>26.5</c:v>
                </c:pt>
                <c:pt idx="7125">
                  <c:v>26.5</c:v>
                </c:pt>
                <c:pt idx="7126">
                  <c:v>26.5</c:v>
                </c:pt>
                <c:pt idx="7127">
                  <c:v>26.5</c:v>
                </c:pt>
                <c:pt idx="7128">
                  <c:v>26.5</c:v>
                </c:pt>
                <c:pt idx="7129">
                  <c:v>26.6</c:v>
                </c:pt>
                <c:pt idx="7130">
                  <c:v>26.6</c:v>
                </c:pt>
                <c:pt idx="7131">
                  <c:v>26.6</c:v>
                </c:pt>
                <c:pt idx="7132">
                  <c:v>26.6</c:v>
                </c:pt>
                <c:pt idx="7133">
                  <c:v>26.6</c:v>
                </c:pt>
                <c:pt idx="7134">
                  <c:v>26.6</c:v>
                </c:pt>
                <c:pt idx="7135">
                  <c:v>26.6</c:v>
                </c:pt>
                <c:pt idx="7136">
                  <c:v>26.6</c:v>
                </c:pt>
                <c:pt idx="7137">
                  <c:v>26.6</c:v>
                </c:pt>
                <c:pt idx="7138">
                  <c:v>26.6</c:v>
                </c:pt>
                <c:pt idx="7139">
                  <c:v>26.6</c:v>
                </c:pt>
                <c:pt idx="7140">
                  <c:v>26.6</c:v>
                </c:pt>
                <c:pt idx="7141">
                  <c:v>26.6</c:v>
                </c:pt>
                <c:pt idx="7142">
                  <c:v>26.6</c:v>
                </c:pt>
                <c:pt idx="7143">
                  <c:v>26.6</c:v>
                </c:pt>
                <c:pt idx="7144">
                  <c:v>26.6</c:v>
                </c:pt>
                <c:pt idx="7145">
                  <c:v>26.6</c:v>
                </c:pt>
                <c:pt idx="7146">
                  <c:v>26.6</c:v>
                </c:pt>
                <c:pt idx="7147">
                  <c:v>26.6</c:v>
                </c:pt>
                <c:pt idx="7148">
                  <c:v>26.6</c:v>
                </c:pt>
                <c:pt idx="7149">
                  <c:v>26.6</c:v>
                </c:pt>
                <c:pt idx="7150">
                  <c:v>26.7</c:v>
                </c:pt>
                <c:pt idx="7151">
                  <c:v>26.7</c:v>
                </c:pt>
                <c:pt idx="7152">
                  <c:v>26.7</c:v>
                </c:pt>
                <c:pt idx="7153">
                  <c:v>26.7</c:v>
                </c:pt>
                <c:pt idx="7154">
                  <c:v>26.7</c:v>
                </c:pt>
                <c:pt idx="7155">
                  <c:v>26.7</c:v>
                </c:pt>
                <c:pt idx="7156">
                  <c:v>26.7</c:v>
                </c:pt>
                <c:pt idx="7157">
                  <c:v>26.7</c:v>
                </c:pt>
                <c:pt idx="7158">
                  <c:v>26.7</c:v>
                </c:pt>
                <c:pt idx="7159">
                  <c:v>26.7</c:v>
                </c:pt>
                <c:pt idx="7160">
                  <c:v>26.7</c:v>
                </c:pt>
                <c:pt idx="7161">
                  <c:v>26.7</c:v>
                </c:pt>
                <c:pt idx="7162">
                  <c:v>26.7</c:v>
                </c:pt>
                <c:pt idx="7163">
                  <c:v>26.7</c:v>
                </c:pt>
                <c:pt idx="7164">
                  <c:v>26.7</c:v>
                </c:pt>
                <c:pt idx="7165">
                  <c:v>26.7</c:v>
                </c:pt>
                <c:pt idx="7166">
                  <c:v>26.7</c:v>
                </c:pt>
                <c:pt idx="7167">
                  <c:v>26.7</c:v>
                </c:pt>
                <c:pt idx="7168">
                  <c:v>26.7</c:v>
                </c:pt>
                <c:pt idx="7169">
                  <c:v>26.7</c:v>
                </c:pt>
                <c:pt idx="7170">
                  <c:v>26.7</c:v>
                </c:pt>
                <c:pt idx="7171">
                  <c:v>26.8</c:v>
                </c:pt>
                <c:pt idx="7172">
                  <c:v>26.8</c:v>
                </c:pt>
                <c:pt idx="7173">
                  <c:v>26.8</c:v>
                </c:pt>
                <c:pt idx="7174">
                  <c:v>26.8</c:v>
                </c:pt>
                <c:pt idx="7175">
                  <c:v>26.8</c:v>
                </c:pt>
                <c:pt idx="7176">
                  <c:v>26.8</c:v>
                </c:pt>
                <c:pt idx="7177">
                  <c:v>26.8</c:v>
                </c:pt>
                <c:pt idx="7178">
                  <c:v>26.8</c:v>
                </c:pt>
                <c:pt idx="7179">
                  <c:v>26.8</c:v>
                </c:pt>
                <c:pt idx="7180">
                  <c:v>26.8</c:v>
                </c:pt>
                <c:pt idx="7181">
                  <c:v>26.8</c:v>
                </c:pt>
                <c:pt idx="7182">
                  <c:v>26.8</c:v>
                </c:pt>
                <c:pt idx="7183">
                  <c:v>26.8</c:v>
                </c:pt>
                <c:pt idx="7184">
                  <c:v>26.8</c:v>
                </c:pt>
                <c:pt idx="7185">
                  <c:v>26.8</c:v>
                </c:pt>
                <c:pt idx="7186">
                  <c:v>26.8</c:v>
                </c:pt>
                <c:pt idx="7187">
                  <c:v>26.8</c:v>
                </c:pt>
                <c:pt idx="7188">
                  <c:v>26.8</c:v>
                </c:pt>
                <c:pt idx="7189">
                  <c:v>26.8</c:v>
                </c:pt>
                <c:pt idx="7190">
                  <c:v>26.8</c:v>
                </c:pt>
                <c:pt idx="7191">
                  <c:v>26.8</c:v>
                </c:pt>
                <c:pt idx="7192">
                  <c:v>26.9</c:v>
                </c:pt>
                <c:pt idx="7193">
                  <c:v>26.9</c:v>
                </c:pt>
                <c:pt idx="7194">
                  <c:v>26.9</c:v>
                </c:pt>
                <c:pt idx="7195">
                  <c:v>26.9</c:v>
                </c:pt>
                <c:pt idx="7196">
                  <c:v>26.9</c:v>
                </c:pt>
                <c:pt idx="7197">
                  <c:v>26.9</c:v>
                </c:pt>
                <c:pt idx="7198">
                  <c:v>26.9</c:v>
                </c:pt>
                <c:pt idx="7199">
                  <c:v>26.9</c:v>
                </c:pt>
                <c:pt idx="7200">
                  <c:v>26.9</c:v>
                </c:pt>
                <c:pt idx="7201">
                  <c:v>26.9</c:v>
                </c:pt>
                <c:pt idx="7202">
                  <c:v>26.9</c:v>
                </c:pt>
                <c:pt idx="7203">
                  <c:v>26.9</c:v>
                </c:pt>
                <c:pt idx="7204">
                  <c:v>26.9</c:v>
                </c:pt>
                <c:pt idx="7205">
                  <c:v>26.9</c:v>
                </c:pt>
                <c:pt idx="7206">
                  <c:v>26.9</c:v>
                </c:pt>
                <c:pt idx="7207">
                  <c:v>26.9</c:v>
                </c:pt>
                <c:pt idx="7208">
                  <c:v>26.9</c:v>
                </c:pt>
                <c:pt idx="7209">
                  <c:v>26.9</c:v>
                </c:pt>
                <c:pt idx="7210">
                  <c:v>26.9</c:v>
                </c:pt>
                <c:pt idx="7211">
                  <c:v>26.9</c:v>
                </c:pt>
                <c:pt idx="7212">
                  <c:v>27</c:v>
                </c:pt>
                <c:pt idx="7213">
                  <c:v>27</c:v>
                </c:pt>
                <c:pt idx="7214">
                  <c:v>27</c:v>
                </c:pt>
                <c:pt idx="7215">
                  <c:v>27</c:v>
                </c:pt>
                <c:pt idx="7216">
                  <c:v>27</c:v>
                </c:pt>
                <c:pt idx="7217">
                  <c:v>27</c:v>
                </c:pt>
                <c:pt idx="7218">
                  <c:v>27</c:v>
                </c:pt>
                <c:pt idx="7219">
                  <c:v>27</c:v>
                </c:pt>
                <c:pt idx="7220">
                  <c:v>27</c:v>
                </c:pt>
                <c:pt idx="7221">
                  <c:v>27</c:v>
                </c:pt>
                <c:pt idx="7222">
                  <c:v>27</c:v>
                </c:pt>
                <c:pt idx="7223">
                  <c:v>27</c:v>
                </c:pt>
                <c:pt idx="7224">
                  <c:v>27</c:v>
                </c:pt>
                <c:pt idx="7225">
                  <c:v>27</c:v>
                </c:pt>
                <c:pt idx="7226">
                  <c:v>27</c:v>
                </c:pt>
                <c:pt idx="7227">
                  <c:v>27</c:v>
                </c:pt>
                <c:pt idx="7228">
                  <c:v>27</c:v>
                </c:pt>
                <c:pt idx="7229">
                  <c:v>27</c:v>
                </c:pt>
                <c:pt idx="7230">
                  <c:v>27</c:v>
                </c:pt>
                <c:pt idx="7231">
                  <c:v>27</c:v>
                </c:pt>
                <c:pt idx="7232">
                  <c:v>27</c:v>
                </c:pt>
                <c:pt idx="7233">
                  <c:v>27</c:v>
                </c:pt>
                <c:pt idx="7234">
                  <c:v>27.1</c:v>
                </c:pt>
                <c:pt idx="7235">
                  <c:v>27.1</c:v>
                </c:pt>
                <c:pt idx="7236">
                  <c:v>27.1</c:v>
                </c:pt>
                <c:pt idx="7237">
                  <c:v>27.1</c:v>
                </c:pt>
                <c:pt idx="7238">
                  <c:v>27.1</c:v>
                </c:pt>
                <c:pt idx="7239">
                  <c:v>27.1</c:v>
                </c:pt>
                <c:pt idx="7240">
                  <c:v>27.1</c:v>
                </c:pt>
                <c:pt idx="7241">
                  <c:v>27.1</c:v>
                </c:pt>
                <c:pt idx="7242">
                  <c:v>27.1</c:v>
                </c:pt>
                <c:pt idx="7243">
                  <c:v>27.1</c:v>
                </c:pt>
                <c:pt idx="7244">
                  <c:v>27.1</c:v>
                </c:pt>
                <c:pt idx="7245">
                  <c:v>27.1</c:v>
                </c:pt>
                <c:pt idx="7246">
                  <c:v>27.1</c:v>
                </c:pt>
                <c:pt idx="7247">
                  <c:v>27.1</c:v>
                </c:pt>
                <c:pt idx="7248">
                  <c:v>27.1</c:v>
                </c:pt>
                <c:pt idx="7249">
                  <c:v>27.1</c:v>
                </c:pt>
                <c:pt idx="7250">
                  <c:v>27.1</c:v>
                </c:pt>
                <c:pt idx="7251">
                  <c:v>27.1</c:v>
                </c:pt>
                <c:pt idx="7252">
                  <c:v>27.1</c:v>
                </c:pt>
                <c:pt idx="7253">
                  <c:v>27.1</c:v>
                </c:pt>
                <c:pt idx="7254">
                  <c:v>27.2</c:v>
                </c:pt>
                <c:pt idx="7255">
                  <c:v>27.2</c:v>
                </c:pt>
                <c:pt idx="7256">
                  <c:v>27.2</c:v>
                </c:pt>
                <c:pt idx="7257">
                  <c:v>27.2</c:v>
                </c:pt>
                <c:pt idx="7258">
                  <c:v>27.2</c:v>
                </c:pt>
                <c:pt idx="7259">
                  <c:v>27.2</c:v>
                </c:pt>
                <c:pt idx="7260">
                  <c:v>27.2</c:v>
                </c:pt>
                <c:pt idx="7261">
                  <c:v>27.2</c:v>
                </c:pt>
                <c:pt idx="7262">
                  <c:v>27.2</c:v>
                </c:pt>
                <c:pt idx="7263">
                  <c:v>27.2</c:v>
                </c:pt>
                <c:pt idx="7264">
                  <c:v>27.2</c:v>
                </c:pt>
                <c:pt idx="7265">
                  <c:v>27.2</c:v>
                </c:pt>
                <c:pt idx="7266">
                  <c:v>27.2</c:v>
                </c:pt>
                <c:pt idx="7267">
                  <c:v>27.2</c:v>
                </c:pt>
                <c:pt idx="7268">
                  <c:v>27.2</c:v>
                </c:pt>
                <c:pt idx="7269">
                  <c:v>27.2</c:v>
                </c:pt>
                <c:pt idx="7270">
                  <c:v>27.2</c:v>
                </c:pt>
                <c:pt idx="7271">
                  <c:v>27.2</c:v>
                </c:pt>
                <c:pt idx="7272">
                  <c:v>27.2</c:v>
                </c:pt>
                <c:pt idx="7273">
                  <c:v>27.2</c:v>
                </c:pt>
                <c:pt idx="7274">
                  <c:v>27.3</c:v>
                </c:pt>
                <c:pt idx="7275">
                  <c:v>27.3</c:v>
                </c:pt>
                <c:pt idx="7276">
                  <c:v>27.3</c:v>
                </c:pt>
                <c:pt idx="7277">
                  <c:v>27.3</c:v>
                </c:pt>
                <c:pt idx="7278">
                  <c:v>27.3</c:v>
                </c:pt>
                <c:pt idx="7279">
                  <c:v>27.3</c:v>
                </c:pt>
                <c:pt idx="7280">
                  <c:v>27.3</c:v>
                </c:pt>
                <c:pt idx="7281">
                  <c:v>27.3</c:v>
                </c:pt>
                <c:pt idx="7282">
                  <c:v>27.3</c:v>
                </c:pt>
                <c:pt idx="7283">
                  <c:v>27.3</c:v>
                </c:pt>
                <c:pt idx="7284">
                  <c:v>27.3</c:v>
                </c:pt>
                <c:pt idx="7285">
                  <c:v>27.3</c:v>
                </c:pt>
                <c:pt idx="7286">
                  <c:v>27.3</c:v>
                </c:pt>
                <c:pt idx="7287">
                  <c:v>27.3</c:v>
                </c:pt>
                <c:pt idx="7288">
                  <c:v>27.3</c:v>
                </c:pt>
                <c:pt idx="7289">
                  <c:v>27.3</c:v>
                </c:pt>
                <c:pt idx="7290">
                  <c:v>27.3</c:v>
                </c:pt>
                <c:pt idx="7291">
                  <c:v>27.3</c:v>
                </c:pt>
                <c:pt idx="7292">
                  <c:v>27.3</c:v>
                </c:pt>
                <c:pt idx="7293">
                  <c:v>27.3</c:v>
                </c:pt>
                <c:pt idx="7294">
                  <c:v>27.3</c:v>
                </c:pt>
                <c:pt idx="7295">
                  <c:v>27.4</c:v>
                </c:pt>
                <c:pt idx="7296">
                  <c:v>27.4</c:v>
                </c:pt>
                <c:pt idx="7297">
                  <c:v>27.4</c:v>
                </c:pt>
                <c:pt idx="7298">
                  <c:v>27.4</c:v>
                </c:pt>
                <c:pt idx="7299">
                  <c:v>27.4</c:v>
                </c:pt>
                <c:pt idx="7300">
                  <c:v>27.4</c:v>
                </c:pt>
                <c:pt idx="7301">
                  <c:v>27.4</c:v>
                </c:pt>
                <c:pt idx="7302">
                  <c:v>27.4</c:v>
                </c:pt>
                <c:pt idx="7303">
                  <c:v>27.4</c:v>
                </c:pt>
                <c:pt idx="7304">
                  <c:v>27.4</c:v>
                </c:pt>
                <c:pt idx="7305">
                  <c:v>27.4</c:v>
                </c:pt>
                <c:pt idx="7306">
                  <c:v>27.4</c:v>
                </c:pt>
                <c:pt idx="7307">
                  <c:v>27.4</c:v>
                </c:pt>
                <c:pt idx="7308">
                  <c:v>27.4</c:v>
                </c:pt>
                <c:pt idx="7309">
                  <c:v>27.4</c:v>
                </c:pt>
                <c:pt idx="7310">
                  <c:v>27.4</c:v>
                </c:pt>
                <c:pt idx="7311">
                  <c:v>27.4</c:v>
                </c:pt>
                <c:pt idx="7312">
                  <c:v>27.4</c:v>
                </c:pt>
                <c:pt idx="7313">
                  <c:v>27.4</c:v>
                </c:pt>
                <c:pt idx="7314">
                  <c:v>27.4</c:v>
                </c:pt>
                <c:pt idx="7315">
                  <c:v>27.5</c:v>
                </c:pt>
                <c:pt idx="7316">
                  <c:v>27.5</c:v>
                </c:pt>
                <c:pt idx="7317">
                  <c:v>27.5</c:v>
                </c:pt>
                <c:pt idx="7318">
                  <c:v>27.5</c:v>
                </c:pt>
                <c:pt idx="7319">
                  <c:v>27.5</c:v>
                </c:pt>
                <c:pt idx="7320">
                  <c:v>27.5</c:v>
                </c:pt>
                <c:pt idx="7321">
                  <c:v>27.5</c:v>
                </c:pt>
                <c:pt idx="7322">
                  <c:v>27.5</c:v>
                </c:pt>
                <c:pt idx="7323">
                  <c:v>27.5</c:v>
                </c:pt>
                <c:pt idx="7324">
                  <c:v>27.5</c:v>
                </c:pt>
                <c:pt idx="7325">
                  <c:v>27.5</c:v>
                </c:pt>
                <c:pt idx="7326">
                  <c:v>27.5</c:v>
                </c:pt>
                <c:pt idx="7327">
                  <c:v>27.5</c:v>
                </c:pt>
                <c:pt idx="7328">
                  <c:v>27.5</c:v>
                </c:pt>
                <c:pt idx="7329">
                  <c:v>27.5</c:v>
                </c:pt>
                <c:pt idx="7330">
                  <c:v>27.5</c:v>
                </c:pt>
                <c:pt idx="7331">
                  <c:v>27.5</c:v>
                </c:pt>
                <c:pt idx="7332">
                  <c:v>27.5</c:v>
                </c:pt>
                <c:pt idx="7333">
                  <c:v>27.5</c:v>
                </c:pt>
                <c:pt idx="7334">
                  <c:v>27.5</c:v>
                </c:pt>
                <c:pt idx="7335">
                  <c:v>27.5</c:v>
                </c:pt>
                <c:pt idx="7336">
                  <c:v>27.6</c:v>
                </c:pt>
                <c:pt idx="7337">
                  <c:v>27.6</c:v>
                </c:pt>
                <c:pt idx="7338">
                  <c:v>27.6</c:v>
                </c:pt>
                <c:pt idx="7339">
                  <c:v>27.6</c:v>
                </c:pt>
                <c:pt idx="7340">
                  <c:v>27.6</c:v>
                </c:pt>
                <c:pt idx="7341">
                  <c:v>27.6</c:v>
                </c:pt>
                <c:pt idx="7342">
                  <c:v>27.6</c:v>
                </c:pt>
                <c:pt idx="7343">
                  <c:v>27.6</c:v>
                </c:pt>
                <c:pt idx="7344">
                  <c:v>27.6</c:v>
                </c:pt>
                <c:pt idx="7345">
                  <c:v>27.6</c:v>
                </c:pt>
                <c:pt idx="7346">
                  <c:v>27.6</c:v>
                </c:pt>
                <c:pt idx="7347">
                  <c:v>27.6</c:v>
                </c:pt>
                <c:pt idx="7348">
                  <c:v>27.6</c:v>
                </c:pt>
                <c:pt idx="7349">
                  <c:v>27.6</c:v>
                </c:pt>
                <c:pt idx="7350">
                  <c:v>27.6</c:v>
                </c:pt>
                <c:pt idx="7351">
                  <c:v>27.6</c:v>
                </c:pt>
                <c:pt idx="7352">
                  <c:v>27.6</c:v>
                </c:pt>
                <c:pt idx="7353">
                  <c:v>27.6</c:v>
                </c:pt>
                <c:pt idx="7354">
                  <c:v>27.6</c:v>
                </c:pt>
                <c:pt idx="7355">
                  <c:v>27.6</c:v>
                </c:pt>
                <c:pt idx="7356">
                  <c:v>27.6</c:v>
                </c:pt>
                <c:pt idx="7357">
                  <c:v>27.6</c:v>
                </c:pt>
                <c:pt idx="7358">
                  <c:v>27.6</c:v>
                </c:pt>
                <c:pt idx="7359">
                  <c:v>27.6</c:v>
                </c:pt>
                <c:pt idx="7360">
                  <c:v>27.7</c:v>
                </c:pt>
                <c:pt idx="7361">
                  <c:v>27.7</c:v>
                </c:pt>
                <c:pt idx="7362">
                  <c:v>27.7</c:v>
                </c:pt>
                <c:pt idx="7363">
                  <c:v>27.7</c:v>
                </c:pt>
                <c:pt idx="7364">
                  <c:v>27.7</c:v>
                </c:pt>
                <c:pt idx="7365">
                  <c:v>27.7</c:v>
                </c:pt>
                <c:pt idx="7366">
                  <c:v>27.7</c:v>
                </c:pt>
                <c:pt idx="7367">
                  <c:v>27.7</c:v>
                </c:pt>
                <c:pt idx="7368">
                  <c:v>27.7</c:v>
                </c:pt>
                <c:pt idx="7369">
                  <c:v>27.7</c:v>
                </c:pt>
                <c:pt idx="7370">
                  <c:v>27.7</c:v>
                </c:pt>
                <c:pt idx="7371">
                  <c:v>27.7</c:v>
                </c:pt>
                <c:pt idx="7372">
                  <c:v>27.7</c:v>
                </c:pt>
                <c:pt idx="7373">
                  <c:v>27.7</c:v>
                </c:pt>
                <c:pt idx="7374">
                  <c:v>27.7</c:v>
                </c:pt>
                <c:pt idx="7375">
                  <c:v>27.7</c:v>
                </c:pt>
                <c:pt idx="7376">
                  <c:v>27.7</c:v>
                </c:pt>
                <c:pt idx="7377">
                  <c:v>27.7</c:v>
                </c:pt>
                <c:pt idx="7378">
                  <c:v>27.7</c:v>
                </c:pt>
                <c:pt idx="7379">
                  <c:v>27.7</c:v>
                </c:pt>
                <c:pt idx="7380">
                  <c:v>27.7</c:v>
                </c:pt>
                <c:pt idx="7381">
                  <c:v>27.7</c:v>
                </c:pt>
                <c:pt idx="7382">
                  <c:v>27.7</c:v>
                </c:pt>
                <c:pt idx="7383">
                  <c:v>27.7</c:v>
                </c:pt>
                <c:pt idx="7384">
                  <c:v>27.8</c:v>
                </c:pt>
                <c:pt idx="7385">
                  <c:v>27.8</c:v>
                </c:pt>
                <c:pt idx="7386">
                  <c:v>27.8</c:v>
                </c:pt>
                <c:pt idx="7387">
                  <c:v>27.8</c:v>
                </c:pt>
                <c:pt idx="7388">
                  <c:v>27.8</c:v>
                </c:pt>
                <c:pt idx="7389">
                  <c:v>27.8</c:v>
                </c:pt>
                <c:pt idx="7390">
                  <c:v>27.8</c:v>
                </c:pt>
                <c:pt idx="7391">
                  <c:v>27.8</c:v>
                </c:pt>
                <c:pt idx="7392">
                  <c:v>27.8</c:v>
                </c:pt>
                <c:pt idx="7393">
                  <c:v>27.8</c:v>
                </c:pt>
                <c:pt idx="7394">
                  <c:v>27.8</c:v>
                </c:pt>
                <c:pt idx="7395">
                  <c:v>27.8</c:v>
                </c:pt>
                <c:pt idx="7396">
                  <c:v>27.8</c:v>
                </c:pt>
                <c:pt idx="7397">
                  <c:v>27.8</c:v>
                </c:pt>
                <c:pt idx="7398">
                  <c:v>27.8</c:v>
                </c:pt>
                <c:pt idx="7399">
                  <c:v>27.8</c:v>
                </c:pt>
                <c:pt idx="7400">
                  <c:v>27.8</c:v>
                </c:pt>
                <c:pt idx="7401">
                  <c:v>27.8</c:v>
                </c:pt>
                <c:pt idx="7402">
                  <c:v>27.8</c:v>
                </c:pt>
                <c:pt idx="7403">
                  <c:v>27.8</c:v>
                </c:pt>
                <c:pt idx="7404">
                  <c:v>27.8</c:v>
                </c:pt>
                <c:pt idx="7405">
                  <c:v>27.8</c:v>
                </c:pt>
                <c:pt idx="7406">
                  <c:v>27.8</c:v>
                </c:pt>
                <c:pt idx="7407">
                  <c:v>27.8</c:v>
                </c:pt>
                <c:pt idx="7408">
                  <c:v>27.8</c:v>
                </c:pt>
                <c:pt idx="7409">
                  <c:v>27.8</c:v>
                </c:pt>
                <c:pt idx="7410">
                  <c:v>27.8</c:v>
                </c:pt>
                <c:pt idx="7411">
                  <c:v>27.9</c:v>
                </c:pt>
                <c:pt idx="7412">
                  <c:v>27.9</c:v>
                </c:pt>
                <c:pt idx="7413">
                  <c:v>27.9</c:v>
                </c:pt>
                <c:pt idx="7414">
                  <c:v>27.9</c:v>
                </c:pt>
                <c:pt idx="7415">
                  <c:v>27.9</c:v>
                </c:pt>
                <c:pt idx="7416">
                  <c:v>27.9</c:v>
                </c:pt>
                <c:pt idx="7417">
                  <c:v>27.9</c:v>
                </c:pt>
                <c:pt idx="7418">
                  <c:v>27.9</c:v>
                </c:pt>
                <c:pt idx="7419">
                  <c:v>27.9</c:v>
                </c:pt>
                <c:pt idx="7420">
                  <c:v>27.9</c:v>
                </c:pt>
                <c:pt idx="7421">
                  <c:v>27.9</c:v>
                </c:pt>
                <c:pt idx="7422">
                  <c:v>27.9</c:v>
                </c:pt>
                <c:pt idx="7423">
                  <c:v>27.9</c:v>
                </c:pt>
                <c:pt idx="7424">
                  <c:v>27.9</c:v>
                </c:pt>
                <c:pt idx="7425">
                  <c:v>27.9</c:v>
                </c:pt>
                <c:pt idx="7426">
                  <c:v>27.9</c:v>
                </c:pt>
                <c:pt idx="7427">
                  <c:v>27.9</c:v>
                </c:pt>
                <c:pt idx="7428">
                  <c:v>27.9</c:v>
                </c:pt>
                <c:pt idx="7429">
                  <c:v>27.9</c:v>
                </c:pt>
                <c:pt idx="7430">
                  <c:v>27.9</c:v>
                </c:pt>
                <c:pt idx="7431">
                  <c:v>27.9</c:v>
                </c:pt>
                <c:pt idx="7432">
                  <c:v>27.9</c:v>
                </c:pt>
                <c:pt idx="7433">
                  <c:v>27.9</c:v>
                </c:pt>
                <c:pt idx="7434">
                  <c:v>27.9</c:v>
                </c:pt>
                <c:pt idx="7435">
                  <c:v>27.9</c:v>
                </c:pt>
                <c:pt idx="7436">
                  <c:v>27.9</c:v>
                </c:pt>
                <c:pt idx="7437">
                  <c:v>27.9</c:v>
                </c:pt>
                <c:pt idx="7438">
                  <c:v>27.9</c:v>
                </c:pt>
                <c:pt idx="7439">
                  <c:v>27.9</c:v>
                </c:pt>
                <c:pt idx="7440">
                  <c:v>27.9</c:v>
                </c:pt>
                <c:pt idx="7441">
                  <c:v>27.9</c:v>
                </c:pt>
                <c:pt idx="7442">
                  <c:v>27.9</c:v>
                </c:pt>
                <c:pt idx="7443">
                  <c:v>27.9</c:v>
                </c:pt>
                <c:pt idx="7444">
                  <c:v>27.9</c:v>
                </c:pt>
                <c:pt idx="7445">
                  <c:v>27.9</c:v>
                </c:pt>
                <c:pt idx="7446">
                  <c:v>27.9</c:v>
                </c:pt>
                <c:pt idx="7447">
                  <c:v>27.9</c:v>
                </c:pt>
                <c:pt idx="7448">
                  <c:v>27.9</c:v>
                </c:pt>
                <c:pt idx="7449">
                  <c:v>27.9</c:v>
                </c:pt>
                <c:pt idx="7450">
                  <c:v>27.9</c:v>
                </c:pt>
                <c:pt idx="7451">
                  <c:v>27.9</c:v>
                </c:pt>
                <c:pt idx="7452">
                  <c:v>27.9</c:v>
                </c:pt>
                <c:pt idx="7453">
                  <c:v>27.9</c:v>
                </c:pt>
                <c:pt idx="7454">
                  <c:v>27.9</c:v>
                </c:pt>
                <c:pt idx="7455">
                  <c:v>27.9</c:v>
                </c:pt>
                <c:pt idx="7456">
                  <c:v>27.9</c:v>
                </c:pt>
                <c:pt idx="7457">
                  <c:v>27.9</c:v>
                </c:pt>
                <c:pt idx="7458">
                  <c:v>27.9</c:v>
                </c:pt>
                <c:pt idx="7459">
                  <c:v>27.9</c:v>
                </c:pt>
                <c:pt idx="7460">
                  <c:v>27.9</c:v>
                </c:pt>
                <c:pt idx="7461">
                  <c:v>27.9</c:v>
                </c:pt>
                <c:pt idx="7462">
                  <c:v>27.9</c:v>
                </c:pt>
                <c:pt idx="7463">
                  <c:v>27.9</c:v>
                </c:pt>
                <c:pt idx="7464">
                  <c:v>27.9</c:v>
                </c:pt>
                <c:pt idx="7465">
                  <c:v>27.9</c:v>
                </c:pt>
                <c:pt idx="7466">
                  <c:v>27.9</c:v>
                </c:pt>
                <c:pt idx="7467">
                  <c:v>27.9</c:v>
                </c:pt>
                <c:pt idx="7468">
                  <c:v>27.9</c:v>
                </c:pt>
                <c:pt idx="7469">
                  <c:v>27.8</c:v>
                </c:pt>
                <c:pt idx="7470">
                  <c:v>27.8</c:v>
                </c:pt>
                <c:pt idx="7471">
                  <c:v>27.8</c:v>
                </c:pt>
                <c:pt idx="7472">
                  <c:v>27.8</c:v>
                </c:pt>
                <c:pt idx="7473">
                  <c:v>27.8</c:v>
                </c:pt>
                <c:pt idx="7474">
                  <c:v>27.8</c:v>
                </c:pt>
                <c:pt idx="7475">
                  <c:v>27.8</c:v>
                </c:pt>
                <c:pt idx="7476">
                  <c:v>27.8</c:v>
                </c:pt>
                <c:pt idx="7477">
                  <c:v>27.8</c:v>
                </c:pt>
                <c:pt idx="7478">
                  <c:v>27.8</c:v>
                </c:pt>
                <c:pt idx="7479">
                  <c:v>27.8</c:v>
                </c:pt>
                <c:pt idx="7480">
                  <c:v>27.8</c:v>
                </c:pt>
                <c:pt idx="7481">
                  <c:v>27.8</c:v>
                </c:pt>
                <c:pt idx="7482">
                  <c:v>27.8</c:v>
                </c:pt>
                <c:pt idx="7483">
                  <c:v>27.8</c:v>
                </c:pt>
                <c:pt idx="7484">
                  <c:v>27.8</c:v>
                </c:pt>
                <c:pt idx="7485">
                  <c:v>27.7</c:v>
                </c:pt>
                <c:pt idx="7486">
                  <c:v>27.7</c:v>
                </c:pt>
                <c:pt idx="7487">
                  <c:v>27.7</c:v>
                </c:pt>
                <c:pt idx="7488">
                  <c:v>27.7</c:v>
                </c:pt>
                <c:pt idx="7489">
                  <c:v>27.7</c:v>
                </c:pt>
                <c:pt idx="7490">
                  <c:v>27.7</c:v>
                </c:pt>
                <c:pt idx="7491">
                  <c:v>27.7</c:v>
                </c:pt>
                <c:pt idx="7492">
                  <c:v>27.7</c:v>
                </c:pt>
                <c:pt idx="7493">
                  <c:v>27.7</c:v>
                </c:pt>
                <c:pt idx="7494">
                  <c:v>27.7</c:v>
                </c:pt>
                <c:pt idx="7495">
                  <c:v>27.7</c:v>
                </c:pt>
                <c:pt idx="7496">
                  <c:v>27.7</c:v>
                </c:pt>
                <c:pt idx="7497">
                  <c:v>27.7</c:v>
                </c:pt>
                <c:pt idx="7498">
                  <c:v>27.7</c:v>
                </c:pt>
                <c:pt idx="7499">
                  <c:v>27.7</c:v>
                </c:pt>
                <c:pt idx="7500">
                  <c:v>27.7</c:v>
                </c:pt>
                <c:pt idx="7501">
                  <c:v>27.7</c:v>
                </c:pt>
                <c:pt idx="7502">
                  <c:v>27.7</c:v>
                </c:pt>
                <c:pt idx="7503">
                  <c:v>27.7</c:v>
                </c:pt>
                <c:pt idx="7504">
                  <c:v>27.7</c:v>
                </c:pt>
                <c:pt idx="7505">
                  <c:v>27.7</c:v>
                </c:pt>
                <c:pt idx="7506">
                  <c:v>27.7</c:v>
                </c:pt>
                <c:pt idx="7507">
                  <c:v>27.7</c:v>
                </c:pt>
                <c:pt idx="7508">
                  <c:v>27.7</c:v>
                </c:pt>
                <c:pt idx="7509">
                  <c:v>27.7</c:v>
                </c:pt>
                <c:pt idx="7510">
                  <c:v>27.7</c:v>
                </c:pt>
                <c:pt idx="7511">
                  <c:v>27.7</c:v>
                </c:pt>
                <c:pt idx="7512">
                  <c:v>27.7</c:v>
                </c:pt>
                <c:pt idx="7513">
                  <c:v>27.7</c:v>
                </c:pt>
                <c:pt idx="7514">
                  <c:v>27.7</c:v>
                </c:pt>
              </c:numCache>
            </c:numRef>
          </c:val>
        </c:ser>
        <c:ser>
          <c:idx val="3"/>
          <c:order val="2"/>
          <c:tx>
            <c:strRef>
              <c:f>dati!$W$1</c:f>
              <c:strCache>
                <c:ptCount val="1"/>
                <c:pt idx="0">
                  <c:v>CdEf3</c:v>
                </c:pt>
              </c:strCache>
            </c:strRef>
          </c:tx>
          <c:spPr>
            <a:ln w="15875">
              <a:solidFill>
                <a:srgbClr val="FFC00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dati!$W$2:$W$7516</c:f>
              <c:numCache>
                <c:formatCode>General</c:formatCode>
                <c:ptCount val="7515"/>
                <c:pt idx="0">
                  <c:v>42.5</c:v>
                </c:pt>
                <c:pt idx="1">
                  <c:v>42.5</c:v>
                </c:pt>
                <c:pt idx="2">
                  <c:v>42.5</c:v>
                </c:pt>
                <c:pt idx="3">
                  <c:v>42.5</c:v>
                </c:pt>
                <c:pt idx="4">
                  <c:v>42.5</c:v>
                </c:pt>
                <c:pt idx="5">
                  <c:v>42.5</c:v>
                </c:pt>
                <c:pt idx="6">
                  <c:v>42.5</c:v>
                </c:pt>
                <c:pt idx="7">
                  <c:v>42.5</c:v>
                </c:pt>
                <c:pt idx="8">
                  <c:v>42.4</c:v>
                </c:pt>
                <c:pt idx="9">
                  <c:v>42.4</c:v>
                </c:pt>
                <c:pt idx="10">
                  <c:v>42.4</c:v>
                </c:pt>
                <c:pt idx="11">
                  <c:v>42.4</c:v>
                </c:pt>
                <c:pt idx="12">
                  <c:v>42.4</c:v>
                </c:pt>
                <c:pt idx="13">
                  <c:v>42.4</c:v>
                </c:pt>
                <c:pt idx="14">
                  <c:v>42.4</c:v>
                </c:pt>
                <c:pt idx="15">
                  <c:v>42.4</c:v>
                </c:pt>
                <c:pt idx="16">
                  <c:v>42.4</c:v>
                </c:pt>
                <c:pt idx="17">
                  <c:v>42.4</c:v>
                </c:pt>
                <c:pt idx="18">
                  <c:v>42.4</c:v>
                </c:pt>
                <c:pt idx="19">
                  <c:v>42.3</c:v>
                </c:pt>
                <c:pt idx="20">
                  <c:v>42.3</c:v>
                </c:pt>
                <c:pt idx="21">
                  <c:v>42.3</c:v>
                </c:pt>
                <c:pt idx="22">
                  <c:v>42.3</c:v>
                </c:pt>
                <c:pt idx="23">
                  <c:v>42.3</c:v>
                </c:pt>
                <c:pt idx="24">
                  <c:v>42.3</c:v>
                </c:pt>
                <c:pt idx="25">
                  <c:v>42.3</c:v>
                </c:pt>
                <c:pt idx="26">
                  <c:v>42.3</c:v>
                </c:pt>
                <c:pt idx="27">
                  <c:v>42.3</c:v>
                </c:pt>
                <c:pt idx="28">
                  <c:v>42.3</c:v>
                </c:pt>
                <c:pt idx="29">
                  <c:v>42.3</c:v>
                </c:pt>
                <c:pt idx="30">
                  <c:v>42.3</c:v>
                </c:pt>
                <c:pt idx="31">
                  <c:v>42.2</c:v>
                </c:pt>
                <c:pt idx="32">
                  <c:v>42.2</c:v>
                </c:pt>
                <c:pt idx="33">
                  <c:v>42.2</c:v>
                </c:pt>
                <c:pt idx="34">
                  <c:v>42.2</c:v>
                </c:pt>
                <c:pt idx="35">
                  <c:v>42.2</c:v>
                </c:pt>
                <c:pt idx="36">
                  <c:v>42.2</c:v>
                </c:pt>
                <c:pt idx="37">
                  <c:v>42.2</c:v>
                </c:pt>
                <c:pt idx="38">
                  <c:v>42.2</c:v>
                </c:pt>
                <c:pt idx="39">
                  <c:v>42.2</c:v>
                </c:pt>
                <c:pt idx="40">
                  <c:v>42.2</c:v>
                </c:pt>
                <c:pt idx="41">
                  <c:v>42.2</c:v>
                </c:pt>
                <c:pt idx="42">
                  <c:v>42.1</c:v>
                </c:pt>
                <c:pt idx="43">
                  <c:v>42.1</c:v>
                </c:pt>
                <c:pt idx="44">
                  <c:v>42.1</c:v>
                </c:pt>
                <c:pt idx="45">
                  <c:v>42.1</c:v>
                </c:pt>
                <c:pt idx="46">
                  <c:v>42.1</c:v>
                </c:pt>
                <c:pt idx="47">
                  <c:v>42.1</c:v>
                </c:pt>
                <c:pt idx="48">
                  <c:v>42.1</c:v>
                </c:pt>
                <c:pt idx="49">
                  <c:v>42.1</c:v>
                </c:pt>
                <c:pt idx="50">
                  <c:v>42.1</c:v>
                </c:pt>
                <c:pt idx="51">
                  <c:v>42.1</c:v>
                </c:pt>
                <c:pt idx="52">
                  <c:v>42.1</c:v>
                </c:pt>
                <c:pt idx="53">
                  <c:v>42</c:v>
                </c:pt>
                <c:pt idx="54">
                  <c:v>42</c:v>
                </c:pt>
                <c:pt idx="55">
                  <c:v>42</c:v>
                </c:pt>
                <c:pt idx="56">
                  <c:v>42</c:v>
                </c:pt>
                <c:pt idx="57">
                  <c:v>42</c:v>
                </c:pt>
                <c:pt idx="58">
                  <c:v>42</c:v>
                </c:pt>
                <c:pt idx="59">
                  <c:v>42</c:v>
                </c:pt>
                <c:pt idx="60">
                  <c:v>42</c:v>
                </c:pt>
                <c:pt idx="61">
                  <c:v>42</c:v>
                </c:pt>
                <c:pt idx="62">
                  <c:v>42</c:v>
                </c:pt>
                <c:pt idx="63">
                  <c:v>42</c:v>
                </c:pt>
                <c:pt idx="64">
                  <c:v>41.9</c:v>
                </c:pt>
                <c:pt idx="65">
                  <c:v>41.9</c:v>
                </c:pt>
                <c:pt idx="66">
                  <c:v>41.9</c:v>
                </c:pt>
                <c:pt idx="67">
                  <c:v>41.9</c:v>
                </c:pt>
                <c:pt idx="68">
                  <c:v>41.9</c:v>
                </c:pt>
                <c:pt idx="69">
                  <c:v>41.9</c:v>
                </c:pt>
                <c:pt idx="70">
                  <c:v>41.9</c:v>
                </c:pt>
                <c:pt idx="71">
                  <c:v>41.9</c:v>
                </c:pt>
                <c:pt idx="72">
                  <c:v>41.9</c:v>
                </c:pt>
                <c:pt idx="73">
                  <c:v>41.9</c:v>
                </c:pt>
                <c:pt idx="74">
                  <c:v>41.9</c:v>
                </c:pt>
                <c:pt idx="75">
                  <c:v>41.9</c:v>
                </c:pt>
                <c:pt idx="76">
                  <c:v>41.8</c:v>
                </c:pt>
                <c:pt idx="77">
                  <c:v>41.8</c:v>
                </c:pt>
                <c:pt idx="78">
                  <c:v>41.8</c:v>
                </c:pt>
                <c:pt idx="79">
                  <c:v>41.8</c:v>
                </c:pt>
                <c:pt idx="80">
                  <c:v>41.8</c:v>
                </c:pt>
                <c:pt idx="81">
                  <c:v>41.8</c:v>
                </c:pt>
                <c:pt idx="82">
                  <c:v>41.8</c:v>
                </c:pt>
                <c:pt idx="83">
                  <c:v>41.8</c:v>
                </c:pt>
                <c:pt idx="84">
                  <c:v>41.8</c:v>
                </c:pt>
                <c:pt idx="85">
                  <c:v>41.8</c:v>
                </c:pt>
                <c:pt idx="86">
                  <c:v>41.8</c:v>
                </c:pt>
                <c:pt idx="87">
                  <c:v>41.7</c:v>
                </c:pt>
                <c:pt idx="88">
                  <c:v>41.7</c:v>
                </c:pt>
                <c:pt idx="89">
                  <c:v>41.7</c:v>
                </c:pt>
                <c:pt idx="90">
                  <c:v>41.7</c:v>
                </c:pt>
                <c:pt idx="91">
                  <c:v>41.7</c:v>
                </c:pt>
                <c:pt idx="92">
                  <c:v>41.7</c:v>
                </c:pt>
                <c:pt idx="93">
                  <c:v>41.7</c:v>
                </c:pt>
                <c:pt idx="94">
                  <c:v>41.7</c:v>
                </c:pt>
                <c:pt idx="95">
                  <c:v>41.7</c:v>
                </c:pt>
                <c:pt idx="96">
                  <c:v>41.7</c:v>
                </c:pt>
                <c:pt idx="97">
                  <c:v>41.7</c:v>
                </c:pt>
                <c:pt idx="98">
                  <c:v>41.7</c:v>
                </c:pt>
                <c:pt idx="99">
                  <c:v>41.6</c:v>
                </c:pt>
                <c:pt idx="100">
                  <c:v>41.6</c:v>
                </c:pt>
                <c:pt idx="101">
                  <c:v>41.6</c:v>
                </c:pt>
                <c:pt idx="102">
                  <c:v>41.6</c:v>
                </c:pt>
                <c:pt idx="103">
                  <c:v>41.6</c:v>
                </c:pt>
                <c:pt idx="104">
                  <c:v>41.6</c:v>
                </c:pt>
                <c:pt idx="105">
                  <c:v>41.6</c:v>
                </c:pt>
                <c:pt idx="106">
                  <c:v>41.6</c:v>
                </c:pt>
                <c:pt idx="107">
                  <c:v>41.6</c:v>
                </c:pt>
                <c:pt idx="108">
                  <c:v>41.6</c:v>
                </c:pt>
                <c:pt idx="109">
                  <c:v>41.6</c:v>
                </c:pt>
                <c:pt idx="110">
                  <c:v>41.5</c:v>
                </c:pt>
                <c:pt idx="111">
                  <c:v>41.5</c:v>
                </c:pt>
                <c:pt idx="112">
                  <c:v>41.5</c:v>
                </c:pt>
                <c:pt idx="113">
                  <c:v>41.5</c:v>
                </c:pt>
                <c:pt idx="114">
                  <c:v>41.5</c:v>
                </c:pt>
                <c:pt idx="115">
                  <c:v>41.5</c:v>
                </c:pt>
                <c:pt idx="116">
                  <c:v>41.5</c:v>
                </c:pt>
                <c:pt idx="117">
                  <c:v>41.5</c:v>
                </c:pt>
                <c:pt idx="118">
                  <c:v>41.5</c:v>
                </c:pt>
                <c:pt idx="119">
                  <c:v>41.5</c:v>
                </c:pt>
                <c:pt idx="120">
                  <c:v>41.5</c:v>
                </c:pt>
                <c:pt idx="121">
                  <c:v>41.5</c:v>
                </c:pt>
                <c:pt idx="122">
                  <c:v>41.5</c:v>
                </c:pt>
                <c:pt idx="123">
                  <c:v>41.4</c:v>
                </c:pt>
                <c:pt idx="124">
                  <c:v>41.4</c:v>
                </c:pt>
                <c:pt idx="125">
                  <c:v>41.4</c:v>
                </c:pt>
                <c:pt idx="126">
                  <c:v>41.4</c:v>
                </c:pt>
                <c:pt idx="127">
                  <c:v>41.4</c:v>
                </c:pt>
                <c:pt idx="128">
                  <c:v>41.4</c:v>
                </c:pt>
                <c:pt idx="129">
                  <c:v>41.4</c:v>
                </c:pt>
                <c:pt idx="130">
                  <c:v>41.4</c:v>
                </c:pt>
                <c:pt idx="131">
                  <c:v>41.4</c:v>
                </c:pt>
                <c:pt idx="132">
                  <c:v>41.4</c:v>
                </c:pt>
                <c:pt idx="133">
                  <c:v>41.4</c:v>
                </c:pt>
                <c:pt idx="134">
                  <c:v>41.3</c:v>
                </c:pt>
                <c:pt idx="135">
                  <c:v>41.3</c:v>
                </c:pt>
                <c:pt idx="136">
                  <c:v>41.3</c:v>
                </c:pt>
                <c:pt idx="137">
                  <c:v>41.3</c:v>
                </c:pt>
                <c:pt idx="138">
                  <c:v>41.3</c:v>
                </c:pt>
                <c:pt idx="139">
                  <c:v>41.3</c:v>
                </c:pt>
                <c:pt idx="140">
                  <c:v>41.3</c:v>
                </c:pt>
                <c:pt idx="141">
                  <c:v>41.3</c:v>
                </c:pt>
                <c:pt idx="142">
                  <c:v>41.3</c:v>
                </c:pt>
                <c:pt idx="143">
                  <c:v>41.3</c:v>
                </c:pt>
                <c:pt idx="144">
                  <c:v>41.3</c:v>
                </c:pt>
                <c:pt idx="145">
                  <c:v>41.2</c:v>
                </c:pt>
                <c:pt idx="146">
                  <c:v>41.2</c:v>
                </c:pt>
                <c:pt idx="147">
                  <c:v>41.2</c:v>
                </c:pt>
                <c:pt idx="148">
                  <c:v>41.2</c:v>
                </c:pt>
                <c:pt idx="149">
                  <c:v>41.2</c:v>
                </c:pt>
                <c:pt idx="150">
                  <c:v>41.2</c:v>
                </c:pt>
                <c:pt idx="151">
                  <c:v>41.2</c:v>
                </c:pt>
                <c:pt idx="152">
                  <c:v>41.2</c:v>
                </c:pt>
                <c:pt idx="153">
                  <c:v>41.2</c:v>
                </c:pt>
                <c:pt idx="154">
                  <c:v>41.2</c:v>
                </c:pt>
                <c:pt idx="155">
                  <c:v>41.2</c:v>
                </c:pt>
                <c:pt idx="156">
                  <c:v>41.2</c:v>
                </c:pt>
                <c:pt idx="157">
                  <c:v>41.1</c:v>
                </c:pt>
                <c:pt idx="158">
                  <c:v>41.1</c:v>
                </c:pt>
                <c:pt idx="159">
                  <c:v>41.1</c:v>
                </c:pt>
                <c:pt idx="160">
                  <c:v>41.1</c:v>
                </c:pt>
                <c:pt idx="161">
                  <c:v>41.1</c:v>
                </c:pt>
                <c:pt idx="162">
                  <c:v>41.1</c:v>
                </c:pt>
                <c:pt idx="163">
                  <c:v>41.1</c:v>
                </c:pt>
                <c:pt idx="164">
                  <c:v>41.1</c:v>
                </c:pt>
                <c:pt idx="165">
                  <c:v>41.1</c:v>
                </c:pt>
                <c:pt idx="166">
                  <c:v>41.1</c:v>
                </c:pt>
                <c:pt idx="167">
                  <c:v>41.1</c:v>
                </c:pt>
                <c:pt idx="168">
                  <c:v>41</c:v>
                </c:pt>
                <c:pt idx="169">
                  <c:v>41</c:v>
                </c:pt>
                <c:pt idx="170">
                  <c:v>41</c:v>
                </c:pt>
                <c:pt idx="171">
                  <c:v>41</c:v>
                </c:pt>
                <c:pt idx="172">
                  <c:v>41</c:v>
                </c:pt>
                <c:pt idx="173">
                  <c:v>41</c:v>
                </c:pt>
                <c:pt idx="174">
                  <c:v>41</c:v>
                </c:pt>
                <c:pt idx="175">
                  <c:v>41</c:v>
                </c:pt>
                <c:pt idx="176">
                  <c:v>41</c:v>
                </c:pt>
                <c:pt idx="177">
                  <c:v>41</c:v>
                </c:pt>
                <c:pt idx="178">
                  <c:v>41</c:v>
                </c:pt>
                <c:pt idx="179">
                  <c:v>40.9</c:v>
                </c:pt>
                <c:pt idx="180">
                  <c:v>40.9</c:v>
                </c:pt>
                <c:pt idx="181">
                  <c:v>40.9</c:v>
                </c:pt>
                <c:pt idx="182">
                  <c:v>40.9</c:v>
                </c:pt>
                <c:pt idx="183">
                  <c:v>40.9</c:v>
                </c:pt>
                <c:pt idx="184">
                  <c:v>40.9</c:v>
                </c:pt>
                <c:pt idx="185">
                  <c:v>40.9</c:v>
                </c:pt>
                <c:pt idx="186">
                  <c:v>40.9</c:v>
                </c:pt>
                <c:pt idx="187">
                  <c:v>40.9</c:v>
                </c:pt>
                <c:pt idx="188">
                  <c:v>40.9</c:v>
                </c:pt>
                <c:pt idx="189">
                  <c:v>40.9</c:v>
                </c:pt>
                <c:pt idx="190">
                  <c:v>40.800000000000004</c:v>
                </c:pt>
                <c:pt idx="191">
                  <c:v>40.800000000000004</c:v>
                </c:pt>
                <c:pt idx="192">
                  <c:v>40.800000000000004</c:v>
                </c:pt>
                <c:pt idx="193">
                  <c:v>40.800000000000004</c:v>
                </c:pt>
                <c:pt idx="194">
                  <c:v>40.800000000000004</c:v>
                </c:pt>
                <c:pt idx="195">
                  <c:v>40.800000000000004</c:v>
                </c:pt>
                <c:pt idx="196">
                  <c:v>40.800000000000004</c:v>
                </c:pt>
                <c:pt idx="197">
                  <c:v>40.800000000000004</c:v>
                </c:pt>
                <c:pt idx="198">
                  <c:v>40.800000000000004</c:v>
                </c:pt>
                <c:pt idx="199">
                  <c:v>40.800000000000004</c:v>
                </c:pt>
                <c:pt idx="200">
                  <c:v>40.800000000000004</c:v>
                </c:pt>
                <c:pt idx="201">
                  <c:v>40.700000000000003</c:v>
                </c:pt>
                <c:pt idx="202">
                  <c:v>40.700000000000003</c:v>
                </c:pt>
                <c:pt idx="203">
                  <c:v>40.700000000000003</c:v>
                </c:pt>
                <c:pt idx="204">
                  <c:v>40.700000000000003</c:v>
                </c:pt>
                <c:pt idx="205">
                  <c:v>40.700000000000003</c:v>
                </c:pt>
                <c:pt idx="206">
                  <c:v>40.700000000000003</c:v>
                </c:pt>
                <c:pt idx="207">
                  <c:v>40.700000000000003</c:v>
                </c:pt>
                <c:pt idx="208">
                  <c:v>40.700000000000003</c:v>
                </c:pt>
                <c:pt idx="209">
                  <c:v>40.700000000000003</c:v>
                </c:pt>
                <c:pt idx="210">
                  <c:v>40.700000000000003</c:v>
                </c:pt>
                <c:pt idx="211">
                  <c:v>40.700000000000003</c:v>
                </c:pt>
                <c:pt idx="212">
                  <c:v>40.6</c:v>
                </c:pt>
                <c:pt idx="213">
                  <c:v>40.6</c:v>
                </c:pt>
                <c:pt idx="214">
                  <c:v>40.6</c:v>
                </c:pt>
                <c:pt idx="215">
                  <c:v>40.6</c:v>
                </c:pt>
                <c:pt idx="216">
                  <c:v>40.6</c:v>
                </c:pt>
                <c:pt idx="217">
                  <c:v>40.6</c:v>
                </c:pt>
                <c:pt idx="218">
                  <c:v>40.6</c:v>
                </c:pt>
                <c:pt idx="219">
                  <c:v>40.6</c:v>
                </c:pt>
                <c:pt idx="220">
                  <c:v>40.6</c:v>
                </c:pt>
                <c:pt idx="221">
                  <c:v>40.6</c:v>
                </c:pt>
                <c:pt idx="222">
                  <c:v>40.6</c:v>
                </c:pt>
                <c:pt idx="223">
                  <c:v>40.6</c:v>
                </c:pt>
                <c:pt idx="224">
                  <c:v>40.5</c:v>
                </c:pt>
                <c:pt idx="225">
                  <c:v>40.5</c:v>
                </c:pt>
                <c:pt idx="226">
                  <c:v>40.5</c:v>
                </c:pt>
                <c:pt idx="227">
                  <c:v>40.5</c:v>
                </c:pt>
                <c:pt idx="228">
                  <c:v>40.5</c:v>
                </c:pt>
                <c:pt idx="229">
                  <c:v>40.5</c:v>
                </c:pt>
                <c:pt idx="230">
                  <c:v>40.5</c:v>
                </c:pt>
                <c:pt idx="231">
                  <c:v>40.5</c:v>
                </c:pt>
                <c:pt idx="232">
                  <c:v>40.5</c:v>
                </c:pt>
                <c:pt idx="233">
                  <c:v>40.5</c:v>
                </c:pt>
                <c:pt idx="234">
                  <c:v>40.5</c:v>
                </c:pt>
                <c:pt idx="235">
                  <c:v>40.4</c:v>
                </c:pt>
                <c:pt idx="236">
                  <c:v>40.4</c:v>
                </c:pt>
                <c:pt idx="237">
                  <c:v>40.4</c:v>
                </c:pt>
                <c:pt idx="238">
                  <c:v>40.4</c:v>
                </c:pt>
                <c:pt idx="239">
                  <c:v>40.4</c:v>
                </c:pt>
                <c:pt idx="240">
                  <c:v>40.4</c:v>
                </c:pt>
                <c:pt idx="241">
                  <c:v>40.4</c:v>
                </c:pt>
                <c:pt idx="242">
                  <c:v>40.4</c:v>
                </c:pt>
                <c:pt idx="243">
                  <c:v>40.4</c:v>
                </c:pt>
                <c:pt idx="244">
                  <c:v>40.4</c:v>
                </c:pt>
                <c:pt idx="245">
                  <c:v>40.4</c:v>
                </c:pt>
                <c:pt idx="246">
                  <c:v>40.4</c:v>
                </c:pt>
                <c:pt idx="247">
                  <c:v>40.300000000000004</c:v>
                </c:pt>
                <c:pt idx="248">
                  <c:v>40.300000000000004</c:v>
                </c:pt>
                <c:pt idx="249">
                  <c:v>40.300000000000004</c:v>
                </c:pt>
                <c:pt idx="250">
                  <c:v>40.300000000000004</c:v>
                </c:pt>
                <c:pt idx="251">
                  <c:v>40.300000000000004</c:v>
                </c:pt>
                <c:pt idx="252">
                  <c:v>40.300000000000004</c:v>
                </c:pt>
                <c:pt idx="253">
                  <c:v>40.300000000000004</c:v>
                </c:pt>
                <c:pt idx="254">
                  <c:v>40.300000000000004</c:v>
                </c:pt>
                <c:pt idx="255">
                  <c:v>40.300000000000004</c:v>
                </c:pt>
                <c:pt idx="256">
                  <c:v>40.300000000000004</c:v>
                </c:pt>
                <c:pt idx="257">
                  <c:v>40.300000000000004</c:v>
                </c:pt>
                <c:pt idx="258">
                  <c:v>40.300000000000004</c:v>
                </c:pt>
                <c:pt idx="259">
                  <c:v>40.300000000000004</c:v>
                </c:pt>
                <c:pt idx="260">
                  <c:v>40.200000000000003</c:v>
                </c:pt>
                <c:pt idx="261">
                  <c:v>40.200000000000003</c:v>
                </c:pt>
                <c:pt idx="262">
                  <c:v>40.200000000000003</c:v>
                </c:pt>
                <c:pt idx="263">
                  <c:v>40.200000000000003</c:v>
                </c:pt>
                <c:pt idx="264">
                  <c:v>40.200000000000003</c:v>
                </c:pt>
                <c:pt idx="265">
                  <c:v>40.200000000000003</c:v>
                </c:pt>
                <c:pt idx="266">
                  <c:v>40.200000000000003</c:v>
                </c:pt>
                <c:pt idx="267">
                  <c:v>40.200000000000003</c:v>
                </c:pt>
                <c:pt idx="268">
                  <c:v>40.200000000000003</c:v>
                </c:pt>
                <c:pt idx="269">
                  <c:v>40.200000000000003</c:v>
                </c:pt>
                <c:pt idx="270">
                  <c:v>40.200000000000003</c:v>
                </c:pt>
                <c:pt idx="271">
                  <c:v>40.1</c:v>
                </c:pt>
                <c:pt idx="272">
                  <c:v>40.1</c:v>
                </c:pt>
                <c:pt idx="273">
                  <c:v>40.1</c:v>
                </c:pt>
                <c:pt idx="274">
                  <c:v>40.1</c:v>
                </c:pt>
                <c:pt idx="275">
                  <c:v>40.1</c:v>
                </c:pt>
                <c:pt idx="276">
                  <c:v>40.1</c:v>
                </c:pt>
                <c:pt idx="277">
                  <c:v>40.1</c:v>
                </c:pt>
                <c:pt idx="278">
                  <c:v>40.1</c:v>
                </c:pt>
                <c:pt idx="279">
                  <c:v>40.1</c:v>
                </c:pt>
                <c:pt idx="280">
                  <c:v>40.1</c:v>
                </c:pt>
                <c:pt idx="281">
                  <c:v>40.1</c:v>
                </c:pt>
                <c:pt idx="282">
                  <c:v>40.1</c:v>
                </c:pt>
                <c:pt idx="283">
                  <c:v>40</c:v>
                </c:pt>
                <c:pt idx="284">
                  <c:v>40</c:v>
                </c:pt>
                <c:pt idx="285">
                  <c:v>40</c:v>
                </c:pt>
                <c:pt idx="286">
                  <c:v>40</c:v>
                </c:pt>
                <c:pt idx="287">
                  <c:v>40</c:v>
                </c:pt>
                <c:pt idx="288">
                  <c:v>40</c:v>
                </c:pt>
                <c:pt idx="289">
                  <c:v>40</c:v>
                </c:pt>
                <c:pt idx="290">
                  <c:v>40</c:v>
                </c:pt>
                <c:pt idx="291">
                  <c:v>40</c:v>
                </c:pt>
                <c:pt idx="292">
                  <c:v>40</c:v>
                </c:pt>
                <c:pt idx="293">
                  <c:v>40</c:v>
                </c:pt>
                <c:pt idx="294">
                  <c:v>40</c:v>
                </c:pt>
                <c:pt idx="295">
                  <c:v>39.9</c:v>
                </c:pt>
                <c:pt idx="296">
                  <c:v>39.9</c:v>
                </c:pt>
                <c:pt idx="297">
                  <c:v>39.9</c:v>
                </c:pt>
                <c:pt idx="298">
                  <c:v>39.9</c:v>
                </c:pt>
                <c:pt idx="299">
                  <c:v>39.9</c:v>
                </c:pt>
                <c:pt idx="300">
                  <c:v>39.9</c:v>
                </c:pt>
                <c:pt idx="301">
                  <c:v>39.9</c:v>
                </c:pt>
                <c:pt idx="302">
                  <c:v>39.9</c:v>
                </c:pt>
                <c:pt idx="303">
                  <c:v>39.9</c:v>
                </c:pt>
                <c:pt idx="304">
                  <c:v>39.9</c:v>
                </c:pt>
                <c:pt idx="305">
                  <c:v>39.9</c:v>
                </c:pt>
                <c:pt idx="306">
                  <c:v>39.9</c:v>
                </c:pt>
                <c:pt idx="307">
                  <c:v>39.800000000000004</c:v>
                </c:pt>
                <c:pt idx="308">
                  <c:v>39.800000000000004</c:v>
                </c:pt>
                <c:pt idx="309">
                  <c:v>39.800000000000004</c:v>
                </c:pt>
                <c:pt idx="310">
                  <c:v>39.800000000000004</c:v>
                </c:pt>
                <c:pt idx="311">
                  <c:v>39.800000000000004</c:v>
                </c:pt>
                <c:pt idx="312">
                  <c:v>39.800000000000004</c:v>
                </c:pt>
                <c:pt idx="313">
                  <c:v>39.800000000000004</c:v>
                </c:pt>
                <c:pt idx="314">
                  <c:v>39.800000000000004</c:v>
                </c:pt>
                <c:pt idx="315">
                  <c:v>39.800000000000004</c:v>
                </c:pt>
                <c:pt idx="316">
                  <c:v>39.800000000000004</c:v>
                </c:pt>
                <c:pt idx="317">
                  <c:v>39.800000000000004</c:v>
                </c:pt>
                <c:pt idx="318">
                  <c:v>39.700000000000003</c:v>
                </c:pt>
                <c:pt idx="319">
                  <c:v>39.700000000000003</c:v>
                </c:pt>
                <c:pt idx="320">
                  <c:v>39.700000000000003</c:v>
                </c:pt>
                <c:pt idx="321">
                  <c:v>39.700000000000003</c:v>
                </c:pt>
                <c:pt idx="322">
                  <c:v>39.700000000000003</c:v>
                </c:pt>
                <c:pt idx="323">
                  <c:v>39.700000000000003</c:v>
                </c:pt>
                <c:pt idx="324">
                  <c:v>39.700000000000003</c:v>
                </c:pt>
                <c:pt idx="325">
                  <c:v>39.700000000000003</c:v>
                </c:pt>
                <c:pt idx="326">
                  <c:v>39.700000000000003</c:v>
                </c:pt>
                <c:pt idx="327">
                  <c:v>39.700000000000003</c:v>
                </c:pt>
                <c:pt idx="328">
                  <c:v>39.700000000000003</c:v>
                </c:pt>
                <c:pt idx="329">
                  <c:v>39.6</c:v>
                </c:pt>
                <c:pt idx="330">
                  <c:v>39.6</c:v>
                </c:pt>
                <c:pt idx="331">
                  <c:v>39.6</c:v>
                </c:pt>
                <c:pt idx="332">
                  <c:v>39.6</c:v>
                </c:pt>
                <c:pt idx="333">
                  <c:v>39.6</c:v>
                </c:pt>
                <c:pt idx="334">
                  <c:v>39.6</c:v>
                </c:pt>
                <c:pt idx="335">
                  <c:v>39.6</c:v>
                </c:pt>
                <c:pt idx="336">
                  <c:v>39.6</c:v>
                </c:pt>
                <c:pt idx="337">
                  <c:v>39.6</c:v>
                </c:pt>
                <c:pt idx="338">
                  <c:v>39.6</c:v>
                </c:pt>
                <c:pt idx="339">
                  <c:v>39.6</c:v>
                </c:pt>
                <c:pt idx="340">
                  <c:v>39.6</c:v>
                </c:pt>
                <c:pt idx="341">
                  <c:v>39.5</c:v>
                </c:pt>
                <c:pt idx="342">
                  <c:v>39.5</c:v>
                </c:pt>
                <c:pt idx="343">
                  <c:v>39.5</c:v>
                </c:pt>
                <c:pt idx="344">
                  <c:v>39.5</c:v>
                </c:pt>
                <c:pt idx="345">
                  <c:v>39.5</c:v>
                </c:pt>
                <c:pt idx="346">
                  <c:v>39.5</c:v>
                </c:pt>
                <c:pt idx="347">
                  <c:v>39.5</c:v>
                </c:pt>
                <c:pt idx="348">
                  <c:v>39.5</c:v>
                </c:pt>
                <c:pt idx="349">
                  <c:v>39.5</c:v>
                </c:pt>
                <c:pt idx="350">
                  <c:v>39.5</c:v>
                </c:pt>
                <c:pt idx="351">
                  <c:v>39.5</c:v>
                </c:pt>
                <c:pt idx="352">
                  <c:v>39.5</c:v>
                </c:pt>
                <c:pt idx="353">
                  <c:v>39.4</c:v>
                </c:pt>
                <c:pt idx="354">
                  <c:v>39.4</c:v>
                </c:pt>
                <c:pt idx="355">
                  <c:v>39.4</c:v>
                </c:pt>
                <c:pt idx="356">
                  <c:v>39.4</c:v>
                </c:pt>
                <c:pt idx="357">
                  <c:v>39.4</c:v>
                </c:pt>
                <c:pt idx="358">
                  <c:v>39.4</c:v>
                </c:pt>
                <c:pt idx="359">
                  <c:v>39.4</c:v>
                </c:pt>
                <c:pt idx="360">
                  <c:v>39.4</c:v>
                </c:pt>
                <c:pt idx="361">
                  <c:v>39.4</c:v>
                </c:pt>
                <c:pt idx="362">
                  <c:v>39.4</c:v>
                </c:pt>
                <c:pt idx="363">
                  <c:v>39.4</c:v>
                </c:pt>
                <c:pt idx="364">
                  <c:v>39.300000000000004</c:v>
                </c:pt>
                <c:pt idx="365">
                  <c:v>39.300000000000004</c:v>
                </c:pt>
                <c:pt idx="366">
                  <c:v>39.300000000000004</c:v>
                </c:pt>
                <c:pt idx="367">
                  <c:v>39.300000000000004</c:v>
                </c:pt>
                <c:pt idx="368">
                  <c:v>39.300000000000004</c:v>
                </c:pt>
                <c:pt idx="369">
                  <c:v>39.300000000000004</c:v>
                </c:pt>
                <c:pt idx="370">
                  <c:v>39.300000000000004</c:v>
                </c:pt>
                <c:pt idx="371">
                  <c:v>39.300000000000004</c:v>
                </c:pt>
                <c:pt idx="372">
                  <c:v>39.300000000000004</c:v>
                </c:pt>
                <c:pt idx="373">
                  <c:v>39.300000000000004</c:v>
                </c:pt>
                <c:pt idx="374">
                  <c:v>39.300000000000004</c:v>
                </c:pt>
                <c:pt idx="375">
                  <c:v>39.300000000000004</c:v>
                </c:pt>
                <c:pt idx="376">
                  <c:v>39.200000000000003</c:v>
                </c:pt>
                <c:pt idx="377">
                  <c:v>39.200000000000003</c:v>
                </c:pt>
                <c:pt idx="378">
                  <c:v>39.200000000000003</c:v>
                </c:pt>
                <c:pt idx="379">
                  <c:v>39.200000000000003</c:v>
                </c:pt>
                <c:pt idx="380">
                  <c:v>39.200000000000003</c:v>
                </c:pt>
                <c:pt idx="381">
                  <c:v>39.200000000000003</c:v>
                </c:pt>
                <c:pt idx="382">
                  <c:v>39.200000000000003</c:v>
                </c:pt>
                <c:pt idx="383">
                  <c:v>39.200000000000003</c:v>
                </c:pt>
                <c:pt idx="384">
                  <c:v>39.200000000000003</c:v>
                </c:pt>
                <c:pt idx="385">
                  <c:v>39.200000000000003</c:v>
                </c:pt>
                <c:pt idx="386">
                  <c:v>39.200000000000003</c:v>
                </c:pt>
                <c:pt idx="387">
                  <c:v>39.200000000000003</c:v>
                </c:pt>
                <c:pt idx="388">
                  <c:v>39.1</c:v>
                </c:pt>
                <c:pt idx="389">
                  <c:v>39.1</c:v>
                </c:pt>
                <c:pt idx="390">
                  <c:v>39.1</c:v>
                </c:pt>
                <c:pt idx="391">
                  <c:v>39.1</c:v>
                </c:pt>
                <c:pt idx="392">
                  <c:v>39.1</c:v>
                </c:pt>
                <c:pt idx="393">
                  <c:v>39.1</c:v>
                </c:pt>
                <c:pt idx="394">
                  <c:v>39.1</c:v>
                </c:pt>
                <c:pt idx="395">
                  <c:v>39.1</c:v>
                </c:pt>
                <c:pt idx="396">
                  <c:v>39.1</c:v>
                </c:pt>
                <c:pt idx="397">
                  <c:v>39.1</c:v>
                </c:pt>
                <c:pt idx="398">
                  <c:v>39.1</c:v>
                </c:pt>
                <c:pt idx="399">
                  <c:v>39.1</c:v>
                </c:pt>
                <c:pt idx="400">
                  <c:v>39</c:v>
                </c:pt>
                <c:pt idx="401">
                  <c:v>39</c:v>
                </c:pt>
                <c:pt idx="402">
                  <c:v>39</c:v>
                </c:pt>
                <c:pt idx="403">
                  <c:v>39</c:v>
                </c:pt>
                <c:pt idx="404">
                  <c:v>39</c:v>
                </c:pt>
                <c:pt idx="405">
                  <c:v>39</c:v>
                </c:pt>
                <c:pt idx="406">
                  <c:v>39</c:v>
                </c:pt>
                <c:pt idx="407">
                  <c:v>39</c:v>
                </c:pt>
                <c:pt idx="408">
                  <c:v>39</c:v>
                </c:pt>
                <c:pt idx="409">
                  <c:v>39</c:v>
                </c:pt>
                <c:pt idx="410">
                  <c:v>39</c:v>
                </c:pt>
                <c:pt idx="411">
                  <c:v>39</c:v>
                </c:pt>
                <c:pt idx="412">
                  <c:v>38.9</c:v>
                </c:pt>
                <c:pt idx="413">
                  <c:v>38.9</c:v>
                </c:pt>
                <c:pt idx="414">
                  <c:v>38.9</c:v>
                </c:pt>
                <c:pt idx="415">
                  <c:v>38.9</c:v>
                </c:pt>
                <c:pt idx="416">
                  <c:v>38.9</c:v>
                </c:pt>
                <c:pt idx="417">
                  <c:v>38.9</c:v>
                </c:pt>
                <c:pt idx="418">
                  <c:v>38.9</c:v>
                </c:pt>
                <c:pt idx="419">
                  <c:v>38.9</c:v>
                </c:pt>
                <c:pt idx="420">
                  <c:v>38.9</c:v>
                </c:pt>
                <c:pt idx="421">
                  <c:v>38.9</c:v>
                </c:pt>
                <c:pt idx="422">
                  <c:v>38.9</c:v>
                </c:pt>
                <c:pt idx="423">
                  <c:v>38.9</c:v>
                </c:pt>
                <c:pt idx="424">
                  <c:v>38.800000000000004</c:v>
                </c:pt>
                <c:pt idx="425">
                  <c:v>38.800000000000004</c:v>
                </c:pt>
                <c:pt idx="426">
                  <c:v>38.800000000000004</c:v>
                </c:pt>
                <c:pt idx="427">
                  <c:v>38.800000000000004</c:v>
                </c:pt>
                <c:pt idx="428">
                  <c:v>38.800000000000004</c:v>
                </c:pt>
                <c:pt idx="429">
                  <c:v>38.800000000000004</c:v>
                </c:pt>
                <c:pt idx="430">
                  <c:v>38.800000000000004</c:v>
                </c:pt>
                <c:pt idx="431">
                  <c:v>38.800000000000004</c:v>
                </c:pt>
                <c:pt idx="432">
                  <c:v>38.800000000000004</c:v>
                </c:pt>
                <c:pt idx="433">
                  <c:v>38.800000000000004</c:v>
                </c:pt>
                <c:pt idx="434">
                  <c:v>38.800000000000004</c:v>
                </c:pt>
                <c:pt idx="435">
                  <c:v>38.800000000000004</c:v>
                </c:pt>
                <c:pt idx="436">
                  <c:v>38.700000000000003</c:v>
                </c:pt>
                <c:pt idx="437">
                  <c:v>38.700000000000003</c:v>
                </c:pt>
                <c:pt idx="438">
                  <c:v>38.700000000000003</c:v>
                </c:pt>
                <c:pt idx="439">
                  <c:v>38.700000000000003</c:v>
                </c:pt>
                <c:pt idx="440">
                  <c:v>38.700000000000003</c:v>
                </c:pt>
                <c:pt idx="441">
                  <c:v>38.700000000000003</c:v>
                </c:pt>
                <c:pt idx="442">
                  <c:v>38.700000000000003</c:v>
                </c:pt>
                <c:pt idx="443">
                  <c:v>38.700000000000003</c:v>
                </c:pt>
                <c:pt idx="444">
                  <c:v>38.700000000000003</c:v>
                </c:pt>
                <c:pt idx="445">
                  <c:v>38.700000000000003</c:v>
                </c:pt>
                <c:pt idx="446">
                  <c:v>38.700000000000003</c:v>
                </c:pt>
                <c:pt idx="447">
                  <c:v>38.700000000000003</c:v>
                </c:pt>
                <c:pt idx="448">
                  <c:v>38.6</c:v>
                </c:pt>
                <c:pt idx="449">
                  <c:v>38.6</c:v>
                </c:pt>
                <c:pt idx="450">
                  <c:v>38.6</c:v>
                </c:pt>
                <c:pt idx="451">
                  <c:v>38.6</c:v>
                </c:pt>
                <c:pt idx="452">
                  <c:v>38.6</c:v>
                </c:pt>
                <c:pt idx="453">
                  <c:v>38.6</c:v>
                </c:pt>
                <c:pt idx="454">
                  <c:v>38.6</c:v>
                </c:pt>
                <c:pt idx="455">
                  <c:v>38.6</c:v>
                </c:pt>
                <c:pt idx="456">
                  <c:v>38.6</c:v>
                </c:pt>
                <c:pt idx="457">
                  <c:v>38.6</c:v>
                </c:pt>
                <c:pt idx="458">
                  <c:v>38.6</c:v>
                </c:pt>
                <c:pt idx="459">
                  <c:v>38.5</c:v>
                </c:pt>
                <c:pt idx="460">
                  <c:v>38.5</c:v>
                </c:pt>
                <c:pt idx="461">
                  <c:v>38.5</c:v>
                </c:pt>
                <c:pt idx="462">
                  <c:v>38.5</c:v>
                </c:pt>
                <c:pt idx="463">
                  <c:v>38.5</c:v>
                </c:pt>
                <c:pt idx="464">
                  <c:v>38.5</c:v>
                </c:pt>
                <c:pt idx="465">
                  <c:v>38.5</c:v>
                </c:pt>
                <c:pt idx="466">
                  <c:v>38.5</c:v>
                </c:pt>
                <c:pt idx="467">
                  <c:v>38.5</c:v>
                </c:pt>
                <c:pt idx="468">
                  <c:v>38.5</c:v>
                </c:pt>
                <c:pt idx="469">
                  <c:v>38.5</c:v>
                </c:pt>
                <c:pt idx="470">
                  <c:v>38.5</c:v>
                </c:pt>
                <c:pt idx="471">
                  <c:v>38.4</c:v>
                </c:pt>
                <c:pt idx="472">
                  <c:v>38.4</c:v>
                </c:pt>
                <c:pt idx="473">
                  <c:v>38.4</c:v>
                </c:pt>
                <c:pt idx="474">
                  <c:v>38.4</c:v>
                </c:pt>
                <c:pt idx="475">
                  <c:v>38.4</c:v>
                </c:pt>
                <c:pt idx="476">
                  <c:v>38.4</c:v>
                </c:pt>
                <c:pt idx="477">
                  <c:v>38.4</c:v>
                </c:pt>
                <c:pt idx="478">
                  <c:v>38.4</c:v>
                </c:pt>
                <c:pt idx="479">
                  <c:v>38.4</c:v>
                </c:pt>
                <c:pt idx="480">
                  <c:v>38.4</c:v>
                </c:pt>
                <c:pt idx="481">
                  <c:v>38.4</c:v>
                </c:pt>
                <c:pt idx="482">
                  <c:v>38.4</c:v>
                </c:pt>
                <c:pt idx="483">
                  <c:v>38.300000000000004</c:v>
                </c:pt>
                <c:pt idx="484">
                  <c:v>38.300000000000004</c:v>
                </c:pt>
                <c:pt idx="485">
                  <c:v>38.300000000000004</c:v>
                </c:pt>
                <c:pt idx="486">
                  <c:v>38.300000000000004</c:v>
                </c:pt>
                <c:pt idx="487">
                  <c:v>38.300000000000004</c:v>
                </c:pt>
                <c:pt idx="488">
                  <c:v>38.300000000000004</c:v>
                </c:pt>
                <c:pt idx="489">
                  <c:v>38.300000000000004</c:v>
                </c:pt>
                <c:pt idx="490">
                  <c:v>38.300000000000004</c:v>
                </c:pt>
                <c:pt idx="491">
                  <c:v>38.300000000000004</c:v>
                </c:pt>
                <c:pt idx="492">
                  <c:v>38.300000000000004</c:v>
                </c:pt>
                <c:pt idx="493">
                  <c:v>38.300000000000004</c:v>
                </c:pt>
                <c:pt idx="494">
                  <c:v>38.300000000000004</c:v>
                </c:pt>
                <c:pt idx="495">
                  <c:v>38.200000000000003</c:v>
                </c:pt>
                <c:pt idx="496">
                  <c:v>38.200000000000003</c:v>
                </c:pt>
                <c:pt idx="497">
                  <c:v>38.200000000000003</c:v>
                </c:pt>
                <c:pt idx="498">
                  <c:v>38.200000000000003</c:v>
                </c:pt>
                <c:pt idx="499">
                  <c:v>38.200000000000003</c:v>
                </c:pt>
                <c:pt idx="500">
                  <c:v>38.200000000000003</c:v>
                </c:pt>
                <c:pt idx="501">
                  <c:v>38.200000000000003</c:v>
                </c:pt>
                <c:pt idx="502">
                  <c:v>38.200000000000003</c:v>
                </c:pt>
                <c:pt idx="503">
                  <c:v>38.200000000000003</c:v>
                </c:pt>
                <c:pt idx="504">
                  <c:v>38.200000000000003</c:v>
                </c:pt>
                <c:pt idx="505">
                  <c:v>38.200000000000003</c:v>
                </c:pt>
                <c:pt idx="506">
                  <c:v>38.200000000000003</c:v>
                </c:pt>
                <c:pt idx="507">
                  <c:v>38.1</c:v>
                </c:pt>
                <c:pt idx="508">
                  <c:v>38.1</c:v>
                </c:pt>
                <c:pt idx="509">
                  <c:v>38.1</c:v>
                </c:pt>
                <c:pt idx="510">
                  <c:v>38.1</c:v>
                </c:pt>
                <c:pt idx="511">
                  <c:v>38.1</c:v>
                </c:pt>
                <c:pt idx="512">
                  <c:v>38.1</c:v>
                </c:pt>
                <c:pt idx="513">
                  <c:v>38.1</c:v>
                </c:pt>
                <c:pt idx="514">
                  <c:v>38.1</c:v>
                </c:pt>
                <c:pt idx="515">
                  <c:v>38.1</c:v>
                </c:pt>
                <c:pt idx="516">
                  <c:v>38.1</c:v>
                </c:pt>
                <c:pt idx="517">
                  <c:v>38.1</c:v>
                </c:pt>
                <c:pt idx="518">
                  <c:v>38.1</c:v>
                </c:pt>
                <c:pt idx="519">
                  <c:v>38</c:v>
                </c:pt>
                <c:pt idx="520">
                  <c:v>38</c:v>
                </c:pt>
                <c:pt idx="521">
                  <c:v>38</c:v>
                </c:pt>
                <c:pt idx="522">
                  <c:v>38</c:v>
                </c:pt>
                <c:pt idx="523">
                  <c:v>38</c:v>
                </c:pt>
                <c:pt idx="524">
                  <c:v>38</c:v>
                </c:pt>
                <c:pt idx="525">
                  <c:v>38</c:v>
                </c:pt>
                <c:pt idx="526">
                  <c:v>38</c:v>
                </c:pt>
                <c:pt idx="527">
                  <c:v>38</c:v>
                </c:pt>
                <c:pt idx="528">
                  <c:v>38</c:v>
                </c:pt>
                <c:pt idx="529">
                  <c:v>38</c:v>
                </c:pt>
                <c:pt idx="530">
                  <c:v>38</c:v>
                </c:pt>
                <c:pt idx="531">
                  <c:v>37.9</c:v>
                </c:pt>
                <c:pt idx="532">
                  <c:v>37.9</c:v>
                </c:pt>
                <c:pt idx="533">
                  <c:v>37.9</c:v>
                </c:pt>
                <c:pt idx="534">
                  <c:v>37.9</c:v>
                </c:pt>
                <c:pt idx="535">
                  <c:v>37.9</c:v>
                </c:pt>
                <c:pt idx="536">
                  <c:v>37.9</c:v>
                </c:pt>
                <c:pt idx="537">
                  <c:v>37.9</c:v>
                </c:pt>
                <c:pt idx="538">
                  <c:v>37.9</c:v>
                </c:pt>
                <c:pt idx="539">
                  <c:v>37.9</c:v>
                </c:pt>
                <c:pt idx="540">
                  <c:v>37.9</c:v>
                </c:pt>
                <c:pt idx="541">
                  <c:v>37.9</c:v>
                </c:pt>
                <c:pt idx="542">
                  <c:v>37.9</c:v>
                </c:pt>
                <c:pt idx="543">
                  <c:v>37.9</c:v>
                </c:pt>
                <c:pt idx="544">
                  <c:v>37.800000000000004</c:v>
                </c:pt>
                <c:pt idx="545">
                  <c:v>37.800000000000004</c:v>
                </c:pt>
                <c:pt idx="546">
                  <c:v>37.800000000000004</c:v>
                </c:pt>
                <c:pt idx="547">
                  <c:v>37.800000000000004</c:v>
                </c:pt>
                <c:pt idx="548">
                  <c:v>37.800000000000004</c:v>
                </c:pt>
                <c:pt idx="549">
                  <c:v>37.800000000000004</c:v>
                </c:pt>
                <c:pt idx="550">
                  <c:v>37.800000000000004</c:v>
                </c:pt>
                <c:pt idx="551">
                  <c:v>37.800000000000004</c:v>
                </c:pt>
                <c:pt idx="552">
                  <c:v>37.800000000000004</c:v>
                </c:pt>
                <c:pt idx="553">
                  <c:v>37.800000000000004</c:v>
                </c:pt>
                <c:pt idx="554">
                  <c:v>37.800000000000004</c:v>
                </c:pt>
                <c:pt idx="555">
                  <c:v>37.800000000000004</c:v>
                </c:pt>
                <c:pt idx="556">
                  <c:v>37.700000000000003</c:v>
                </c:pt>
                <c:pt idx="557">
                  <c:v>37.700000000000003</c:v>
                </c:pt>
                <c:pt idx="558">
                  <c:v>37.700000000000003</c:v>
                </c:pt>
                <c:pt idx="559">
                  <c:v>37.700000000000003</c:v>
                </c:pt>
                <c:pt idx="560">
                  <c:v>37.700000000000003</c:v>
                </c:pt>
                <c:pt idx="561">
                  <c:v>37.700000000000003</c:v>
                </c:pt>
                <c:pt idx="562">
                  <c:v>37.700000000000003</c:v>
                </c:pt>
                <c:pt idx="563">
                  <c:v>37.700000000000003</c:v>
                </c:pt>
                <c:pt idx="564">
                  <c:v>37.700000000000003</c:v>
                </c:pt>
                <c:pt idx="565">
                  <c:v>37.700000000000003</c:v>
                </c:pt>
                <c:pt idx="566">
                  <c:v>37.700000000000003</c:v>
                </c:pt>
                <c:pt idx="567">
                  <c:v>37.700000000000003</c:v>
                </c:pt>
                <c:pt idx="568">
                  <c:v>37.6</c:v>
                </c:pt>
                <c:pt idx="569">
                  <c:v>37.6</c:v>
                </c:pt>
                <c:pt idx="570">
                  <c:v>37.6</c:v>
                </c:pt>
                <c:pt idx="571">
                  <c:v>37.6</c:v>
                </c:pt>
                <c:pt idx="572">
                  <c:v>37.6</c:v>
                </c:pt>
                <c:pt idx="573">
                  <c:v>37.6</c:v>
                </c:pt>
                <c:pt idx="574">
                  <c:v>37.6</c:v>
                </c:pt>
                <c:pt idx="575">
                  <c:v>37.6</c:v>
                </c:pt>
                <c:pt idx="576">
                  <c:v>37.6</c:v>
                </c:pt>
                <c:pt idx="577">
                  <c:v>37.6</c:v>
                </c:pt>
                <c:pt idx="578">
                  <c:v>37.6</c:v>
                </c:pt>
                <c:pt idx="579">
                  <c:v>37.6</c:v>
                </c:pt>
                <c:pt idx="580">
                  <c:v>37.5</c:v>
                </c:pt>
                <c:pt idx="581">
                  <c:v>37.5</c:v>
                </c:pt>
                <c:pt idx="582">
                  <c:v>37.5</c:v>
                </c:pt>
                <c:pt idx="583">
                  <c:v>37.5</c:v>
                </c:pt>
                <c:pt idx="584">
                  <c:v>37.5</c:v>
                </c:pt>
                <c:pt idx="585">
                  <c:v>37.5</c:v>
                </c:pt>
                <c:pt idx="586">
                  <c:v>37.5</c:v>
                </c:pt>
                <c:pt idx="587">
                  <c:v>37.5</c:v>
                </c:pt>
                <c:pt idx="588">
                  <c:v>37.5</c:v>
                </c:pt>
                <c:pt idx="589">
                  <c:v>37.5</c:v>
                </c:pt>
                <c:pt idx="590">
                  <c:v>37.5</c:v>
                </c:pt>
                <c:pt idx="591">
                  <c:v>37.5</c:v>
                </c:pt>
                <c:pt idx="592">
                  <c:v>37.5</c:v>
                </c:pt>
                <c:pt idx="593">
                  <c:v>37.4</c:v>
                </c:pt>
                <c:pt idx="594">
                  <c:v>37.4</c:v>
                </c:pt>
                <c:pt idx="595">
                  <c:v>37.4</c:v>
                </c:pt>
                <c:pt idx="596">
                  <c:v>37.4</c:v>
                </c:pt>
                <c:pt idx="597">
                  <c:v>37.4</c:v>
                </c:pt>
                <c:pt idx="598">
                  <c:v>37.4</c:v>
                </c:pt>
                <c:pt idx="599">
                  <c:v>37.4</c:v>
                </c:pt>
                <c:pt idx="600">
                  <c:v>37.4</c:v>
                </c:pt>
                <c:pt idx="601">
                  <c:v>37.4</c:v>
                </c:pt>
                <c:pt idx="602">
                  <c:v>37.4</c:v>
                </c:pt>
                <c:pt idx="603">
                  <c:v>37.4</c:v>
                </c:pt>
                <c:pt idx="604">
                  <c:v>37.4</c:v>
                </c:pt>
                <c:pt idx="605">
                  <c:v>37.300000000000004</c:v>
                </c:pt>
                <c:pt idx="606">
                  <c:v>37.300000000000004</c:v>
                </c:pt>
                <c:pt idx="607">
                  <c:v>37.300000000000004</c:v>
                </c:pt>
                <c:pt idx="608">
                  <c:v>37.300000000000004</c:v>
                </c:pt>
                <c:pt idx="609">
                  <c:v>37.300000000000004</c:v>
                </c:pt>
                <c:pt idx="610">
                  <c:v>37.300000000000004</c:v>
                </c:pt>
                <c:pt idx="611">
                  <c:v>37.300000000000004</c:v>
                </c:pt>
                <c:pt idx="612">
                  <c:v>37.300000000000004</c:v>
                </c:pt>
                <c:pt idx="613">
                  <c:v>37.300000000000004</c:v>
                </c:pt>
                <c:pt idx="614">
                  <c:v>37.300000000000004</c:v>
                </c:pt>
                <c:pt idx="615">
                  <c:v>37.300000000000004</c:v>
                </c:pt>
                <c:pt idx="616">
                  <c:v>37.300000000000004</c:v>
                </c:pt>
                <c:pt idx="617">
                  <c:v>37.200000000000003</c:v>
                </c:pt>
                <c:pt idx="618">
                  <c:v>37.200000000000003</c:v>
                </c:pt>
                <c:pt idx="619">
                  <c:v>37.200000000000003</c:v>
                </c:pt>
                <c:pt idx="620">
                  <c:v>37.200000000000003</c:v>
                </c:pt>
                <c:pt idx="621">
                  <c:v>37.200000000000003</c:v>
                </c:pt>
                <c:pt idx="622">
                  <c:v>37.200000000000003</c:v>
                </c:pt>
                <c:pt idx="623">
                  <c:v>37.200000000000003</c:v>
                </c:pt>
                <c:pt idx="624">
                  <c:v>37.200000000000003</c:v>
                </c:pt>
                <c:pt idx="625">
                  <c:v>37.200000000000003</c:v>
                </c:pt>
                <c:pt idx="626">
                  <c:v>37.200000000000003</c:v>
                </c:pt>
                <c:pt idx="627">
                  <c:v>37.200000000000003</c:v>
                </c:pt>
                <c:pt idx="628">
                  <c:v>37.200000000000003</c:v>
                </c:pt>
                <c:pt idx="629">
                  <c:v>37.1</c:v>
                </c:pt>
                <c:pt idx="630">
                  <c:v>37.1</c:v>
                </c:pt>
                <c:pt idx="631">
                  <c:v>37.1</c:v>
                </c:pt>
                <c:pt idx="632">
                  <c:v>37.1</c:v>
                </c:pt>
                <c:pt idx="633">
                  <c:v>37.1</c:v>
                </c:pt>
                <c:pt idx="634">
                  <c:v>37.1</c:v>
                </c:pt>
                <c:pt idx="635">
                  <c:v>37.1</c:v>
                </c:pt>
                <c:pt idx="636">
                  <c:v>37.1</c:v>
                </c:pt>
                <c:pt idx="637">
                  <c:v>37.1</c:v>
                </c:pt>
                <c:pt idx="638">
                  <c:v>37.1</c:v>
                </c:pt>
                <c:pt idx="639">
                  <c:v>37.1</c:v>
                </c:pt>
                <c:pt idx="640">
                  <c:v>37.1</c:v>
                </c:pt>
                <c:pt idx="641">
                  <c:v>37.1</c:v>
                </c:pt>
                <c:pt idx="642">
                  <c:v>37</c:v>
                </c:pt>
                <c:pt idx="643">
                  <c:v>37</c:v>
                </c:pt>
                <c:pt idx="644">
                  <c:v>37</c:v>
                </c:pt>
                <c:pt idx="645">
                  <c:v>37</c:v>
                </c:pt>
                <c:pt idx="646">
                  <c:v>37</c:v>
                </c:pt>
                <c:pt idx="647">
                  <c:v>37</c:v>
                </c:pt>
                <c:pt idx="648">
                  <c:v>37</c:v>
                </c:pt>
                <c:pt idx="649">
                  <c:v>37</c:v>
                </c:pt>
                <c:pt idx="650">
                  <c:v>37</c:v>
                </c:pt>
                <c:pt idx="651">
                  <c:v>37</c:v>
                </c:pt>
                <c:pt idx="652">
                  <c:v>37</c:v>
                </c:pt>
                <c:pt idx="653">
                  <c:v>37</c:v>
                </c:pt>
                <c:pt idx="654">
                  <c:v>36.9</c:v>
                </c:pt>
                <c:pt idx="655">
                  <c:v>36.9</c:v>
                </c:pt>
                <c:pt idx="656">
                  <c:v>36.9</c:v>
                </c:pt>
                <c:pt idx="657">
                  <c:v>36.9</c:v>
                </c:pt>
                <c:pt idx="658">
                  <c:v>36.9</c:v>
                </c:pt>
                <c:pt idx="659">
                  <c:v>36.9</c:v>
                </c:pt>
                <c:pt idx="660">
                  <c:v>36.9</c:v>
                </c:pt>
                <c:pt idx="661">
                  <c:v>36.9</c:v>
                </c:pt>
                <c:pt idx="662">
                  <c:v>36.9</c:v>
                </c:pt>
                <c:pt idx="663">
                  <c:v>36.9</c:v>
                </c:pt>
                <c:pt idx="664">
                  <c:v>36.9</c:v>
                </c:pt>
                <c:pt idx="665">
                  <c:v>36.9</c:v>
                </c:pt>
                <c:pt idx="666">
                  <c:v>36.9</c:v>
                </c:pt>
                <c:pt idx="667">
                  <c:v>36.800000000000004</c:v>
                </c:pt>
                <c:pt idx="668">
                  <c:v>36.800000000000004</c:v>
                </c:pt>
                <c:pt idx="669">
                  <c:v>36.800000000000004</c:v>
                </c:pt>
                <c:pt idx="670">
                  <c:v>36.800000000000004</c:v>
                </c:pt>
                <c:pt idx="671">
                  <c:v>36.800000000000004</c:v>
                </c:pt>
                <c:pt idx="672">
                  <c:v>36.800000000000004</c:v>
                </c:pt>
                <c:pt idx="673">
                  <c:v>36.800000000000004</c:v>
                </c:pt>
                <c:pt idx="674">
                  <c:v>36.800000000000004</c:v>
                </c:pt>
                <c:pt idx="675">
                  <c:v>36.800000000000004</c:v>
                </c:pt>
                <c:pt idx="676">
                  <c:v>36.800000000000004</c:v>
                </c:pt>
                <c:pt idx="677">
                  <c:v>36.800000000000004</c:v>
                </c:pt>
                <c:pt idx="678">
                  <c:v>36.800000000000004</c:v>
                </c:pt>
                <c:pt idx="679">
                  <c:v>36.700000000000003</c:v>
                </c:pt>
                <c:pt idx="680">
                  <c:v>36.700000000000003</c:v>
                </c:pt>
                <c:pt idx="681">
                  <c:v>36.700000000000003</c:v>
                </c:pt>
                <c:pt idx="682">
                  <c:v>36.700000000000003</c:v>
                </c:pt>
                <c:pt idx="683">
                  <c:v>36.700000000000003</c:v>
                </c:pt>
                <c:pt idx="684">
                  <c:v>36.700000000000003</c:v>
                </c:pt>
                <c:pt idx="685">
                  <c:v>36.700000000000003</c:v>
                </c:pt>
                <c:pt idx="686">
                  <c:v>36.700000000000003</c:v>
                </c:pt>
                <c:pt idx="687">
                  <c:v>36.700000000000003</c:v>
                </c:pt>
                <c:pt idx="688">
                  <c:v>36.700000000000003</c:v>
                </c:pt>
                <c:pt idx="689">
                  <c:v>36.700000000000003</c:v>
                </c:pt>
                <c:pt idx="690">
                  <c:v>36.700000000000003</c:v>
                </c:pt>
                <c:pt idx="691">
                  <c:v>36.700000000000003</c:v>
                </c:pt>
                <c:pt idx="692">
                  <c:v>36.6</c:v>
                </c:pt>
                <c:pt idx="693">
                  <c:v>36.6</c:v>
                </c:pt>
                <c:pt idx="694">
                  <c:v>36.6</c:v>
                </c:pt>
                <c:pt idx="695">
                  <c:v>36.6</c:v>
                </c:pt>
                <c:pt idx="696">
                  <c:v>36.6</c:v>
                </c:pt>
                <c:pt idx="697">
                  <c:v>36.6</c:v>
                </c:pt>
                <c:pt idx="698">
                  <c:v>36.6</c:v>
                </c:pt>
                <c:pt idx="699">
                  <c:v>36.6</c:v>
                </c:pt>
                <c:pt idx="700">
                  <c:v>36.6</c:v>
                </c:pt>
                <c:pt idx="701">
                  <c:v>36.6</c:v>
                </c:pt>
                <c:pt idx="702">
                  <c:v>36.6</c:v>
                </c:pt>
                <c:pt idx="703">
                  <c:v>36.6</c:v>
                </c:pt>
                <c:pt idx="704">
                  <c:v>36.6</c:v>
                </c:pt>
                <c:pt idx="705">
                  <c:v>36.5</c:v>
                </c:pt>
                <c:pt idx="706">
                  <c:v>36.5</c:v>
                </c:pt>
                <c:pt idx="707">
                  <c:v>36.5</c:v>
                </c:pt>
                <c:pt idx="708">
                  <c:v>36.5</c:v>
                </c:pt>
                <c:pt idx="709">
                  <c:v>36.5</c:v>
                </c:pt>
                <c:pt idx="710">
                  <c:v>36.5</c:v>
                </c:pt>
                <c:pt idx="711">
                  <c:v>36.5</c:v>
                </c:pt>
                <c:pt idx="712">
                  <c:v>36.5</c:v>
                </c:pt>
                <c:pt idx="713">
                  <c:v>36.5</c:v>
                </c:pt>
                <c:pt idx="714">
                  <c:v>36.5</c:v>
                </c:pt>
                <c:pt idx="715">
                  <c:v>36.5</c:v>
                </c:pt>
                <c:pt idx="716">
                  <c:v>36.5</c:v>
                </c:pt>
                <c:pt idx="717">
                  <c:v>36.4</c:v>
                </c:pt>
                <c:pt idx="718">
                  <c:v>36.4</c:v>
                </c:pt>
                <c:pt idx="719">
                  <c:v>36.4</c:v>
                </c:pt>
                <c:pt idx="720">
                  <c:v>36.4</c:v>
                </c:pt>
                <c:pt idx="721">
                  <c:v>36.4</c:v>
                </c:pt>
                <c:pt idx="722">
                  <c:v>36.4</c:v>
                </c:pt>
                <c:pt idx="723">
                  <c:v>36.4</c:v>
                </c:pt>
                <c:pt idx="724">
                  <c:v>36.4</c:v>
                </c:pt>
                <c:pt idx="725">
                  <c:v>36.4</c:v>
                </c:pt>
                <c:pt idx="726">
                  <c:v>36.4</c:v>
                </c:pt>
                <c:pt idx="727">
                  <c:v>36.4</c:v>
                </c:pt>
                <c:pt idx="728">
                  <c:v>36.4</c:v>
                </c:pt>
                <c:pt idx="729">
                  <c:v>36.4</c:v>
                </c:pt>
                <c:pt idx="730">
                  <c:v>36.300000000000004</c:v>
                </c:pt>
                <c:pt idx="731">
                  <c:v>36.300000000000004</c:v>
                </c:pt>
                <c:pt idx="732">
                  <c:v>36.300000000000004</c:v>
                </c:pt>
                <c:pt idx="733">
                  <c:v>36.300000000000004</c:v>
                </c:pt>
                <c:pt idx="734">
                  <c:v>36.300000000000004</c:v>
                </c:pt>
                <c:pt idx="735">
                  <c:v>36.300000000000004</c:v>
                </c:pt>
                <c:pt idx="736">
                  <c:v>36.300000000000004</c:v>
                </c:pt>
                <c:pt idx="737">
                  <c:v>36.300000000000004</c:v>
                </c:pt>
                <c:pt idx="738">
                  <c:v>36.300000000000004</c:v>
                </c:pt>
                <c:pt idx="739">
                  <c:v>36.300000000000004</c:v>
                </c:pt>
                <c:pt idx="740">
                  <c:v>36.300000000000004</c:v>
                </c:pt>
                <c:pt idx="741">
                  <c:v>36.300000000000004</c:v>
                </c:pt>
                <c:pt idx="742">
                  <c:v>36.200000000000003</c:v>
                </c:pt>
                <c:pt idx="743">
                  <c:v>36.200000000000003</c:v>
                </c:pt>
                <c:pt idx="744">
                  <c:v>36.200000000000003</c:v>
                </c:pt>
                <c:pt idx="745">
                  <c:v>36.200000000000003</c:v>
                </c:pt>
                <c:pt idx="746">
                  <c:v>36.200000000000003</c:v>
                </c:pt>
                <c:pt idx="747">
                  <c:v>36.200000000000003</c:v>
                </c:pt>
                <c:pt idx="748">
                  <c:v>36.200000000000003</c:v>
                </c:pt>
                <c:pt idx="749">
                  <c:v>36.200000000000003</c:v>
                </c:pt>
                <c:pt idx="750">
                  <c:v>36.200000000000003</c:v>
                </c:pt>
                <c:pt idx="751">
                  <c:v>36.200000000000003</c:v>
                </c:pt>
                <c:pt idx="752">
                  <c:v>36.200000000000003</c:v>
                </c:pt>
                <c:pt idx="753">
                  <c:v>36.200000000000003</c:v>
                </c:pt>
                <c:pt idx="754">
                  <c:v>36.200000000000003</c:v>
                </c:pt>
                <c:pt idx="755">
                  <c:v>36.1</c:v>
                </c:pt>
                <c:pt idx="756">
                  <c:v>36.1</c:v>
                </c:pt>
                <c:pt idx="757">
                  <c:v>36.1</c:v>
                </c:pt>
                <c:pt idx="758">
                  <c:v>36.1</c:v>
                </c:pt>
                <c:pt idx="759">
                  <c:v>36.1</c:v>
                </c:pt>
                <c:pt idx="760">
                  <c:v>36.1</c:v>
                </c:pt>
                <c:pt idx="761">
                  <c:v>36.1</c:v>
                </c:pt>
                <c:pt idx="762">
                  <c:v>36.1</c:v>
                </c:pt>
                <c:pt idx="763">
                  <c:v>36.1</c:v>
                </c:pt>
                <c:pt idx="764">
                  <c:v>36.1</c:v>
                </c:pt>
                <c:pt idx="765">
                  <c:v>36.1</c:v>
                </c:pt>
                <c:pt idx="766">
                  <c:v>36.1</c:v>
                </c:pt>
                <c:pt idx="767">
                  <c:v>36</c:v>
                </c:pt>
                <c:pt idx="768">
                  <c:v>36</c:v>
                </c:pt>
                <c:pt idx="769">
                  <c:v>36</c:v>
                </c:pt>
                <c:pt idx="770">
                  <c:v>36</c:v>
                </c:pt>
                <c:pt idx="771">
                  <c:v>36</c:v>
                </c:pt>
                <c:pt idx="772">
                  <c:v>36</c:v>
                </c:pt>
                <c:pt idx="773">
                  <c:v>36</c:v>
                </c:pt>
                <c:pt idx="774">
                  <c:v>36</c:v>
                </c:pt>
                <c:pt idx="775">
                  <c:v>36</c:v>
                </c:pt>
                <c:pt idx="776">
                  <c:v>36</c:v>
                </c:pt>
                <c:pt idx="777">
                  <c:v>36</c:v>
                </c:pt>
                <c:pt idx="778">
                  <c:v>36</c:v>
                </c:pt>
                <c:pt idx="779">
                  <c:v>36</c:v>
                </c:pt>
                <c:pt idx="780">
                  <c:v>35.9</c:v>
                </c:pt>
                <c:pt idx="781">
                  <c:v>35.9</c:v>
                </c:pt>
                <c:pt idx="782">
                  <c:v>35.9</c:v>
                </c:pt>
                <c:pt idx="783">
                  <c:v>35.9</c:v>
                </c:pt>
                <c:pt idx="784">
                  <c:v>35.9</c:v>
                </c:pt>
                <c:pt idx="785">
                  <c:v>35.9</c:v>
                </c:pt>
                <c:pt idx="786">
                  <c:v>35.9</c:v>
                </c:pt>
                <c:pt idx="787">
                  <c:v>35.9</c:v>
                </c:pt>
                <c:pt idx="788">
                  <c:v>35.9</c:v>
                </c:pt>
                <c:pt idx="789">
                  <c:v>35.9</c:v>
                </c:pt>
                <c:pt idx="790">
                  <c:v>35.9</c:v>
                </c:pt>
                <c:pt idx="791">
                  <c:v>35.9</c:v>
                </c:pt>
                <c:pt idx="792">
                  <c:v>35.800000000000004</c:v>
                </c:pt>
                <c:pt idx="793">
                  <c:v>35.800000000000004</c:v>
                </c:pt>
                <c:pt idx="794">
                  <c:v>35.800000000000004</c:v>
                </c:pt>
                <c:pt idx="795">
                  <c:v>35.800000000000004</c:v>
                </c:pt>
                <c:pt idx="796">
                  <c:v>35.800000000000004</c:v>
                </c:pt>
                <c:pt idx="797">
                  <c:v>35.800000000000004</c:v>
                </c:pt>
                <c:pt idx="798">
                  <c:v>35.800000000000004</c:v>
                </c:pt>
                <c:pt idx="799">
                  <c:v>35.800000000000004</c:v>
                </c:pt>
                <c:pt idx="800">
                  <c:v>35.800000000000004</c:v>
                </c:pt>
                <c:pt idx="801">
                  <c:v>35.800000000000004</c:v>
                </c:pt>
                <c:pt idx="802">
                  <c:v>35.800000000000004</c:v>
                </c:pt>
                <c:pt idx="803">
                  <c:v>35.800000000000004</c:v>
                </c:pt>
                <c:pt idx="804">
                  <c:v>35.700000000000003</c:v>
                </c:pt>
                <c:pt idx="805">
                  <c:v>35.700000000000003</c:v>
                </c:pt>
                <c:pt idx="806">
                  <c:v>35.700000000000003</c:v>
                </c:pt>
                <c:pt idx="807">
                  <c:v>35.700000000000003</c:v>
                </c:pt>
                <c:pt idx="808">
                  <c:v>35.700000000000003</c:v>
                </c:pt>
                <c:pt idx="809">
                  <c:v>35.700000000000003</c:v>
                </c:pt>
                <c:pt idx="810">
                  <c:v>35.700000000000003</c:v>
                </c:pt>
                <c:pt idx="811">
                  <c:v>35.700000000000003</c:v>
                </c:pt>
                <c:pt idx="812">
                  <c:v>35.700000000000003</c:v>
                </c:pt>
                <c:pt idx="813">
                  <c:v>35.700000000000003</c:v>
                </c:pt>
                <c:pt idx="814">
                  <c:v>35.700000000000003</c:v>
                </c:pt>
                <c:pt idx="815">
                  <c:v>35.700000000000003</c:v>
                </c:pt>
                <c:pt idx="816">
                  <c:v>35.700000000000003</c:v>
                </c:pt>
                <c:pt idx="817">
                  <c:v>35.6</c:v>
                </c:pt>
                <c:pt idx="818">
                  <c:v>35.6</c:v>
                </c:pt>
                <c:pt idx="819">
                  <c:v>35.6</c:v>
                </c:pt>
                <c:pt idx="820">
                  <c:v>35.6</c:v>
                </c:pt>
                <c:pt idx="821">
                  <c:v>35.6</c:v>
                </c:pt>
                <c:pt idx="822">
                  <c:v>35.6</c:v>
                </c:pt>
                <c:pt idx="823">
                  <c:v>35.6</c:v>
                </c:pt>
                <c:pt idx="824">
                  <c:v>35.6</c:v>
                </c:pt>
                <c:pt idx="825">
                  <c:v>35.6</c:v>
                </c:pt>
                <c:pt idx="826">
                  <c:v>35.6</c:v>
                </c:pt>
                <c:pt idx="827">
                  <c:v>35.6</c:v>
                </c:pt>
                <c:pt idx="828">
                  <c:v>35.6</c:v>
                </c:pt>
                <c:pt idx="829">
                  <c:v>35.6</c:v>
                </c:pt>
                <c:pt idx="830">
                  <c:v>35.6</c:v>
                </c:pt>
                <c:pt idx="831">
                  <c:v>35.5</c:v>
                </c:pt>
                <c:pt idx="832">
                  <c:v>35.5</c:v>
                </c:pt>
                <c:pt idx="833">
                  <c:v>35.5</c:v>
                </c:pt>
                <c:pt idx="834">
                  <c:v>35.5</c:v>
                </c:pt>
                <c:pt idx="835">
                  <c:v>35.5</c:v>
                </c:pt>
                <c:pt idx="836">
                  <c:v>35.5</c:v>
                </c:pt>
                <c:pt idx="837">
                  <c:v>35.5</c:v>
                </c:pt>
                <c:pt idx="838">
                  <c:v>35.5</c:v>
                </c:pt>
                <c:pt idx="839">
                  <c:v>35.5</c:v>
                </c:pt>
                <c:pt idx="840">
                  <c:v>35.5</c:v>
                </c:pt>
                <c:pt idx="841">
                  <c:v>35.5</c:v>
                </c:pt>
                <c:pt idx="842">
                  <c:v>35.5</c:v>
                </c:pt>
                <c:pt idx="843">
                  <c:v>35.5</c:v>
                </c:pt>
                <c:pt idx="844">
                  <c:v>35.4</c:v>
                </c:pt>
                <c:pt idx="845">
                  <c:v>35.4</c:v>
                </c:pt>
                <c:pt idx="846">
                  <c:v>35.4</c:v>
                </c:pt>
                <c:pt idx="847">
                  <c:v>35.4</c:v>
                </c:pt>
                <c:pt idx="848">
                  <c:v>35.4</c:v>
                </c:pt>
                <c:pt idx="849">
                  <c:v>35.4</c:v>
                </c:pt>
                <c:pt idx="850">
                  <c:v>35.4</c:v>
                </c:pt>
                <c:pt idx="851">
                  <c:v>35.4</c:v>
                </c:pt>
                <c:pt idx="852">
                  <c:v>35.4</c:v>
                </c:pt>
                <c:pt idx="853">
                  <c:v>35.4</c:v>
                </c:pt>
                <c:pt idx="854">
                  <c:v>35.4</c:v>
                </c:pt>
                <c:pt idx="855">
                  <c:v>35.4</c:v>
                </c:pt>
                <c:pt idx="856">
                  <c:v>35.300000000000004</c:v>
                </c:pt>
                <c:pt idx="857">
                  <c:v>35.300000000000004</c:v>
                </c:pt>
                <c:pt idx="858">
                  <c:v>35.300000000000004</c:v>
                </c:pt>
                <c:pt idx="859">
                  <c:v>35.300000000000004</c:v>
                </c:pt>
                <c:pt idx="860">
                  <c:v>35.300000000000004</c:v>
                </c:pt>
                <c:pt idx="861">
                  <c:v>35.300000000000004</c:v>
                </c:pt>
                <c:pt idx="862">
                  <c:v>35.300000000000004</c:v>
                </c:pt>
                <c:pt idx="863">
                  <c:v>35.300000000000004</c:v>
                </c:pt>
                <c:pt idx="864">
                  <c:v>35.300000000000004</c:v>
                </c:pt>
                <c:pt idx="865">
                  <c:v>35.300000000000004</c:v>
                </c:pt>
                <c:pt idx="866">
                  <c:v>35.300000000000004</c:v>
                </c:pt>
                <c:pt idx="867">
                  <c:v>35.300000000000004</c:v>
                </c:pt>
                <c:pt idx="868">
                  <c:v>35.300000000000004</c:v>
                </c:pt>
                <c:pt idx="869">
                  <c:v>35.200000000000003</c:v>
                </c:pt>
                <c:pt idx="870">
                  <c:v>35.200000000000003</c:v>
                </c:pt>
                <c:pt idx="871">
                  <c:v>35.200000000000003</c:v>
                </c:pt>
                <c:pt idx="872">
                  <c:v>35.200000000000003</c:v>
                </c:pt>
                <c:pt idx="873">
                  <c:v>35.200000000000003</c:v>
                </c:pt>
                <c:pt idx="874">
                  <c:v>35.200000000000003</c:v>
                </c:pt>
                <c:pt idx="875">
                  <c:v>35.200000000000003</c:v>
                </c:pt>
                <c:pt idx="876">
                  <c:v>35.200000000000003</c:v>
                </c:pt>
                <c:pt idx="877">
                  <c:v>35.200000000000003</c:v>
                </c:pt>
                <c:pt idx="878">
                  <c:v>35.200000000000003</c:v>
                </c:pt>
                <c:pt idx="879">
                  <c:v>35.200000000000003</c:v>
                </c:pt>
                <c:pt idx="880">
                  <c:v>35.200000000000003</c:v>
                </c:pt>
                <c:pt idx="881">
                  <c:v>35.200000000000003</c:v>
                </c:pt>
                <c:pt idx="882">
                  <c:v>35.1</c:v>
                </c:pt>
                <c:pt idx="883">
                  <c:v>35.1</c:v>
                </c:pt>
                <c:pt idx="884">
                  <c:v>35.1</c:v>
                </c:pt>
                <c:pt idx="885">
                  <c:v>35.1</c:v>
                </c:pt>
                <c:pt idx="886">
                  <c:v>35.1</c:v>
                </c:pt>
                <c:pt idx="887">
                  <c:v>35.1</c:v>
                </c:pt>
                <c:pt idx="888">
                  <c:v>35.1</c:v>
                </c:pt>
                <c:pt idx="889">
                  <c:v>35.1</c:v>
                </c:pt>
                <c:pt idx="890">
                  <c:v>35.1</c:v>
                </c:pt>
                <c:pt idx="891">
                  <c:v>35.1</c:v>
                </c:pt>
                <c:pt idx="892">
                  <c:v>35.1</c:v>
                </c:pt>
                <c:pt idx="893">
                  <c:v>35.1</c:v>
                </c:pt>
                <c:pt idx="894">
                  <c:v>35.1</c:v>
                </c:pt>
                <c:pt idx="895">
                  <c:v>35</c:v>
                </c:pt>
                <c:pt idx="896">
                  <c:v>35</c:v>
                </c:pt>
                <c:pt idx="897">
                  <c:v>35</c:v>
                </c:pt>
                <c:pt idx="898">
                  <c:v>35</c:v>
                </c:pt>
                <c:pt idx="899">
                  <c:v>35</c:v>
                </c:pt>
                <c:pt idx="900">
                  <c:v>35</c:v>
                </c:pt>
                <c:pt idx="901">
                  <c:v>35</c:v>
                </c:pt>
                <c:pt idx="902">
                  <c:v>35</c:v>
                </c:pt>
                <c:pt idx="903">
                  <c:v>35</c:v>
                </c:pt>
                <c:pt idx="904">
                  <c:v>35</c:v>
                </c:pt>
                <c:pt idx="905">
                  <c:v>35</c:v>
                </c:pt>
                <c:pt idx="906">
                  <c:v>35</c:v>
                </c:pt>
                <c:pt idx="907">
                  <c:v>34.9</c:v>
                </c:pt>
                <c:pt idx="908">
                  <c:v>34.9</c:v>
                </c:pt>
                <c:pt idx="909">
                  <c:v>34.9</c:v>
                </c:pt>
                <c:pt idx="910">
                  <c:v>34.9</c:v>
                </c:pt>
                <c:pt idx="911">
                  <c:v>34.9</c:v>
                </c:pt>
                <c:pt idx="912">
                  <c:v>34.9</c:v>
                </c:pt>
                <c:pt idx="913">
                  <c:v>34.9</c:v>
                </c:pt>
                <c:pt idx="914">
                  <c:v>34.9</c:v>
                </c:pt>
                <c:pt idx="915">
                  <c:v>34.9</c:v>
                </c:pt>
                <c:pt idx="916">
                  <c:v>34.9</c:v>
                </c:pt>
                <c:pt idx="917">
                  <c:v>34.9</c:v>
                </c:pt>
                <c:pt idx="918">
                  <c:v>34.9</c:v>
                </c:pt>
                <c:pt idx="919">
                  <c:v>34.9</c:v>
                </c:pt>
                <c:pt idx="920">
                  <c:v>34.9</c:v>
                </c:pt>
                <c:pt idx="921">
                  <c:v>34.800000000000004</c:v>
                </c:pt>
                <c:pt idx="922">
                  <c:v>34.800000000000004</c:v>
                </c:pt>
                <c:pt idx="923">
                  <c:v>34.800000000000004</c:v>
                </c:pt>
                <c:pt idx="924">
                  <c:v>34.800000000000004</c:v>
                </c:pt>
                <c:pt idx="925">
                  <c:v>34.800000000000004</c:v>
                </c:pt>
                <c:pt idx="926">
                  <c:v>34.800000000000004</c:v>
                </c:pt>
                <c:pt idx="927">
                  <c:v>34.800000000000004</c:v>
                </c:pt>
                <c:pt idx="928">
                  <c:v>34.800000000000004</c:v>
                </c:pt>
                <c:pt idx="929">
                  <c:v>34.800000000000004</c:v>
                </c:pt>
                <c:pt idx="930">
                  <c:v>34.800000000000004</c:v>
                </c:pt>
                <c:pt idx="931">
                  <c:v>34.800000000000004</c:v>
                </c:pt>
                <c:pt idx="932">
                  <c:v>34.800000000000004</c:v>
                </c:pt>
                <c:pt idx="933">
                  <c:v>34.800000000000004</c:v>
                </c:pt>
                <c:pt idx="934">
                  <c:v>34.700000000000003</c:v>
                </c:pt>
                <c:pt idx="935">
                  <c:v>34.700000000000003</c:v>
                </c:pt>
                <c:pt idx="936">
                  <c:v>34.700000000000003</c:v>
                </c:pt>
                <c:pt idx="937">
                  <c:v>34.700000000000003</c:v>
                </c:pt>
                <c:pt idx="938">
                  <c:v>34.700000000000003</c:v>
                </c:pt>
                <c:pt idx="939">
                  <c:v>34.700000000000003</c:v>
                </c:pt>
                <c:pt idx="940">
                  <c:v>34.700000000000003</c:v>
                </c:pt>
                <c:pt idx="941">
                  <c:v>34.700000000000003</c:v>
                </c:pt>
                <c:pt idx="942">
                  <c:v>34.700000000000003</c:v>
                </c:pt>
                <c:pt idx="943">
                  <c:v>34.700000000000003</c:v>
                </c:pt>
                <c:pt idx="944">
                  <c:v>34.700000000000003</c:v>
                </c:pt>
                <c:pt idx="945">
                  <c:v>34.700000000000003</c:v>
                </c:pt>
                <c:pt idx="946">
                  <c:v>34.700000000000003</c:v>
                </c:pt>
                <c:pt idx="947">
                  <c:v>34.6</c:v>
                </c:pt>
                <c:pt idx="948">
                  <c:v>34.6</c:v>
                </c:pt>
                <c:pt idx="949">
                  <c:v>34.6</c:v>
                </c:pt>
                <c:pt idx="950">
                  <c:v>34.6</c:v>
                </c:pt>
                <c:pt idx="951">
                  <c:v>34.6</c:v>
                </c:pt>
                <c:pt idx="952">
                  <c:v>34.6</c:v>
                </c:pt>
                <c:pt idx="953">
                  <c:v>34.6</c:v>
                </c:pt>
                <c:pt idx="954">
                  <c:v>34.6</c:v>
                </c:pt>
                <c:pt idx="955">
                  <c:v>34.6</c:v>
                </c:pt>
                <c:pt idx="956">
                  <c:v>34.6</c:v>
                </c:pt>
                <c:pt idx="957">
                  <c:v>34.6</c:v>
                </c:pt>
                <c:pt idx="958">
                  <c:v>34.6</c:v>
                </c:pt>
                <c:pt idx="959">
                  <c:v>34.5</c:v>
                </c:pt>
                <c:pt idx="960">
                  <c:v>34.5</c:v>
                </c:pt>
                <c:pt idx="961">
                  <c:v>34.5</c:v>
                </c:pt>
                <c:pt idx="962">
                  <c:v>34.5</c:v>
                </c:pt>
                <c:pt idx="963">
                  <c:v>34.5</c:v>
                </c:pt>
                <c:pt idx="964">
                  <c:v>34.5</c:v>
                </c:pt>
                <c:pt idx="965">
                  <c:v>34.5</c:v>
                </c:pt>
                <c:pt idx="966">
                  <c:v>34.5</c:v>
                </c:pt>
                <c:pt idx="967">
                  <c:v>34.5</c:v>
                </c:pt>
                <c:pt idx="968">
                  <c:v>34.5</c:v>
                </c:pt>
                <c:pt idx="969">
                  <c:v>34.5</c:v>
                </c:pt>
                <c:pt idx="970">
                  <c:v>34.5</c:v>
                </c:pt>
                <c:pt idx="971">
                  <c:v>34.5</c:v>
                </c:pt>
                <c:pt idx="972">
                  <c:v>34.5</c:v>
                </c:pt>
                <c:pt idx="973">
                  <c:v>34.4</c:v>
                </c:pt>
                <c:pt idx="974">
                  <c:v>34.4</c:v>
                </c:pt>
                <c:pt idx="975">
                  <c:v>34.4</c:v>
                </c:pt>
                <c:pt idx="976">
                  <c:v>34.4</c:v>
                </c:pt>
                <c:pt idx="977">
                  <c:v>34.4</c:v>
                </c:pt>
                <c:pt idx="978">
                  <c:v>34.4</c:v>
                </c:pt>
                <c:pt idx="979">
                  <c:v>34.4</c:v>
                </c:pt>
                <c:pt idx="980">
                  <c:v>34.4</c:v>
                </c:pt>
                <c:pt idx="981">
                  <c:v>34.4</c:v>
                </c:pt>
                <c:pt idx="982">
                  <c:v>34.4</c:v>
                </c:pt>
                <c:pt idx="983">
                  <c:v>34.4</c:v>
                </c:pt>
                <c:pt idx="984">
                  <c:v>34.4</c:v>
                </c:pt>
                <c:pt idx="985">
                  <c:v>34.4</c:v>
                </c:pt>
                <c:pt idx="986">
                  <c:v>34.300000000000004</c:v>
                </c:pt>
                <c:pt idx="987">
                  <c:v>34.300000000000004</c:v>
                </c:pt>
                <c:pt idx="988">
                  <c:v>34.300000000000004</c:v>
                </c:pt>
                <c:pt idx="989">
                  <c:v>34.300000000000004</c:v>
                </c:pt>
                <c:pt idx="990">
                  <c:v>34.300000000000004</c:v>
                </c:pt>
                <c:pt idx="991">
                  <c:v>34.300000000000004</c:v>
                </c:pt>
                <c:pt idx="992">
                  <c:v>34.300000000000004</c:v>
                </c:pt>
                <c:pt idx="993">
                  <c:v>34.300000000000004</c:v>
                </c:pt>
                <c:pt idx="994">
                  <c:v>34.300000000000004</c:v>
                </c:pt>
                <c:pt idx="995">
                  <c:v>34.300000000000004</c:v>
                </c:pt>
                <c:pt idx="996">
                  <c:v>34.300000000000004</c:v>
                </c:pt>
                <c:pt idx="997">
                  <c:v>34.300000000000004</c:v>
                </c:pt>
                <c:pt idx="998">
                  <c:v>34.300000000000004</c:v>
                </c:pt>
                <c:pt idx="999">
                  <c:v>34.200000000000003</c:v>
                </c:pt>
                <c:pt idx="1000">
                  <c:v>34.200000000000003</c:v>
                </c:pt>
                <c:pt idx="1001">
                  <c:v>34.200000000000003</c:v>
                </c:pt>
                <c:pt idx="1002">
                  <c:v>34.200000000000003</c:v>
                </c:pt>
                <c:pt idx="1003">
                  <c:v>34.200000000000003</c:v>
                </c:pt>
                <c:pt idx="1004">
                  <c:v>34.200000000000003</c:v>
                </c:pt>
                <c:pt idx="1005">
                  <c:v>34.200000000000003</c:v>
                </c:pt>
                <c:pt idx="1006">
                  <c:v>34.200000000000003</c:v>
                </c:pt>
                <c:pt idx="1007">
                  <c:v>34.200000000000003</c:v>
                </c:pt>
                <c:pt idx="1008">
                  <c:v>34.200000000000003</c:v>
                </c:pt>
                <c:pt idx="1009">
                  <c:v>34.200000000000003</c:v>
                </c:pt>
                <c:pt idx="1010">
                  <c:v>34.200000000000003</c:v>
                </c:pt>
                <c:pt idx="1011">
                  <c:v>34.200000000000003</c:v>
                </c:pt>
                <c:pt idx="1012">
                  <c:v>34.200000000000003</c:v>
                </c:pt>
                <c:pt idx="1013">
                  <c:v>34.1</c:v>
                </c:pt>
                <c:pt idx="1014">
                  <c:v>34.1</c:v>
                </c:pt>
                <c:pt idx="1015">
                  <c:v>34.1</c:v>
                </c:pt>
                <c:pt idx="1016">
                  <c:v>34.1</c:v>
                </c:pt>
                <c:pt idx="1017">
                  <c:v>34.1</c:v>
                </c:pt>
                <c:pt idx="1018">
                  <c:v>34.1</c:v>
                </c:pt>
                <c:pt idx="1019">
                  <c:v>34.1</c:v>
                </c:pt>
                <c:pt idx="1020">
                  <c:v>34.1</c:v>
                </c:pt>
                <c:pt idx="1021">
                  <c:v>34.1</c:v>
                </c:pt>
                <c:pt idx="1022">
                  <c:v>34.1</c:v>
                </c:pt>
                <c:pt idx="1023">
                  <c:v>34.1</c:v>
                </c:pt>
                <c:pt idx="1024">
                  <c:v>34.1</c:v>
                </c:pt>
                <c:pt idx="1025">
                  <c:v>34.1</c:v>
                </c:pt>
                <c:pt idx="1026">
                  <c:v>34</c:v>
                </c:pt>
                <c:pt idx="1027">
                  <c:v>34</c:v>
                </c:pt>
                <c:pt idx="1028">
                  <c:v>34</c:v>
                </c:pt>
                <c:pt idx="1029">
                  <c:v>34</c:v>
                </c:pt>
                <c:pt idx="1030">
                  <c:v>34</c:v>
                </c:pt>
                <c:pt idx="1031">
                  <c:v>34</c:v>
                </c:pt>
                <c:pt idx="1032">
                  <c:v>34</c:v>
                </c:pt>
                <c:pt idx="1033">
                  <c:v>34</c:v>
                </c:pt>
                <c:pt idx="1034">
                  <c:v>34</c:v>
                </c:pt>
                <c:pt idx="1035">
                  <c:v>34</c:v>
                </c:pt>
                <c:pt idx="1036">
                  <c:v>34</c:v>
                </c:pt>
                <c:pt idx="1037">
                  <c:v>34</c:v>
                </c:pt>
                <c:pt idx="1038">
                  <c:v>34</c:v>
                </c:pt>
                <c:pt idx="1039">
                  <c:v>33.9</c:v>
                </c:pt>
                <c:pt idx="1040">
                  <c:v>33.9</c:v>
                </c:pt>
                <c:pt idx="1041">
                  <c:v>33.9</c:v>
                </c:pt>
                <c:pt idx="1042">
                  <c:v>33.9</c:v>
                </c:pt>
                <c:pt idx="1043">
                  <c:v>33.9</c:v>
                </c:pt>
                <c:pt idx="1044">
                  <c:v>33.9</c:v>
                </c:pt>
                <c:pt idx="1045">
                  <c:v>33.9</c:v>
                </c:pt>
                <c:pt idx="1046">
                  <c:v>33.9</c:v>
                </c:pt>
                <c:pt idx="1047">
                  <c:v>33.9</c:v>
                </c:pt>
                <c:pt idx="1048">
                  <c:v>33.9</c:v>
                </c:pt>
                <c:pt idx="1049">
                  <c:v>33.9</c:v>
                </c:pt>
                <c:pt idx="1050">
                  <c:v>33.9</c:v>
                </c:pt>
                <c:pt idx="1051">
                  <c:v>33.9</c:v>
                </c:pt>
                <c:pt idx="1052">
                  <c:v>33.800000000000004</c:v>
                </c:pt>
                <c:pt idx="1053">
                  <c:v>33.800000000000004</c:v>
                </c:pt>
                <c:pt idx="1054">
                  <c:v>33.800000000000004</c:v>
                </c:pt>
                <c:pt idx="1055">
                  <c:v>33.800000000000004</c:v>
                </c:pt>
                <c:pt idx="1056">
                  <c:v>33.800000000000004</c:v>
                </c:pt>
                <c:pt idx="1057">
                  <c:v>33.800000000000004</c:v>
                </c:pt>
                <c:pt idx="1058">
                  <c:v>33.800000000000004</c:v>
                </c:pt>
                <c:pt idx="1059">
                  <c:v>33.800000000000004</c:v>
                </c:pt>
                <c:pt idx="1060">
                  <c:v>33.800000000000004</c:v>
                </c:pt>
                <c:pt idx="1061">
                  <c:v>33.800000000000004</c:v>
                </c:pt>
                <c:pt idx="1062">
                  <c:v>33.800000000000004</c:v>
                </c:pt>
                <c:pt idx="1063">
                  <c:v>33.800000000000004</c:v>
                </c:pt>
                <c:pt idx="1064">
                  <c:v>33.800000000000004</c:v>
                </c:pt>
                <c:pt idx="1065">
                  <c:v>33.700000000000003</c:v>
                </c:pt>
                <c:pt idx="1066">
                  <c:v>33.700000000000003</c:v>
                </c:pt>
                <c:pt idx="1067">
                  <c:v>33.700000000000003</c:v>
                </c:pt>
                <c:pt idx="1068">
                  <c:v>33.700000000000003</c:v>
                </c:pt>
                <c:pt idx="1069">
                  <c:v>33.700000000000003</c:v>
                </c:pt>
                <c:pt idx="1070">
                  <c:v>33.700000000000003</c:v>
                </c:pt>
                <c:pt idx="1071">
                  <c:v>33.700000000000003</c:v>
                </c:pt>
                <c:pt idx="1072">
                  <c:v>33.700000000000003</c:v>
                </c:pt>
                <c:pt idx="1073">
                  <c:v>33.700000000000003</c:v>
                </c:pt>
                <c:pt idx="1074">
                  <c:v>33.700000000000003</c:v>
                </c:pt>
                <c:pt idx="1075">
                  <c:v>33.700000000000003</c:v>
                </c:pt>
                <c:pt idx="1076">
                  <c:v>33.700000000000003</c:v>
                </c:pt>
                <c:pt idx="1077">
                  <c:v>33.700000000000003</c:v>
                </c:pt>
                <c:pt idx="1078">
                  <c:v>33.700000000000003</c:v>
                </c:pt>
                <c:pt idx="1079">
                  <c:v>33.6</c:v>
                </c:pt>
                <c:pt idx="1080">
                  <c:v>33.6</c:v>
                </c:pt>
                <c:pt idx="1081">
                  <c:v>33.6</c:v>
                </c:pt>
                <c:pt idx="1082">
                  <c:v>33.6</c:v>
                </c:pt>
                <c:pt idx="1083">
                  <c:v>33.6</c:v>
                </c:pt>
                <c:pt idx="1084">
                  <c:v>33.6</c:v>
                </c:pt>
                <c:pt idx="1085">
                  <c:v>33.6</c:v>
                </c:pt>
                <c:pt idx="1086">
                  <c:v>33.6</c:v>
                </c:pt>
                <c:pt idx="1087">
                  <c:v>33.6</c:v>
                </c:pt>
                <c:pt idx="1088">
                  <c:v>33.6</c:v>
                </c:pt>
                <c:pt idx="1089">
                  <c:v>33.6</c:v>
                </c:pt>
                <c:pt idx="1090">
                  <c:v>33.6</c:v>
                </c:pt>
                <c:pt idx="1091">
                  <c:v>33.6</c:v>
                </c:pt>
                <c:pt idx="1092">
                  <c:v>33.5</c:v>
                </c:pt>
                <c:pt idx="1093">
                  <c:v>33.5</c:v>
                </c:pt>
                <c:pt idx="1094">
                  <c:v>33.5</c:v>
                </c:pt>
                <c:pt idx="1095">
                  <c:v>33.5</c:v>
                </c:pt>
                <c:pt idx="1096">
                  <c:v>33.5</c:v>
                </c:pt>
                <c:pt idx="1097">
                  <c:v>33.5</c:v>
                </c:pt>
                <c:pt idx="1098">
                  <c:v>33.5</c:v>
                </c:pt>
                <c:pt idx="1099">
                  <c:v>33.5</c:v>
                </c:pt>
                <c:pt idx="1100">
                  <c:v>33.5</c:v>
                </c:pt>
                <c:pt idx="1101">
                  <c:v>33.5</c:v>
                </c:pt>
                <c:pt idx="1102">
                  <c:v>33.5</c:v>
                </c:pt>
                <c:pt idx="1103">
                  <c:v>33.5</c:v>
                </c:pt>
                <c:pt idx="1104">
                  <c:v>33.5</c:v>
                </c:pt>
                <c:pt idx="1105">
                  <c:v>33.4</c:v>
                </c:pt>
                <c:pt idx="1106">
                  <c:v>33.4</c:v>
                </c:pt>
                <c:pt idx="1107">
                  <c:v>33.4</c:v>
                </c:pt>
                <c:pt idx="1108">
                  <c:v>33.4</c:v>
                </c:pt>
                <c:pt idx="1109">
                  <c:v>33.4</c:v>
                </c:pt>
                <c:pt idx="1110">
                  <c:v>33.4</c:v>
                </c:pt>
                <c:pt idx="1111">
                  <c:v>33.4</c:v>
                </c:pt>
                <c:pt idx="1112">
                  <c:v>33.4</c:v>
                </c:pt>
                <c:pt idx="1113">
                  <c:v>33.4</c:v>
                </c:pt>
                <c:pt idx="1114">
                  <c:v>33.4</c:v>
                </c:pt>
                <c:pt idx="1115">
                  <c:v>33.4</c:v>
                </c:pt>
                <c:pt idx="1116">
                  <c:v>33.4</c:v>
                </c:pt>
                <c:pt idx="1117">
                  <c:v>33.4</c:v>
                </c:pt>
                <c:pt idx="1118">
                  <c:v>33.4</c:v>
                </c:pt>
                <c:pt idx="1119">
                  <c:v>33.4</c:v>
                </c:pt>
                <c:pt idx="1120">
                  <c:v>33.300000000000004</c:v>
                </c:pt>
                <c:pt idx="1121">
                  <c:v>33.300000000000004</c:v>
                </c:pt>
                <c:pt idx="1122">
                  <c:v>33.300000000000004</c:v>
                </c:pt>
                <c:pt idx="1123">
                  <c:v>33.300000000000004</c:v>
                </c:pt>
                <c:pt idx="1124">
                  <c:v>33.300000000000004</c:v>
                </c:pt>
                <c:pt idx="1125">
                  <c:v>33.300000000000004</c:v>
                </c:pt>
                <c:pt idx="1126">
                  <c:v>33.300000000000004</c:v>
                </c:pt>
                <c:pt idx="1127">
                  <c:v>33.300000000000004</c:v>
                </c:pt>
                <c:pt idx="1128">
                  <c:v>33.300000000000004</c:v>
                </c:pt>
                <c:pt idx="1129">
                  <c:v>33.300000000000004</c:v>
                </c:pt>
                <c:pt idx="1130">
                  <c:v>33.300000000000004</c:v>
                </c:pt>
                <c:pt idx="1131">
                  <c:v>33.300000000000004</c:v>
                </c:pt>
                <c:pt idx="1132">
                  <c:v>33.300000000000004</c:v>
                </c:pt>
                <c:pt idx="1133">
                  <c:v>33.200000000000003</c:v>
                </c:pt>
                <c:pt idx="1134">
                  <c:v>33.200000000000003</c:v>
                </c:pt>
                <c:pt idx="1135">
                  <c:v>33.200000000000003</c:v>
                </c:pt>
                <c:pt idx="1136">
                  <c:v>33.200000000000003</c:v>
                </c:pt>
                <c:pt idx="1137">
                  <c:v>33.200000000000003</c:v>
                </c:pt>
                <c:pt idx="1138">
                  <c:v>33.200000000000003</c:v>
                </c:pt>
                <c:pt idx="1139">
                  <c:v>33.200000000000003</c:v>
                </c:pt>
                <c:pt idx="1140">
                  <c:v>33.200000000000003</c:v>
                </c:pt>
                <c:pt idx="1141">
                  <c:v>33.200000000000003</c:v>
                </c:pt>
                <c:pt idx="1142">
                  <c:v>33.200000000000003</c:v>
                </c:pt>
                <c:pt idx="1143">
                  <c:v>33.200000000000003</c:v>
                </c:pt>
                <c:pt idx="1144">
                  <c:v>33.200000000000003</c:v>
                </c:pt>
                <c:pt idx="1145">
                  <c:v>33.200000000000003</c:v>
                </c:pt>
                <c:pt idx="1146">
                  <c:v>33.1</c:v>
                </c:pt>
                <c:pt idx="1147">
                  <c:v>33.1</c:v>
                </c:pt>
                <c:pt idx="1148">
                  <c:v>33.1</c:v>
                </c:pt>
                <c:pt idx="1149">
                  <c:v>33.1</c:v>
                </c:pt>
                <c:pt idx="1150">
                  <c:v>33.1</c:v>
                </c:pt>
                <c:pt idx="1151">
                  <c:v>33.1</c:v>
                </c:pt>
                <c:pt idx="1152">
                  <c:v>33.1</c:v>
                </c:pt>
                <c:pt idx="1153">
                  <c:v>33.1</c:v>
                </c:pt>
                <c:pt idx="1154">
                  <c:v>33.1</c:v>
                </c:pt>
                <c:pt idx="1155">
                  <c:v>33.1</c:v>
                </c:pt>
                <c:pt idx="1156">
                  <c:v>33.1</c:v>
                </c:pt>
                <c:pt idx="1157">
                  <c:v>33.1</c:v>
                </c:pt>
                <c:pt idx="1158">
                  <c:v>33.1</c:v>
                </c:pt>
                <c:pt idx="1159">
                  <c:v>33.1</c:v>
                </c:pt>
                <c:pt idx="1160">
                  <c:v>33</c:v>
                </c:pt>
                <c:pt idx="1161">
                  <c:v>33</c:v>
                </c:pt>
                <c:pt idx="1162">
                  <c:v>33</c:v>
                </c:pt>
                <c:pt idx="1163">
                  <c:v>33</c:v>
                </c:pt>
                <c:pt idx="1164">
                  <c:v>33</c:v>
                </c:pt>
                <c:pt idx="1165">
                  <c:v>33</c:v>
                </c:pt>
                <c:pt idx="1166">
                  <c:v>33</c:v>
                </c:pt>
                <c:pt idx="1167">
                  <c:v>33</c:v>
                </c:pt>
                <c:pt idx="1168">
                  <c:v>33</c:v>
                </c:pt>
                <c:pt idx="1169">
                  <c:v>33</c:v>
                </c:pt>
                <c:pt idx="1170">
                  <c:v>33</c:v>
                </c:pt>
                <c:pt idx="1171">
                  <c:v>33</c:v>
                </c:pt>
                <c:pt idx="1172">
                  <c:v>33</c:v>
                </c:pt>
                <c:pt idx="1173">
                  <c:v>33</c:v>
                </c:pt>
                <c:pt idx="1174">
                  <c:v>32.9</c:v>
                </c:pt>
                <c:pt idx="1175">
                  <c:v>32.9</c:v>
                </c:pt>
                <c:pt idx="1176">
                  <c:v>32.9</c:v>
                </c:pt>
                <c:pt idx="1177">
                  <c:v>32.9</c:v>
                </c:pt>
                <c:pt idx="1178">
                  <c:v>32.9</c:v>
                </c:pt>
                <c:pt idx="1179">
                  <c:v>32.9</c:v>
                </c:pt>
                <c:pt idx="1180">
                  <c:v>32.9</c:v>
                </c:pt>
                <c:pt idx="1181">
                  <c:v>32.9</c:v>
                </c:pt>
                <c:pt idx="1182">
                  <c:v>32.9</c:v>
                </c:pt>
                <c:pt idx="1183">
                  <c:v>32.9</c:v>
                </c:pt>
                <c:pt idx="1184">
                  <c:v>32.9</c:v>
                </c:pt>
                <c:pt idx="1185">
                  <c:v>32.9</c:v>
                </c:pt>
                <c:pt idx="1186">
                  <c:v>32.9</c:v>
                </c:pt>
                <c:pt idx="1187">
                  <c:v>32.9</c:v>
                </c:pt>
                <c:pt idx="1188">
                  <c:v>32.800000000000004</c:v>
                </c:pt>
                <c:pt idx="1189">
                  <c:v>32.800000000000004</c:v>
                </c:pt>
                <c:pt idx="1190">
                  <c:v>32.800000000000004</c:v>
                </c:pt>
                <c:pt idx="1191">
                  <c:v>32.800000000000004</c:v>
                </c:pt>
                <c:pt idx="1192">
                  <c:v>32.800000000000004</c:v>
                </c:pt>
                <c:pt idx="1193">
                  <c:v>32.800000000000004</c:v>
                </c:pt>
                <c:pt idx="1194">
                  <c:v>32.800000000000004</c:v>
                </c:pt>
                <c:pt idx="1195">
                  <c:v>32.800000000000004</c:v>
                </c:pt>
                <c:pt idx="1196">
                  <c:v>32.800000000000004</c:v>
                </c:pt>
                <c:pt idx="1197">
                  <c:v>32.800000000000004</c:v>
                </c:pt>
                <c:pt idx="1198">
                  <c:v>32.800000000000004</c:v>
                </c:pt>
                <c:pt idx="1199">
                  <c:v>32.800000000000004</c:v>
                </c:pt>
                <c:pt idx="1200">
                  <c:v>32.800000000000004</c:v>
                </c:pt>
                <c:pt idx="1201">
                  <c:v>32.800000000000004</c:v>
                </c:pt>
                <c:pt idx="1202">
                  <c:v>32.700000000000003</c:v>
                </c:pt>
                <c:pt idx="1203">
                  <c:v>32.700000000000003</c:v>
                </c:pt>
                <c:pt idx="1204">
                  <c:v>32.700000000000003</c:v>
                </c:pt>
                <c:pt idx="1205">
                  <c:v>32.700000000000003</c:v>
                </c:pt>
                <c:pt idx="1206">
                  <c:v>32.700000000000003</c:v>
                </c:pt>
                <c:pt idx="1207">
                  <c:v>32.700000000000003</c:v>
                </c:pt>
                <c:pt idx="1208">
                  <c:v>32.700000000000003</c:v>
                </c:pt>
                <c:pt idx="1209">
                  <c:v>32.700000000000003</c:v>
                </c:pt>
                <c:pt idx="1210">
                  <c:v>32.700000000000003</c:v>
                </c:pt>
                <c:pt idx="1211">
                  <c:v>32.700000000000003</c:v>
                </c:pt>
                <c:pt idx="1212">
                  <c:v>32.700000000000003</c:v>
                </c:pt>
                <c:pt idx="1213">
                  <c:v>32.700000000000003</c:v>
                </c:pt>
                <c:pt idx="1214">
                  <c:v>32.700000000000003</c:v>
                </c:pt>
                <c:pt idx="1215">
                  <c:v>32.700000000000003</c:v>
                </c:pt>
                <c:pt idx="1216">
                  <c:v>32.700000000000003</c:v>
                </c:pt>
                <c:pt idx="1217">
                  <c:v>32.6</c:v>
                </c:pt>
                <c:pt idx="1218">
                  <c:v>32.6</c:v>
                </c:pt>
                <c:pt idx="1219">
                  <c:v>32.6</c:v>
                </c:pt>
                <c:pt idx="1220">
                  <c:v>32.6</c:v>
                </c:pt>
                <c:pt idx="1221">
                  <c:v>32.6</c:v>
                </c:pt>
                <c:pt idx="1222">
                  <c:v>32.6</c:v>
                </c:pt>
                <c:pt idx="1223">
                  <c:v>32.6</c:v>
                </c:pt>
                <c:pt idx="1224">
                  <c:v>32.6</c:v>
                </c:pt>
                <c:pt idx="1225">
                  <c:v>32.6</c:v>
                </c:pt>
                <c:pt idx="1226">
                  <c:v>32.6</c:v>
                </c:pt>
                <c:pt idx="1227">
                  <c:v>32.6</c:v>
                </c:pt>
                <c:pt idx="1228">
                  <c:v>32.6</c:v>
                </c:pt>
                <c:pt idx="1229">
                  <c:v>32.6</c:v>
                </c:pt>
                <c:pt idx="1230">
                  <c:v>32.5</c:v>
                </c:pt>
                <c:pt idx="1231">
                  <c:v>32.5</c:v>
                </c:pt>
                <c:pt idx="1232">
                  <c:v>32.5</c:v>
                </c:pt>
                <c:pt idx="1233">
                  <c:v>32.5</c:v>
                </c:pt>
                <c:pt idx="1234">
                  <c:v>32.5</c:v>
                </c:pt>
                <c:pt idx="1235">
                  <c:v>32.5</c:v>
                </c:pt>
                <c:pt idx="1236">
                  <c:v>32.5</c:v>
                </c:pt>
                <c:pt idx="1237">
                  <c:v>32.5</c:v>
                </c:pt>
                <c:pt idx="1238">
                  <c:v>32.5</c:v>
                </c:pt>
                <c:pt idx="1239">
                  <c:v>32.5</c:v>
                </c:pt>
                <c:pt idx="1240">
                  <c:v>32.5</c:v>
                </c:pt>
                <c:pt idx="1241">
                  <c:v>32.5</c:v>
                </c:pt>
                <c:pt idx="1242">
                  <c:v>32.5</c:v>
                </c:pt>
                <c:pt idx="1243">
                  <c:v>32.5</c:v>
                </c:pt>
                <c:pt idx="1244">
                  <c:v>32.4</c:v>
                </c:pt>
                <c:pt idx="1245">
                  <c:v>32.4</c:v>
                </c:pt>
                <c:pt idx="1246">
                  <c:v>32.4</c:v>
                </c:pt>
                <c:pt idx="1247">
                  <c:v>32.4</c:v>
                </c:pt>
                <c:pt idx="1248">
                  <c:v>32.4</c:v>
                </c:pt>
                <c:pt idx="1249">
                  <c:v>32.4</c:v>
                </c:pt>
                <c:pt idx="1250">
                  <c:v>32.4</c:v>
                </c:pt>
                <c:pt idx="1251">
                  <c:v>32.4</c:v>
                </c:pt>
                <c:pt idx="1252">
                  <c:v>32.4</c:v>
                </c:pt>
                <c:pt idx="1253">
                  <c:v>32.4</c:v>
                </c:pt>
                <c:pt idx="1254">
                  <c:v>32.4</c:v>
                </c:pt>
                <c:pt idx="1255">
                  <c:v>32.4</c:v>
                </c:pt>
                <c:pt idx="1256">
                  <c:v>32.4</c:v>
                </c:pt>
                <c:pt idx="1257">
                  <c:v>32.4</c:v>
                </c:pt>
                <c:pt idx="1258">
                  <c:v>32.4</c:v>
                </c:pt>
                <c:pt idx="1259">
                  <c:v>32.300000000000004</c:v>
                </c:pt>
                <c:pt idx="1260">
                  <c:v>32.300000000000004</c:v>
                </c:pt>
                <c:pt idx="1261">
                  <c:v>32.300000000000004</c:v>
                </c:pt>
                <c:pt idx="1262">
                  <c:v>32.300000000000004</c:v>
                </c:pt>
                <c:pt idx="1263">
                  <c:v>32.300000000000004</c:v>
                </c:pt>
                <c:pt idx="1264">
                  <c:v>32.300000000000004</c:v>
                </c:pt>
                <c:pt idx="1265">
                  <c:v>32.300000000000004</c:v>
                </c:pt>
                <c:pt idx="1266">
                  <c:v>32.300000000000004</c:v>
                </c:pt>
                <c:pt idx="1267">
                  <c:v>32.300000000000004</c:v>
                </c:pt>
                <c:pt idx="1268">
                  <c:v>32.300000000000004</c:v>
                </c:pt>
                <c:pt idx="1269">
                  <c:v>32.300000000000004</c:v>
                </c:pt>
                <c:pt idx="1270">
                  <c:v>32.300000000000004</c:v>
                </c:pt>
                <c:pt idx="1271">
                  <c:v>32.300000000000004</c:v>
                </c:pt>
                <c:pt idx="1272">
                  <c:v>32.300000000000004</c:v>
                </c:pt>
                <c:pt idx="1273">
                  <c:v>32.200000000000003</c:v>
                </c:pt>
                <c:pt idx="1274">
                  <c:v>32.200000000000003</c:v>
                </c:pt>
                <c:pt idx="1275">
                  <c:v>32.200000000000003</c:v>
                </c:pt>
                <c:pt idx="1276">
                  <c:v>32.200000000000003</c:v>
                </c:pt>
                <c:pt idx="1277">
                  <c:v>32.200000000000003</c:v>
                </c:pt>
                <c:pt idx="1278">
                  <c:v>32.200000000000003</c:v>
                </c:pt>
                <c:pt idx="1279">
                  <c:v>32.200000000000003</c:v>
                </c:pt>
                <c:pt idx="1280">
                  <c:v>32.200000000000003</c:v>
                </c:pt>
                <c:pt idx="1281">
                  <c:v>32.200000000000003</c:v>
                </c:pt>
                <c:pt idx="1282">
                  <c:v>32.200000000000003</c:v>
                </c:pt>
                <c:pt idx="1283">
                  <c:v>32.200000000000003</c:v>
                </c:pt>
                <c:pt idx="1284">
                  <c:v>32.200000000000003</c:v>
                </c:pt>
                <c:pt idx="1285">
                  <c:v>32.200000000000003</c:v>
                </c:pt>
                <c:pt idx="1286">
                  <c:v>32.200000000000003</c:v>
                </c:pt>
                <c:pt idx="1287">
                  <c:v>32.1</c:v>
                </c:pt>
                <c:pt idx="1288">
                  <c:v>32.1</c:v>
                </c:pt>
                <c:pt idx="1289">
                  <c:v>32.1</c:v>
                </c:pt>
                <c:pt idx="1290">
                  <c:v>32.1</c:v>
                </c:pt>
                <c:pt idx="1291">
                  <c:v>32.1</c:v>
                </c:pt>
                <c:pt idx="1292">
                  <c:v>32.1</c:v>
                </c:pt>
                <c:pt idx="1293">
                  <c:v>32.1</c:v>
                </c:pt>
                <c:pt idx="1294">
                  <c:v>32.1</c:v>
                </c:pt>
                <c:pt idx="1295">
                  <c:v>32.1</c:v>
                </c:pt>
                <c:pt idx="1296">
                  <c:v>32.1</c:v>
                </c:pt>
                <c:pt idx="1297">
                  <c:v>32.1</c:v>
                </c:pt>
                <c:pt idx="1298">
                  <c:v>32.1</c:v>
                </c:pt>
                <c:pt idx="1299">
                  <c:v>32.1</c:v>
                </c:pt>
                <c:pt idx="1300">
                  <c:v>32.1</c:v>
                </c:pt>
                <c:pt idx="1301">
                  <c:v>32</c:v>
                </c:pt>
                <c:pt idx="1302">
                  <c:v>32</c:v>
                </c:pt>
                <c:pt idx="1303">
                  <c:v>32</c:v>
                </c:pt>
                <c:pt idx="1304">
                  <c:v>32</c:v>
                </c:pt>
                <c:pt idx="1305">
                  <c:v>32</c:v>
                </c:pt>
                <c:pt idx="1306">
                  <c:v>32</c:v>
                </c:pt>
                <c:pt idx="1307">
                  <c:v>32</c:v>
                </c:pt>
                <c:pt idx="1308">
                  <c:v>32</c:v>
                </c:pt>
                <c:pt idx="1309">
                  <c:v>32</c:v>
                </c:pt>
                <c:pt idx="1310">
                  <c:v>32</c:v>
                </c:pt>
                <c:pt idx="1311">
                  <c:v>32</c:v>
                </c:pt>
                <c:pt idx="1312">
                  <c:v>32</c:v>
                </c:pt>
                <c:pt idx="1313">
                  <c:v>32</c:v>
                </c:pt>
                <c:pt idx="1314">
                  <c:v>32</c:v>
                </c:pt>
                <c:pt idx="1315">
                  <c:v>31.9</c:v>
                </c:pt>
                <c:pt idx="1316">
                  <c:v>31.9</c:v>
                </c:pt>
                <c:pt idx="1317">
                  <c:v>31.9</c:v>
                </c:pt>
                <c:pt idx="1318">
                  <c:v>31.9</c:v>
                </c:pt>
                <c:pt idx="1319">
                  <c:v>31.9</c:v>
                </c:pt>
                <c:pt idx="1320">
                  <c:v>31.9</c:v>
                </c:pt>
                <c:pt idx="1321">
                  <c:v>31.9</c:v>
                </c:pt>
                <c:pt idx="1322">
                  <c:v>31.9</c:v>
                </c:pt>
                <c:pt idx="1323">
                  <c:v>31.9</c:v>
                </c:pt>
                <c:pt idx="1324">
                  <c:v>31.9</c:v>
                </c:pt>
                <c:pt idx="1325">
                  <c:v>31.9</c:v>
                </c:pt>
                <c:pt idx="1326">
                  <c:v>31.9</c:v>
                </c:pt>
                <c:pt idx="1327">
                  <c:v>31.9</c:v>
                </c:pt>
                <c:pt idx="1328">
                  <c:v>31.9</c:v>
                </c:pt>
                <c:pt idx="1329">
                  <c:v>31.9</c:v>
                </c:pt>
                <c:pt idx="1330">
                  <c:v>31.8</c:v>
                </c:pt>
                <c:pt idx="1331">
                  <c:v>31.8</c:v>
                </c:pt>
                <c:pt idx="1332">
                  <c:v>31.8</c:v>
                </c:pt>
                <c:pt idx="1333">
                  <c:v>31.8</c:v>
                </c:pt>
                <c:pt idx="1334">
                  <c:v>31.8</c:v>
                </c:pt>
                <c:pt idx="1335">
                  <c:v>31.8</c:v>
                </c:pt>
                <c:pt idx="1336">
                  <c:v>31.8</c:v>
                </c:pt>
                <c:pt idx="1337">
                  <c:v>31.8</c:v>
                </c:pt>
                <c:pt idx="1338">
                  <c:v>31.8</c:v>
                </c:pt>
                <c:pt idx="1339">
                  <c:v>31.8</c:v>
                </c:pt>
                <c:pt idx="1340">
                  <c:v>31.8</c:v>
                </c:pt>
                <c:pt idx="1341">
                  <c:v>31.8</c:v>
                </c:pt>
                <c:pt idx="1342">
                  <c:v>31.8</c:v>
                </c:pt>
                <c:pt idx="1343">
                  <c:v>31.8</c:v>
                </c:pt>
                <c:pt idx="1344">
                  <c:v>31.8</c:v>
                </c:pt>
                <c:pt idx="1345">
                  <c:v>31.7</c:v>
                </c:pt>
                <c:pt idx="1346">
                  <c:v>31.7</c:v>
                </c:pt>
                <c:pt idx="1347">
                  <c:v>31.7</c:v>
                </c:pt>
                <c:pt idx="1348">
                  <c:v>31.7</c:v>
                </c:pt>
                <c:pt idx="1349">
                  <c:v>31.7</c:v>
                </c:pt>
                <c:pt idx="1350">
                  <c:v>31.7</c:v>
                </c:pt>
                <c:pt idx="1351">
                  <c:v>31.7</c:v>
                </c:pt>
                <c:pt idx="1352">
                  <c:v>31.7</c:v>
                </c:pt>
                <c:pt idx="1353">
                  <c:v>31.7</c:v>
                </c:pt>
                <c:pt idx="1354">
                  <c:v>31.7</c:v>
                </c:pt>
                <c:pt idx="1355">
                  <c:v>31.7</c:v>
                </c:pt>
                <c:pt idx="1356">
                  <c:v>31.7</c:v>
                </c:pt>
                <c:pt idx="1357">
                  <c:v>31.7</c:v>
                </c:pt>
                <c:pt idx="1358">
                  <c:v>31.7</c:v>
                </c:pt>
                <c:pt idx="1359">
                  <c:v>31.7</c:v>
                </c:pt>
                <c:pt idx="1360">
                  <c:v>31.6</c:v>
                </c:pt>
                <c:pt idx="1361">
                  <c:v>31.6</c:v>
                </c:pt>
                <c:pt idx="1362">
                  <c:v>31.6</c:v>
                </c:pt>
                <c:pt idx="1363">
                  <c:v>31.6</c:v>
                </c:pt>
                <c:pt idx="1364">
                  <c:v>31.6</c:v>
                </c:pt>
                <c:pt idx="1365">
                  <c:v>31.6</c:v>
                </c:pt>
                <c:pt idx="1366">
                  <c:v>31.6</c:v>
                </c:pt>
                <c:pt idx="1367">
                  <c:v>31.6</c:v>
                </c:pt>
                <c:pt idx="1368">
                  <c:v>31.6</c:v>
                </c:pt>
                <c:pt idx="1369">
                  <c:v>31.6</c:v>
                </c:pt>
                <c:pt idx="1370">
                  <c:v>31.6</c:v>
                </c:pt>
                <c:pt idx="1371">
                  <c:v>31.6</c:v>
                </c:pt>
                <c:pt idx="1372">
                  <c:v>31.6</c:v>
                </c:pt>
                <c:pt idx="1373">
                  <c:v>31.6</c:v>
                </c:pt>
                <c:pt idx="1374">
                  <c:v>31.5</c:v>
                </c:pt>
                <c:pt idx="1375">
                  <c:v>31.5</c:v>
                </c:pt>
                <c:pt idx="1376">
                  <c:v>31.5</c:v>
                </c:pt>
                <c:pt idx="1377">
                  <c:v>31.5</c:v>
                </c:pt>
                <c:pt idx="1378">
                  <c:v>31.5</c:v>
                </c:pt>
                <c:pt idx="1379">
                  <c:v>31.5</c:v>
                </c:pt>
                <c:pt idx="1380">
                  <c:v>31.5</c:v>
                </c:pt>
                <c:pt idx="1381">
                  <c:v>31.5</c:v>
                </c:pt>
                <c:pt idx="1382">
                  <c:v>31.5</c:v>
                </c:pt>
                <c:pt idx="1383">
                  <c:v>31.5</c:v>
                </c:pt>
                <c:pt idx="1384">
                  <c:v>31.5</c:v>
                </c:pt>
                <c:pt idx="1385">
                  <c:v>31.5</c:v>
                </c:pt>
                <c:pt idx="1386">
                  <c:v>31.5</c:v>
                </c:pt>
                <c:pt idx="1387">
                  <c:v>31.5</c:v>
                </c:pt>
                <c:pt idx="1388">
                  <c:v>31.4</c:v>
                </c:pt>
                <c:pt idx="1389">
                  <c:v>31.4</c:v>
                </c:pt>
                <c:pt idx="1390">
                  <c:v>31.4</c:v>
                </c:pt>
                <c:pt idx="1391">
                  <c:v>31.4</c:v>
                </c:pt>
                <c:pt idx="1392">
                  <c:v>31.4</c:v>
                </c:pt>
                <c:pt idx="1393">
                  <c:v>31.4</c:v>
                </c:pt>
                <c:pt idx="1394">
                  <c:v>31.4</c:v>
                </c:pt>
                <c:pt idx="1395">
                  <c:v>31.4</c:v>
                </c:pt>
                <c:pt idx="1396">
                  <c:v>31.4</c:v>
                </c:pt>
                <c:pt idx="1397">
                  <c:v>31.4</c:v>
                </c:pt>
                <c:pt idx="1398">
                  <c:v>31.4</c:v>
                </c:pt>
                <c:pt idx="1399">
                  <c:v>31.4</c:v>
                </c:pt>
                <c:pt idx="1400">
                  <c:v>31.4</c:v>
                </c:pt>
                <c:pt idx="1401">
                  <c:v>31.4</c:v>
                </c:pt>
                <c:pt idx="1402">
                  <c:v>31.4</c:v>
                </c:pt>
                <c:pt idx="1403">
                  <c:v>31.4</c:v>
                </c:pt>
                <c:pt idx="1404">
                  <c:v>31.3</c:v>
                </c:pt>
                <c:pt idx="1405">
                  <c:v>31.3</c:v>
                </c:pt>
                <c:pt idx="1406">
                  <c:v>31.3</c:v>
                </c:pt>
                <c:pt idx="1407">
                  <c:v>31.3</c:v>
                </c:pt>
                <c:pt idx="1408">
                  <c:v>31.3</c:v>
                </c:pt>
                <c:pt idx="1409">
                  <c:v>31.3</c:v>
                </c:pt>
                <c:pt idx="1410">
                  <c:v>31.3</c:v>
                </c:pt>
                <c:pt idx="1411">
                  <c:v>31.3</c:v>
                </c:pt>
                <c:pt idx="1412">
                  <c:v>31.3</c:v>
                </c:pt>
                <c:pt idx="1413">
                  <c:v>31.3</c:v>
                </c:pt>
                <c:pt idx="1414">
                  <c:v>31.3</c:v>
                </c:pt>
                <c:pt idx="1415">
                  <c:v>31.3</c:v>
                </c:pt>
                <c:pt idx="1416">
                  <c:v>31.3</c:v>
                </c:pt>
                <c:pt idx="1417">
                  <c:v>31.3</c:v>
                </c:pt>
                <c:pt idx="1418">
                  <c:v>31.2</c:v>
                </c:pt>
                <c:pt idx="1419">
                  <c:v>31.2</c:v>
                </c:pt>
                <c:pt idx="1420">
                  <c:v>31.2</c:v>
                </c:pt>
                <c:pt idx="1421">
                  <c:v>31.2</c:v>
                </c:pt>
                <c:pt idx="1422">
                  <c:v>31.2</c:v>
                </c:pt>
                <c:pt idx="1423">
                  <c:v>31.2</c:v>
                </c:pt>
                <c:pt idx="1424">
                  <c:v>31.2</c:v>
                </c:pt>
                <c:pt idx="1425">
                  <c:v>31.2</c:v>
                </c:pt>
                <c:pt idx="1426">
                  <c:v>31.2</c:v>
                </c:pt>
                <c:pt idx="1427">
                  <c:v>31.2</c:v>
                </c:pt>
                <c:pt idx="1428">
                  <c:v>31.2</c:v>
                </c:pt>
                <c:pt idx="1429">
                  <c:v>31.2</c:v>
                </c:pt>
                <c:pt idx="1430">
                  <c:v>31.2</c:v>
                </c:pt>
                <c:pt idx="1431">
                  <c:v>31.2</c:v>
                </c:pt>
                <c:pt idx="1432">
                  <c:v>31.2</c:v>
                </c:pt>
                <c:pt idx="1433">
                  <c:v>31.1</c:v>
                </c:pt>
                <c:pt idx="1434">
                  <c:v>31.1</c:v>
                </c:pt>
                <c:pt idx="1435">
                  <c:v>31.1</c:v>
                </c:pt>
                <c:pt idx="1436">
                  <c:v>31.1</c:v>
                </c:pt>
                <c:pt idx="1437">
                  <c:v>31.1</c:v>
                </c:pt>
                <c:pt idx="1438">
                  <c:v>31.1</c:v>
                </c:pt>
                <c:pt idx="1439">
                  <c:v>31.1</c:v>
                </c:pt>
                <c:pt idx="1440">
                  <c:v>31.1</c:v>
                </c:pt>
                <c:pt idx="1441">
                  <c:v>31.1</c:v>
                </c:pt>
                <c:pt idx="1442">
                  <c:v>31.1</c:v>
                </c:pt>
                <c:pt idx="1443">
                  <c:v>31.1</c:v>
                </c:pt>
                <c:pt idx="1444">
                  <c:v>31.1</c:v>
                </c:pt>
                <c:pt idx="1445">
                  <c:v>31.1</c:v>
                </c:pt>
                <c:pt idx="1446">
                  <c:v>31.1</c:v>
                </c:pt>
                <c:pt idx="1447">
                  <c:v>31</c:v>
                </c:pt>
                <c:pt idx="1448">
                  <c:v>31</c:v>
                </c:pt>
                <c:pt idx="1449">
                  <c:v>31</c:v>
                </c:pt>
                <c:pt idx="1450">
                  <c:v>31</c:v>
                </c:pt>
                <c:pt idx="1451">
                  <c:v>31</c:v>
                </c:pt>
                <c:pt idx="1452">
                  <c:v>31</c:v>
                </c:pt>
                <c:pt idx="1453">
                  <c:v>31</c:v>
                </c:pt>
                <c:pt idx="1454">
                  <c:v>31</c:v>
                </c:pt>
                <c:pt idx="1455">
                  <c:v>31</c:v>
                </c:pt>
                <c:pt idx="1456">
                  <c:v>31</c:v>
                </c:pt>
                <c:pt idx="1457">
                  <c:v>31</c:v>
                </c:pt>
                <c:pt idx="1458">
                  <c:v>31</c:v>
                </c:pt>
                <c:pt idx="1459">
                  <c:v>31</c:v>
                </c:pt>
                <c:pt idx="1460">
                  <c:v>31</c:v>
                </c:pt>
                <c:pt idx="1461">
                  <c:v>31</c:v>
                </c:pt>
                <c:pt idx="1462">
                  <c:v>31</c:v>
                </c:pt>
                <c:pt idx="1463">
                  <c:v>30.9</c:v>
                </c:pt>
                <c:pt idx="1464">
                  <c:v>30.9</c:v>
                </c:pt>
                <c:pt idx="1465">
                  <c:v>30.9</c:v>
                </c:pt>
                <c:pt idx="1466">
                  <c:v>30.9</c:v>
                </c:pt>
                <c:pt idx="1467">
                  <c:v>30.9</c:v>
                </c:pt>
                <c:pt idx="1468">
                  <c:v>30.9</c:v>
                </c:pt>
                <c:pt idx="1469">
                  <c:v>30.9</c:v>
                </c:pt>
                <c:pt idx="1470">
                  <c:v>30.9</c:v>
                </c:pt>
                <c:pt idx="1471">
                  <c:v>30.9</c:v>
                </c:pt>
                <c:pt idx="1472">
                  <c:v>30.9</c:v>
                </c:pt>
                <c:pt idx="1473">
                  <c:v>30.9</c:v>
                </c:pt>
                <c:pt idx="1474">
                  <c:v>30.9</c:v>
                </c:pt>
                <c:pt idx="1475">
                  <c:v>30.9</c:v>
                </c:pt>
                <c:pt idx="1476">
                  <c:v>30.9</c:v>
                </c:pt>
                <c:pt idx="1477">
                  <c:v>30.9</c:v>
                </c:pt>
                <c:pt idx="1478">
                  <c:v>30.8</c:v>
                </c:pt>
                <c:pt idx="1479">
                  <c:v>30.8</c:v>
                </c:pt>
                <c:pt idx="1480">
                  <c:v>30.8</c:v>
                </c:pt>
                <c:pt idx="1481">
                  <c:v>30.8</c:v>
                </c:pt>
                <c:pt idx="1482">
                  <c:v>30.8</c:v>
                </c:pt>
                <c:pt idx="1483">
                  <c:v>30.8</c:v>
                </c:pt>
                <c:pt idx="1484">
                  <c:v>30.8</c:v>
                </c:pt>
                <c:pt idx="1485">
                  <c:v>30.8</c:v>
                </c:pt>
                <c:pt idx="1486">
                  <c:v>30.8</c:v>
                </c:pt>
                <c:pt idx="1487">
                  <c:v>30.8</c:v>
                </c:pt>
                <c:pt idx="1488">
                  <c:v>30.8</c:v>
                </c:pt>
                <c:pt idx="1489">
                  <c:v>30.8</c:v>
                </c:pt>
                <c:pt idx="1490">
                  <c:v>30.8</c:v>
                </c:pt>
                <c:pt idx="1491">
                  <c:v>30.8</c:v>
                </c:pt>
                <c:pt idx="1492">
                  <c:v>30.8</c:v>
                </c:pt>
                <c:pt idx="1493">
                  <c:v>30.7</c:v>
                </c:pt>
                <c:pt idx="1494">
                  <c:v>30.7</c:v>
                </c:pt>
                <c:pt idx="1495">
                  <c:v>30.7</c:v>
                </c:pt>
                <c:pt idx="1496">
                  <c:v>30.7</c:v>
                </c:pt>
                <c:pt idx="1497">
                  <c:v>30.7</c:v>
                </c:pt>
                <c:pt idx="1498">
                  <c:v>30.7</c:v>
                </c:pt>
                <c:pt idx="1499">
                  <c:v>30.7</c:v>
                </c:pt>
                <c:pt idx="1500">
                  <c:v>30.7</c:v>
                </c:pt>
                <c:pt idx="1501">
                  <c:v>30.7</c:v>
                </c:pt>
                <c:pt idx="1502">
                  <c:v>30.7</c:v>
                </c:pt>
                <c:pt idx="1503">
                  <c:v>30.7</c:v>
                </c:pt>
                <c:pt idx="1504">
                  <c:v>30.7</c:v>
                </c:pt>
                <c:pt idx="1505">
                  <c:v>30.7</c:v>
                </c:pt>
                <c:pt idx="1506">
                  <c:v>30.7</c:v>
                </c:pt>
                <c:pt idx="1507">
                  <c:v>30.7</c:v>
                </c:pt>
                <c:pt idx="1508">
                  <c:v>30.6</c:v>
                </c:pt>
                <c:pt idx="1509">
                  <c:v>30.6</c:v>
                </c:pt>
                <c:pt idx="1510">
                  <c:v>30.6</c:v>
                </c:pt>
                <c:pt idx="1511">
                  <c:v>30.6</c:v>
                </c:pt>
                <c:pt idx="1512">
                  <c:v>30.6</c:v>
                </c:pt>
                <c:pt idx="1513">
                  <c:v>30.6</c:v>
                </c:pt>
                <c:pt idx="1514">
                  <c:v>30.6</c:v>
                </c:pt>
                <c:pt idx="1515">
                  <c:v>30.6</c:v>
                </c:pt>
                <c:pt idx="1516">
                  <c:v>30.6</c:v>
                </c:pt>
                <c:pt idx="1517">
                  <c:v>30.6</c:v>
                </c:pt>
                <c:pt idx="1518">
                  <c:v>30.6</c:v>
                </c:pt>
                <c:pt idx="1519">
                  <c:v>30.6</c:v>
                </c:pt>
                <c:pt idx="1520">
                  <c:v>30.6</c:v>
                </c:pt>
                <c:pt idx="1521">
                  <c:v>30.6</c:v>
                </c:pt>
                <c:pt idx="1522">
                  <c:v>30.5</c:v>
                </c:pt>
                <c:pt idx="1523">
                  <c:v>30.5</c:v>
                </c:pt>
                <c:pt idx="1524">
                  <c:v>30.5</c:v>
                </c:pt>
                <c:pt idx="1525">
                  <c:v>30.5</c:v>
                </c:pt>
                <c:pt idx="1526">
                  <c:v>30.5</c:v>
                </c:pt>
                <c:pt idx="1527">
                  <c:v>30.5</c:v>
                </c:pt>
                <c:pt idx="1528">
                  <c:v>30.5</c:v>
                </c:pt>
                <c:pt idx="1529">
                  <c:v>30.5</c:v>
                </c:pt>
                <c:pt idx="1530">
                  <c:v>30.5</c:v>
                </c:pt>
                <c:pt idx="1531">
                  <c:v>30.5</c:v>
                </c:pt>
                <c:pt idx="1532">
                  <c:v>30.5</c:v>
                </c:pt>
                <c:pt idx="1533">
                  <c:v>30.5</c:v>
                </c:pt>
                <c:pt idx="1534">
                  <c:v>30.5</c:v>
                </c:pt>
                <c:pt idx="1535">
                  <c:v>30.5</c:v>
                </c:pt>
                <c:pt idx="1536">
                  <c:v>30.4</c:v>
                </c:pt>
                <c:pt idx="1537">
                  <c:v>30.4</c:v>
                </c:pt>
                <c:pt idx="1538">
                  <c:v>30.4</c:v>
                </c:pt>
                <c:pt idx="1539">
                  <c:v>30.4</c:v>
                </c:pt>
                <c:pt idx="1540">
                  <c:v>30.4</c:v>
                </c:pt>
                <c:pt idx="1541">
                  <c:v>30.4</c:v>
                </c:pt>
                <c:pt idx="1542">
                  <c:v>30.4</c:v>
                </c:pt>
                <c:pt idx="1543">
                  <c:v>30.4</c:v>
                </c:pt>
                <c:pt idx="1544">
                  <c:v>30.4</c:v>
                </c:pt>
                <c:pt idx="1545">
                  <c:v>30.4</c:v>
                </c:pt>
                <c:pt idx="1546">
                  <c:v>30.4</c:v>
                </c:pt>
                <c:pt idx="1547">
                  <c:v>30.4</c:v>
                </c:pt>
                <c:pt idx="1548">
                  <c:v>30.4</c:v>
                </c:pt>
                <c:pt idx="1549">
                  <c:v>30.4</c:v>
                </c:pt>
                <c:pt idx="1550">
                  <c:v>30.4</c:v>
                </c:pt>
                <c:pt idx="1551">
                  <c:v>30.4</c:v>
                </c:pt>
                <c:pt idx="1552">
                  <c:v>30.3</c:v>
                </c:pt>
                <c:pt idx="1553">
                  <c:v>30.3</c:v>
                </c:pt>
                <c:pt idx="1554">
                  <c:v>30.3</c:v>
                </c:pt>
                <c:pt idx="1555">
                  <c:v>30.3</c:v>
                </c:pt>
                <c:pt idx="1556">
                  <c:v>30.3</c:v>
                </c:pt>
                <c:pt idx="1557">
                  <c:v>30.3</c:v>
                </c:pt>
                <c:pt idx="1558">
                  <c:v>30.3</c:v>
                </c:pt>
                <c:pt idx="1559">
                  <c:v>30.3</c:v>
                </c:pt>
                <c:pt idx="1560">
                  <c:v>30.3</c:v>
                </c:pt>
                <c:pt idx="1561">
                  <c:v>30.3</c:v>
                </c:pt>
                <c:pt idx="1562">
                  <c:v>30.3</c:v>
                </c:pt>
                <c:pt idx="1563">
                  <c:v>30.3</c:v>
                </c:pt>
                <c:pt idx="1564">
                  <c:v>30.3</c:v>
                </c:pt>
                <c:pt idx="1565">
                  <c:v>30.2</c:v>
                </c:pt>
                <c:pt idx="1566">
                  <c:v>30.2</c:v>
                </c:pt>
                <c:pt idx="1567">
                  <c:v>30.2</c:v>
                </c:pt>
                <c:pt idx="1568">
                  <c:v>30.2</c:v>
                </c:pt>
                <c:pt idx="1569">
                  <c:v>30.2</c:v>
                </c:pt>
                <c:pt idx="1570">
                  <c:v>30.2</c:v>
                </c:pt>
                <c:pt idx="1571">
                  <c:v>30.2</c:v>
                </c:pt>
                <c:pt idx="1572">
                  <c:v>30.2</c:v>
                </c:pt>
                <c:pt idx="1573">
                  <c:v>30.2</c:v>
                </c:pt>
                <c:pt idx="1574">
                  <c:v>30.2</c:v>
                </c:pt>
                <c:pt idx="1575">
                  <c:v>30.2</c:v>
                </c:pt>
                <c:pt idx="1576">
                  <c:v>30.2</c:v>
                </c:pt>
                <c:pt idx="1577">
                  <c:v>30.2</c:v>
                </c:pt>
                <c:pt idx="1578">
                  <c:v>30.2</c:v>
                </c:pt>
                <c:pt idx="1579">
                  <c:v>30.2</c:v>
                </c:pt>
                <c:pt idx="1580">
                  <c:v>30.2</c:v>
                </c:pt>
                <c:pt idx="1581">
                  <c:v>30.1</c:v>
                </c:pt>
                <c:pt idx="1582">
                  <c:v>30.2</c:v>
                </c:pt>
                <c:pt idx="1583">
                  <c:v>30.1</c:v>
                </c:pt>
                <c:pt idx="1584">
                  <c:v>30.1</c:v>
                </c:pt>
                <c:pt idx="1585">
                  <c:v>30.1</c:v>
                </c:pt>
                <c:pt idx="1586">
                  <c:v>30.1</c:v>
                </c:pt>
                <c:pt idx="1587">
                  <c:v>30.1</c:v>
                </c:pt>
                <c:pt idx="1588">
                  <c:v>30.1</c:v>
                </c:pt>
                <c:pt idx="1589">
                  <c:v>30.1</c:v>
                </c:pt>
                <c:pt idx="1590">
                  <c:v>30.1</c:v>
                </c:pt>
                <c:pt idx="1591">
                  <c:v>30.1</c:v>
                </c:pt>
                <c:pt idx="1592">
                  <c:v>30.1</c:v>
                </c:pt>
                <c:pt idx="1593">
                  <c:v>30.1</c:v>
                </c:pt>
                <c:pt idx="1594">
                  <c:v>30.1</c:v>
                </c:pt>
                <c:pt idx="1595">
                  <c:v>30.1</c:v>
                </c:pt>
                <c:pt idx="1596">
                  <c:v>30.1</c:v>
                </c:pt>
                <c:pt idx="1597">
                  <c:v>30.1</c:v>
                </c:pt>
                <c:pt idx="1598">
                  <c:v>30.1</c:v>
                </c:pt>
                <c:pt idx="1599">
                  <c:v>30.1</c:v>
                </c:pt>
                <c:pt idx="1600">
                  <c:v>30.1</c:v>
                </c:pt>
                <c:pt idx="1601">
                  <c:v>30.1</c:v>
                </c:pt>
                <c:pt idx="1602">
                  <c:v>30.1</c:v>
                </c:pt>
                <c:pt idx="1603">
                  <c:v>30.2</c:v>
                </c:pt>
                <c:pt idx="1604">
                  <c:v>30.2</c:v>
                </c:pt>
                <c:pt idx="1605">
                  <c:v>30.2</c:v>
                </c:pt>
                <c:pt idx="1606">
                  <c:v>30.2</c:v>
                </c:pt>
                <c:pt idx="1607">
                  <c:v>30.2</c:v>
                </c:pt>
                <c:pt idx="1608">
                  <c:v>30.2</c:v>
                </c:pt>
                <c:pt idx="1609">
                  <c:v>30.2</c:v>
                </c:pt>
                <c:pt idx="1610">
                  <c:v>30.2</c:v>
                </c:pt>
                <c:pt idx="1611">
                  <c:v>30.2</c:v>
                </c:pt>
                <c:pt idx="1612">
                  <c:v>30.2</c:v>
                </c:pt>
                <c:pt idx="1613">
                  <c:v>30.2</c:v>
                </c:pt>
                <c:pt idx="1614">
                  <c:v>30.2</c:v>
                </c:pt>
                <c:pt idx="1615">
                  <c:v>30.2</c:v>
                </c:pt>
                <c:pt idx="1616">
                  <c:v>30.2</c:v>
                </c:pt>
                <c:pt idx="1617">
                  <c:v>30.2</c:v>
                </c:pt>
                <c:pt idx="1618">
                  <c:v>30.2</c:v>
                </c:pt>
                <c:pt idx="1619">
                  <c:v>30.2</c:v>
                </c:pt>
                <c:pt idx="1620">
                  <c:v>30.2</c:v>
                </c:pt>
                <c:pt idx="1621">
                  <c:v>30.3</c:v>
                </c:pt>
                <c:pt idx="1622">
                  <c:v>30.3</c:v>
                </c:pt>
                <c:pt idx="1623">
                  <c:v>30.3</c:v>
                </c:pt>
                <c:pt idx="1624">
                  <c:v>30.3</c:v>
                </c:pt>
                <c:pt idx="1625">
                  <c:v>30.3</c:v>
                </c:pt>
                <c:pt idx="1626">
                  <c:v>30.3</c:v>
                </c:pt>
                <c:pt idx="1627">
                  <c:v>30.3</c:v>
                </c:pt>
                <c:pt idx="1628">
                  <c:v>30.3</c:v>
                </c:pt>
                <c:pt idx="1629">
                  <c:v>30.3</c:v>
                </c:pt>
                <c:pt idx="1630">
                  <c:v>30.3</c:v>
                </c:pt>
                <c:pt idx="1631">
                  <c:v>30.3</c:v>
                </c:pt>
                <c:pt idx="1632">
                  <c:v>30.3</c:v>
                </c:pt>
                <c:pt idx="1633">
                  <c:v>30.3</c:v>
                </c:pt>
                <c:pt idx="1634">
                  <c:v>30.3</c:v>
                </c:pt>
                <c:pt idx="1635">
                  <c:v>30.3</c:v>
                </c:pt>
                <c:pt idx="1636">
                  <c:v>30.3</c:v>
                </c:pt>
                <c:pt idx="1637">
                  <c:v>30.3</c:v>
                </c:pt>
                <c:pt idx="1638">
                  <c:v>30.4</c:v>
                </c:pt>
                <c:pt idx="1639">
                  <c:v>30.4</c:v>
                </c:pt>
                <c:pt idx="1640">
                  <c:v>30.4</c:v>
                </c:pt>
                <c:pt idx="1641">
                  <c:v>30.4</c:v>
                </c:pt>
                <c:pt idx="1642">
                  <c:v>30.4</c:v>
                </c:pt>
                <c:pt idx="1643">
                  <c:v>30.4</c:v>
                </c:pt>
                <c:pt idx="1644">
                  <c:v>30.4</c:v>
                </c:pt>
                <c:pt idx="1645">
                  <c:v>30.4</c:v>
                </c:pt>
                <c:pt idx="1646">
                  <c:v>30.4</c:v>
                </c:pt>
                <c:pt idx="1647">
                  <c:v>30.4</c:v>
                </c:pt>
                <c:pt idx="1648">
                  <c:v>30.4</c:v>
                </c:pt>
                <c:pt idx="1649">
                  <c:v>30.4</c:v>
                </c:pt>
                <c:pt idx="1650">
                  <c:v>30.4</c:v>
                </c:pt>
                <c:pt idx="1651">
                  <c:v>30.4</c:v>
                </c:pt>
                <c:pt idx="1652">
                  <c:v>30.4</c:v>
                </c:pt>
                <c:pt idx="1653">
                  <c:v>30.4</c:v>
                </c:pt>
                <c:pt idx="1654">
                  <c:v>30.4</c:v>
                </c:pt>
                <c:pt idx="1655">
                  <c:v>30.4</c:v>
                </c:pt>
                <c:pt idx="1656">
                  <c:v>30.5</c:v>
                </c:pt>
                <c:pt idx="1657">
                  <c:v>30.5</c:v>
                </c:pt>
                <c:pt idx="1658">
                  <c:v>30.5</c:v>
                </c:pt>
                <c:pt idx="1659">
                  <c:v>30.5</c:v>
                </c:pt>
                <c:pt idx="1660">
                  <c:v>30.5</c:v>
                </c:pt>
                <c:pt idx="1661">
                  <c:v>30.5</c:v>
                </c:pt>
                <c:pt idx="1662">
                  <c:v>30.5</c:v>
                </c:pt>
                <c:pt idx="1663">
                  <c:v>30.5</c:v>
                </c:pt>
                <c:pt idx="1664">
                  <c:v>30.5</c:v>
                </c:pt>
                <c:pt idx="1665">
                  <c:v>30.5</c:v>
                </c:pt>
                <c:pt idx="1666">
                  <c:v>30.5</c:v>
                </c:pt>
                <c:pt idx="1667">
                  <c:v>30.5</c:v>
                </c:pt>
                <c:pt idx="1668">
                  <c:v>30.5</c:v>
                </c:pt>
                <c:pt idx="1669">
                  <c:v>30.5</c:v>
                </c:pt>
                <c:pt idx="1670">
                  <c:v>30.5</c:v>
                </c:pt>
                <c:pt idx="1671">
                  <c:v>30.5</c:v>
                </c:pt>
                <c:pt idx="1672">
                  <c:v>30.5</c:v>
                </c:pt>
                <c:pt idx="1673">
                  <c:v>30.6</c:v>
                </c:pt>
                <c:pt idx="1674">
                  <c:v>30.6</c:v>
                </c:pt>
                <c:pt idx="1675">
                  <c:v>30.6</c:v>
                </c:pt>
                <c:pt idx="1676">
                  <c:v>30.6</c:v>
                </c:pt>
                <c:pt idx="1677">
                  <c:v>30.6</c:v>
                </c:pt>
                <c:pt idx="1678">
                  <c:v>30.6</c:v>
                </c:pt>
                <c:pt idx="1679">
                  <c:v>30.6</c:v>
                </c:pt>
                <c:pt idx="1680">
                  <c:v>30.6</c:v>
                </c:pt>
                <c:pt idx="1681">
                  <c:v>30.6</c:v>
                </c:pt>
                <c:pt idx="1682">
                  <c:v>30.6</c:v>
                </c:pt>
                <c:pt idx="1683">
                  <c:v>30.6</c:v>
                </c:pt>
                <c:pt idx="1684">
                  <c:v>30.6</c:v>
                </c:pt>
                <c:pt idx="1685">
                  <c:v>30.6</c:v>
                </c:pt>
                <c:pt idx="1686">
                  <c:v>30.6</c:v>
                </c:pt>
                <c:pt idx="1687">
                  <c:v>30.6</c:v>
                </c:pt>
                <c:pt idx="1688">
                  <c:v>30.6</c:v>
                </c:pt>
                <c:pt idx="1689">
                  <c:v>30.6</c:v>
                </c:pt>
                <c:pt idx="1690">
                  <c:v>30.7</c:v>
                </c:pt>
                <c:pt idx="1691">
                  <c:v>30.7</c:v>
                </c:pt>
                <c:pt idx="1692">
                  <c:v>30.7</c:v>
                </c:pt>
                <c:pt idx="1693">
                  <c:v>30.7</c:v>
                </c:pt>
                <c:pt idx="1694">
                  <c:v>30.7</c:v>
                </c:pt>
                <c:pt idx="1695">
                  <c:v>30.7</c:v>
                </c:pt>
                <c:pt idx="1696">
                  <c:v>30.7</c:v>
                </c:pt>
                <c:pt idx="1697">
                  <c:v>30.7</c:v>
                </c:pt>
                <c:pt idx="1698">
                  <c:v>30.7</c:v>
                </c:pt>
                <c:pt idx="1699">
                  <c:v>30.7</c:v>
                </c:pt>
                <c:pt idx="1700">
                  <c:v>30.7</c:v>
                </c:pt>
                <c:pt idx="1701">
                  <c:v>30.7</c:v>
                </c:pt>
                <c:pt idx="1702">
                  <c:v>30.7</c:v>
                </c:pt>
                <c:pt idx="1703">
                  <c:v>30.7</c:v>
                </c:pt>
                <c:pt idx="1704">
                  <c:v>30.7</c:v>
                </c:pt>
                <c:pt idx="1705">
                  <c:v>30.7</c:v>
                </c:pt>
                <c:pt idx="1706">
                  <c:v>30.7</c:v>
                </c:pt>
                <c:pt idx="1707">
                  <c:v>30.7</c:v>
                </c:pt>
                <c:pt idx="1708">
                  <c:v>30.8</c:v>
                </c:pt>
                <c:pt idx="1709">
                  <c:v>30.8</c:v>
                </c:pt>
                <c:pt idx="1710">
                  <c:v>30.8</c:v>
                </c:pt>
                <c:pt idx="1711">
                  <c:v>30.8</c:v>
                </c:pt>
                <c:pt idx="1712">
                  <c:v>30.8</c:v>
                </c:pt>
                <c:pt idx="1713">
                  <c:v>30.8</c:v>
                </c:pt>
                <c:pt idx="1714">
                  <c:v>30.8</c:v>
                </c:pt>
                <c:pt idx="1715">
                  <c:v>30.8</c:v>
                </c:pt>
                <c:pt idx="1716">
                  <c:v>30.8</c:v>
                </c:pt>
                <c:pt idx="1717">
                  <c:v>30.8</c:v>
                </c:pt>
                <c:pt idx="1718">
                  <c:v>30.8</c:v>
                </c:pt>
                <c:pt idx="1719">
                  <c:v>30.8</c:v>
                </c:pt>
                <c:pt idx="1720">
                  <c:v>30.8</c:v>
                </c:pt>
                <c:pt idx="1721">
                  <c:v>30.8</c:v>
                </c:pt>
                <c:pt idx="1722">
                  <c:v>30.8</c:v>
                </c:pt>
                <c:pt idx="1723">
                  <c:v>30.8</c:v>
                </c:pt>
                <c:pt idx="1724">
                  <c:v>30.8</c:v>
                </c:pt>
                <c:pt idx="1725">
                  <c:v>30.8</c:v>
                </c:pt>
                <c:pt idx="1726">
                  <c:v>30.8</c:v>
                </c:pt>
                <c:pt idx="1727">
                  <c:v>30.8</c:v>
                </c:pt>
                <c:pt idx="1728">
                  <c:v>30.8</c:v>
                </c:pt>
                <c:pt idx="1729">
                  <c:v>30.8</c:v>
                </c:pt>
                <c:pt idx="1730">
                  <c:v>30.8</c:v>
                </c:pt>
                <c:pt idx="1731">
                  <c:v>30.9</c:v>
                </c:pt>
                <c:pt idx="1732">
                  <c:v>30.9</c:v>
                </c:pt>
                <c:pt idx="1733">
                  <c:v>30.9</c:v>
                </c:pt>
                <c:pt idx="1734">
                  <c:v>30.9</c:v>
                </c:pt>
                <c:pt idx="1735">
                  <c:v>30.9</c:v>
                </c:pt>
                <c:pt idx="1736">
                  <c:v>30.9</c:v>
                </c:pt>
                <c:pt idx="1737">
                  <c:v>30.9</c:v>
                </c:pt>
                <c:pt idx="1738">
                  <c:v>30.9</c:v>
                </c:pt>
                <c:pt idx="1739">
                  <c:v>30.9</c:v>
                </c:pt>
                <c:pt idx="1740">
                  <c:v>30.9</c:v>
                </c:pt>
                <c:pt idx="1741">
                  <c:v>30.9</c:v>
                </c:pt>
                <c:pt idx="1742">
                  <c:v>30.9</c:v>
                </c:pt>
                <c:pt idx="1743">
                  <c:v>30.9</c:v>
                </c:pt>
                <c:pt idx="1744">
                  <c:v>30.9</c:v>
                </c:pt>
                <c:pt idx="1745">
                  <c:v>30.9</c:v>
                </c:pt>
                <c:pt idx="1746">
                  <c:v>30.9</c:v>
                </c:pt>
                <c:pt idx="1747">
                  <c:v>30.9</c:v>
                </c:pt>
                <c:pt idx="1748">
                  <c:v>30.9</c:v>
                </c:pt>
                <c:pt idx="1749">
                  <c:v>30.9</c:v>
                </c:pt>
                <c:pt idx="1750">
                  <c:v>30.9</c:v>
                </c:pt>
                <c:pt idx="1751">
                  <c:v>30.9</c:v>
                </c:pt>
                <c:pt idx="1752">
                  <c:v>31</c:v>
                </c:pt>
                <c:pt idx="1753">
                  <c:v>31</c:v>
                </c:pt>
                <c:pt idx="1754">
                  <c:v>31</c:v>
                </c:pt>
                <c:pt idx="1755">
                  <c:v>31</c:v>
                </c:pt>
                <c:pt idx="1756">
                  <c:v>31</c:v>
                </c:pt>
                <c:pt idx="1757">
                  <c:v>31</c:v>
                </c:pt>
                <c:pt idx="1758">
                  <c:v>31</c:v>
                </c:pt>
                <c:pt idx="1759">
                  <c:v>31</c:v>
                </c:pt>
                <c:pt idx="1760">
                  <c:v>31</c:v>
                </c:pt>
                <c:pt idx="1761">
                  <c:v>31</c:v>
                </c:pt>
                <c:pt idx="1762">
                  <c:v>31</c:v>
                </c:pt>
                <c:pt idx="1763">
                  <c:v>31</c:v>
                </c:pt>
                <c:pt idx="1764">
                  <c:v>31</c:v>
                </c:pt>
                <c:pt idx="1765">
                  <c:v>31</c:v>
                </c:pt>
                <c:pt idx="1766">
                  <c:v>31</c:v>
                </c:pt>
                <c:pt idx="1767">
                  <c:v>31</c:v>
                </c:pt>
                <c:pt idx="1768">
                  <c:v>31</c:v>
                </c:pt>
                <c:pt idx="1769">
                  <c:v>31</c:v>
                </c:pt>
                <c:pt idx="1770">
                  <c:v>31</c:v>
                </c:pt>
                <c:pt idx="1771">
                  <c:v>31</c:v>
                </c:pt>
                <c:pt idx="1772">
                  <c:v>31</c:v>
                </c:pt>
                <c:pt idx="1773">
                  <c:v>31</c:v>
                </c:pt>
                <c:pt idx="1774">
                  <c:v>31</c:v>
                </c:pt>
                <c:pt idx="1775">
                  <c:v>31</c:v>
                </c:pt>
                <c:pt idx="1776">
                  <c:v>31</c:v>
                </c:pt>
                <c:pt idx="1777">
                  <c:v>31</c:v>
                </c:pt>
                <c:pt idx="1778">
                  <c:v>31</c:v>
                </c:pt>
                <c:pt idx="1779">
                  <c:v>31</c:v>
                </c:pt>
                <c:pt idx="1780">
                  <c:v>31.1</c:v>
                </c:pt>
                <c:pt idx="1781">
                  <c:v>31.1</c:v>
                </c:pt>
                <c:pt idx="1782">
                  <c:v>31.1</c:v>
                </c:pt>
                <c:pt idx="1783">
                  <c:v>31.1</c:v>
                </c:pt>
                <c:pt idx="1784">
                  <c:v>31.1</c:v>
                </c:pt>
                <c:pt idx="1785">
                  <c:v>31.1</c:v>
                </c:pt>
                <c:pt idx="1786">
                  <c:v>31.2</c:v>
                </c:pt>
                <c:pt idx="1787">
                  <c:v>31.2</c:v>
                </c:pt>
                <c:pt idx="1788">
                  <c:v>31.2</c:v>
                </c:pt>
                <c:pt idx="1789">
                  <c:v>31.3</c:v>
                </c:pt>
                <c:pt idx="1790">
                  <c:v>31.3</c:v>
                </c:pt>
                <c:pt idx="1791">
                  <c:v>31.3</c:v>
                </c:pt>
                <c:pt idx="1792">
                  <c:v>31.4</c:v>
                </c:pt>
                <c:pt idx="1793">
                  <c:v>31.4</c:v>
                </c:pt>
                <c:pt idx="1794">
                  <c:v>31.4</c:v>
                </c:pt>
                <c:pt idx="1795">
                  <c:v>31.5</c:v>
                </c:pt>
                <c:pt idx="1796">
                  <c:v>31.5</c:v>
                </c:pt>
                <c:pt idx="1797">
                  <c:v>31.6</c:v>
                </c:pt>
                <c:pt idx="1798">
                  <c:v>31.6</c:v>
                </c:pt>
                <c:pt idx="1799">
                  <c:v>31.6</c:v>
                </c:pt>
                <c:pt idx="1800">
                  <c:v>31.7</c:v>
                </c:pt>
                <c:pt idx="1801">
                  <c:v>31.7</c:v>
                </c:pt>
                <c:pt idx="1802">
                  <c:v>31.8</c:v>
                </c:pt>
                <c:pt idx="1803">
                  <c:v>31.8</c:v>
                </c:pt>
                <c:pt idx="1804">
                  <c:v>31.8</c:v>
                </c:pt>
                <c:pt idx="1805">
                  <c:v>31.9</c:v>
                </c:pt>
                <c:pt idx="1806">
                  <c:v>31.9</c:v>
                </c:pt>
                <c:pt idx="1807">
                  <c:v>32</c:v>
                </c:pt>
                <c:pt idx="1808">
                  <c:v>32</c:v>
                </c:pt>
                <c:pt idx="1809">
                  <c:v>32.1</c:v>
                </c:pt>
                <c:pt idx="1810">
                  <c:v>32.1</c:v>
                </c:pt>
                <c:pt idx="1811">
                  <c:v>32.200000000000003</c:v>
                </c:pt>
                <c:pt idx="1812">
                  <c:v>32.200000000000003</c:v>
                </c:pt>
                <c:pt idx="1813">
                  <c:v>32.300000000000004</c:v>
                </c:pt>
                <c:pt idx="1814">
                  <c:v>32.300000000000004</c:v>
                </c:pt>
                <c:pt idx="1815">
                  <c:v>32.4</c:v>
                </c:pt>
                <c:pt idx="1816">
                  <c:v>32.4</c:v>
                </c:pt>
                <c:pt idx="1817">
                  <c:v>32.5</c:v>
                </c:pt>
                <c:pt idx="1818">
                  <c:v>32.5</c:v>
                </c:pt>
                <c:pt idx="1819">
                  <c:v>32.6</c:v>
                </c:pt>
                <c:pt idx="1820">
                  <c:v>32.6</c:v>
                </c:pt>
                <c:pt idx="1821">
                  <c:v>32.6</c:v>
                </c:pt>
                <c:pt idx="1822">
                  <c:v>32.700000000000003</c:v>
                </c:pt>
                <c:pt idx="1823">
                  <c:v>32.800000000000004</c:v>
                </c:pt>
                <c:pt idx="1824">
                  <c:v>32.800000000000004</c:v>
                </c:pt>
                <c:pt idx="1825">
                  <c:v>32.9</c:v>
                </c:pt>
                <c:pt idx="1826">
                  <c:v>32.9</c:v>
                </c:pt>
                <c:pt idx="1827">
                  <c:v>33</c:v>
                </c:pt>
                <c:pt idx="1828">
                  <c:v>33.1</c:v>
                </c:pt>
                <c:pt idx="1829">
                  <c:v>33.1</c:v>
                </c:pt>
                <c:pt idx="1830">
                  <c:v>33.200000000000003</c:v>
                </c:pt>
                <c:pt idx="1831">
                  <c:v>33.300000000000004</c:v>
                </c:pt>
                <c:pt idx="1832">
                  <c:v>33.300000000000004</c:v>
                </c:pt>
                <c:pt idx="1833">
                  <c:v>33.4</c:v>
                </c:pt>
                <c:pt idx="1834">
                  <c:v>33.5</c:v>
                </c:pt>
                <c:pt idx="1835">
                  <c:v>33.5</c:v>
                </c:pt>
                <c:pt idx="1836">
                  <c:v>33.6</c:v>
                </c:pt>
                <c:pt idx="1837">
                  <c:v>33.700000000000003</c:v>
                </c:pt>
                <c:pt idx="1838">
                  <c:v>33.700000000000003</c:v>
                </c:pt>
                <c:pt idx="1839">
                  <c:v>33.800000000000004</c:v>
                </c:pt>
                <c:pt idx="1840">
                  <c:v>33.9</c:v>
                </c:pt>
                <c:pt idx="1841">
                  <c:v>33.9</c:v>
                </c:pt>
                <c:pt idx="1842">
                  <c:v>34</c:v>
                </c:pt>
                <c:pt idx="1843">
                  <c:v>34.1</c:v>
                </c:pt>
                <c:pt idx="1844">
                  <c:v>34.1</c:v>
                </c:pt>
                <c:pt idx="1845">
                  <c:v>34.1</c:v>
                </c:pt>
                <c:pt idx="1846">
                  <c:v>34.200000000000003</c:v>
                </c:pt>
                <c:pt idx="1847">
                  <c:v>34.200000000000003</c:v>
                </c:pt>
                <c:pt idx="1848">
                  <c:v>34.200000000000003</c:v>
                </c:pt>
                <c:pt idx="1849">
                  <c:v>34.200000000000003</c:v>
                </c:pt>
                <c:pt idx="1850">
                  <c:v>34.200000000000003</c:v>
                </c:pt>
                <c:pt idx="1851">
                  <c:v>34.200000000000003</c:v>
                </c:pt>
                <c:pt idx="1852">
                  <c:v>34.200000000000003</c:v>
                </c:pt>
                <c:pt idx="1853">
                  <c:v>34.200000000000003</c:v>
                </c:pt>
                <c:pt idx="1854">
                  <c:v>34.1</c:v>
                </c:pt>
                <c:pt idx="1855">
                  <c:v>34.1</c:v>
                </c:pt>
                <c:pt idx="1856">
                  <c:v>34.1</c:v>
                </c:pt>
                <c:pt idx="1857">
                  <c:v>34.1</c:v>
                </c:pt>
                <c:pt idx="1858">
                  <c:v>34.200000000000003</c:v>
                </c:pt>
                <c:pt idx="1859">
                  <c:v>34.200000000000003</c:v>
                </c:pt>
                <c:pt idx="1860">
                  <c:v>34.200000000000003</c:v>
                </c:pt>
                <c:pt idx="1861">
                  <c:v>34.200000000000003</c:v>
                </c:pt>
                <c:pt idx="1862">
                  <c:v>34.200000000000003</c:v>
                </c:pt>
                <c:pt idx="1863">
                  <c:v>34.200000000000003</c:v>
                </c:pt>
                <c:pt idx="1864">
                  <c:v>34.200000000000003</c:v>
                </c:pt>
                <c:pt idx="1865">
                  <c:v>34.200000000000003</c:v>
                </c:pt>
                <c:pt idx="1866">
                  <c:v>34.200000000000003</c:v>
                </c:pt>
                <c:pt idx="1867">
                  <c:v>34.200000000000003</c:v>
                </c:pt>
                <c:pt idx="1868">
                  <c:v>34.200000000000003</c:v>
                </c:pt>
                <c:pt idx="1869">
                  <c:v>34.200000000000003</c:v>
                </c:pt>
                <c:pt idx="1870">
                  <c:v>34.200000000000003</c:v>
                </c:pt>
                <c:pt idx="1871">
                  <c:v>34.200000000000003</c:v>
                </c:pt>
                <c:pt idx="1872">
                  <c:v>34.200000000000003</c:v>
                </c:pt>
                <c:pt idx="1873">
                  <c:v>34.200000000000003</c:v>
                </c:pt>
                <c:pt idx="1874">
                  <c:v>34.200000000000003</c:v>
                </c:pt>
                <c:pt idx="1875">
                  <c:v>34.200000000000003</c:v>
                </c:pt>
                <c:pt idx="1876">
                  <c:v>34.200000000000003</c:v>
                </c:pt>
                <c:pt idx="1877">
                  <c:v>34.200000000000003</c:v>
                </c:pt>
                <c:pt idx="1878">
                  <c:v>34.200000000000003</c:v>
                </c:pt>
                <c:pt idx="1879">
                  <c:v>34.200000000000003</c:v>
                </c:pt>
                <c:pt idx="1880">
                  <c:v>34.200000000000003</c:v>
                </c:pt>
                <c:pt idx="1881">
                  <c:v>34.200000000000003</c:v>
                </c:pt>
                <c:pt idx="1882">
                  <c:v>34.200000000000003</c:v>
                </c:pt>
                <c:pt idx="1883">
                  <c:v>34.200000000000003</c:v>
                </c:pt>
                <c:pt idx="1884">
                  <c:v>34.200000000000003</c:v>
                </c:pt>
                <c:pt idx="1885">
                  <c:v>34.200000000000003</c:v>
                </c:pt>
                <c:pt idx="1886">
                  <c:v>34.200000000000003</c:v>
                </c:pt>
                <c:pt idx="1887">
                  <c:v>34.200000000000003</c:v>
                </c:pt>
                <c:pt idx="1888">
                  <c:v>34.200000000000003</c:v>
                </c:pt>
                <c:pt idx="1889">
                  <c:v>34.200000000000003</c:v>
                </c:pt>
                <c:pt idx="1890">
                  <c:v>34.200000000000003</c:v>
                </c:pt>
                <c:pt idx="1891">
                  <c:v>34.200000000000003</c:v>
                </c:pt>
                <c:pt idx="1892">
                  <c:v>34.200000000000003</c:v>
                </c:pt>
                <c:pt idx="1893">
                  <c:v>34.200000000000003</c:v>
                </c:pt>
                <c:pt idx="1894">
                  <c:v>34.200000000000003</c:v>
                </c:pt>
                <c:pt idx="1895">
                  <c:v>34.200000000000003</c:v>
                </c:pt>
                <c:pt idx="1896">
                  <c:v>34.200000000000003</c:v>
                </c:pt>
                <c:pt idx="1897">
                  <c:v>34.200000000000003</c:v>
                </c:pt>
                <c:pt idx="1898">
                  <c:v>34.200000000000003</c:v>
                </c:pt>
                <c:pt idx="1899">
                  <c:v>34.200000000000003</c:v>
                </c:pt>
                <c:pt idx="1900">
                  <c:v>34.200000000000003</c:v>
                </c:pt>
                <c:pt idx="1901">
                  <c:v>34.200000000000003</c:v>
                </c:pt>
                <c:pt idx="1902">
                  <c:v>34.200000000000003</c:v>
                </c:pt>
                <c:pt idx="1903">
                  <c:v>34.200000000000003</c:v>
                </c:pt>
                <c:pt idx="1904">
                  <c:v>34.200000000000003</c:v>
                </c:pt>
                <c:pt idx="1905">
                  <c:v>34.200000000000003</c:v>
                </c:pt>
                <c:pt idx="1906">
                  <c:v>34.200000000000003</c:v>
                </c:pt>
                <c:pt idx="1907">
                  <c:v>34.200000000000003</c:v>
                </c:pt>
                <c:pt idx="1908">
                  <c:v>34.1</c:v>
                </c:pt>
                <c:pt idx="1909">
                  <c:v>34.1</c:v>
                </c:pt>
                <c:pt idx="1910">
                  <c:v>34.1</c:v>
                </c:pt>
                <c:pt idx="1911">
                  <c:v>34.1</c:v>
                </c:pt>
                <c:pt idx="1912">
                  <c:v>34.1</c:v>
                </c:pt>
                <c:pt idx="1913">
                  <c:v>34.1</c:v>
                </c:pt>
                <c:pt idx="1914">
                  <c:v>34.1</c:v>
                </c:pt>
                <c:pt idx="1915">
                  <c:v>34.1</c:v>
                </c:pt>
                <c:pt idx="1916">
                  <c:v>34.1</c:v>
                </c:pt>
                <c:pt idx="1917">
                  <c:v>34.1</c:v>
                </c:pt>
                <c:pt idx="1918">
                  <c:v>34.1</c:v>
                </c:pt>
                <c:pt idx="1919">
                  <c:v>34.1</c:v>
                </c:pt>
                <c:pt idx="1920">
                  <c:v>34.1</c:v>
                </c:pt>
                <c:pt idx="1921">
                  <c:v>34.1</c:v>
                </c:pt>
                <c:pt idx="1922">
                  <c:v>34.1</c:v>
                </c:pt>
                <c:pt idx="1923">
                  <c:v>34.1</c:v>
                </c:pt>
                <c:pt idx="1924">
                  <c:v>34.1</c:v>
                </c:pt>
                <c:pt idx="1925">
                  <c:v>34.1</c:v>
                </c:pt>
                <c:pt idx="1926">
                  <c:v>34.1</c:v>
                </c:pt>
                <c:pt idx="1927">
                  <c:v>34.1</c:v>
                </c:pt>
                <c:pt idx="1928">
                  <c:v>34.1</c:v>
                </c:pt>
                <c:pt idx="1929">
                  <c:v>34.1</c:v>
                </c:pt>
                <c:pt idx="1930">
                  <c:v>34.1</c:v>
                </c:pt>
                <c:pt idx="1931">
                  <c:v>34.1</c:v>
                </c:pt>
                <c:pt idx="1932">
                  <c:v>34.1</c:v>
                </c:pt>
                <c:pt idx="1933">
                  <c:v>34.1</c:v>
                </c:pt>
                <c:pt idx="1934">
                  <c:v>34.1</c:v>
                </c:pt>
                <c:pt idx="1935">
                  <c:v>34.1</c:v>
                </c:pt>
                <c:pt idx="1936">
                  <c:v>34.1</c:v>
                </c:pt>
                <c:pt idx="1937">
                  <c:v>34</c:v>
                </c:pt>
                <c:pt idx="1938">
                  <c:v>34</c:v>
                </c:pt>
                <c:pt idx="1939">
                  <c:v>34</c:v>
                </c:pt>
                <c:pt idx="1940">
                  <c:v>34</c:v>
                </c:pt>
                <c:pt idx="1941">
                  <c:v>34</c:v>
                </c:pt>
                <c:pt idx="1942">
                  <c:v>34</c:v>
                </c:pt>
                <c:pt idx="1943">
                  <c:v>34</c:v>
                </c:pt>
                <c:pt idx="1944">
                  <c:v>34</c:v>
                </c:pt>
                <c:pt idx="1945">
                  <c:v>34</c:v>
                </c:pt>
                <c:pt idx="1946">
                  <c:v>34</c:v>
                </c:pt>
                <c:pt idx="1947">
                  <c:v>34</c:v>
                </c:pt>
                <c:pt idx="1948">
                  <c:v>34</c:v>
                </c:pt>
                <c:pt idx="1949">
                  <c:v>34</c:v>
                </c:pt>
                <c:pt idx="1950">
                  <c:v>34</c:v>
                </c:pt>
                <c:pt idx="1951">
                  <c:v>34</c:v>
                </c:pt>
                <c:pt idx="1952">
                  <c:v>34</c:v>
                </c:pt>
                <c:pt idx="1953">
                  <c:v>34</c:v>
                </c:pt>
                <c:pt idx="1954">
                  <c:v>34</c:v>
                </c:pt>
                <c:pt idx="1955">
                  <c:v>34</c:v>
                </c:pt>
                <c:pt idx="1956">
                  <c:v>34</c:v>
                </c:pt>
                <c:pt idx="1957">
                  <c:v>34</c:v>
                </c:pt>
                <c:pt idx="1958">
                  <c:v>34</c:v>
                </c:pt>
                <c:pt idx="1959">
                  <c:v>34</c:v>
                </c:pt>
                <c:pt idx="1960">
                  <c:v>34</c:v>
                </c:pt>
                <c:pt idx="1961">
                  <c:v>34</c:v>
                </c:pt>
                <c:pt idx="1962">
                  <c:v>34.1</c:v>
                </c:pt>
                <c:pt idx="1963">
                  <c:v>34.1</c:v>
                </c:pt>
                <c:pt idx="1964">
                  <c:v>34.1</c:v>
                </c:pt>
                <c:pt idx="1965">
                  <c:v>34.1</c:v>
                </c:pt>
                <c:pt idx="1966">
                  <c:v>34.1</c:v>
                </c:pt>
                <c:pt idx="1967">
                  <c:v>34.1</c:v>
                </c:pt>
                <c:pt idx="1968">
                  <c:v>34.1</c:v>
                </c:pt>
                <c:pt idx="1969">
                  <c:v>34.1</c:v>
                </c:pt>
                <c:pt idx="1970">
                  <c:v>34.1</c:v>
                </c:pt>
                <c:pt idx="1971">
                  <c:v>34.1</c:v>
                </c:pt>
                <c:pt idx="1972">
                  <c:v>34.1</c:v>
                </c:pt>
                <c:pt idx="1973">
                  <c:v>34.1</c:v>
                </c:pt>
                <c:pt idx="1974">
                  <c:v>34.1</c:v>
                </c:pt>
                <c:pt idx="1975">
                  <c:v>34.1</c:v>
                </c:pt>
                <c:pt idx="1976">
                  <c:v>34.1</c:v>
                </c:pt>
                <c:pt idx="1977">
                  <c:v>34.1</c:v>
                </c:pt>
                <c:pt idx="1978">
                  <c:v>34.1</c:v>
                </c:pt>
                <c:pt idx="1979">
                  <c:v>34.1</c:v>
                </c:pt>
                <c:pt idx="1980">
                  <c:v>34.1</c:v>
                </c:pt>
                <c:pt idx="1981">
                  <c:v>34.1</c:v>
                </c:pt>
                <c:pt idx="1982">
                  <c:v>34.1</c:v>
                </c:pt>
                <c:pt idx="1983">
                  <c:v>34.1</c:v>
                </c:pt>
                <c:pt idx="1984">
                  <c:v>34.1</c:v>
                </c:pt>
                <c:pt idx="1985">
                  <c:v>34.1</c:v>
                </c:pt>
                <c:pt idx="1986">
                  <c:v>34</c:v>
                </c:pt>
                <c:pt idx="1987">
                  <c:v>34</c:v>
                </c:pt>
                <c:pt idx="1988">
                  <c:v>34</c:v>
                </c:pt>
                <c:pt idx="1989">
                  <c:v>34</c:v>
                </c:pt>
                <c:pt idx="1990">
                  <c:v>34</c:v>
                </c:pt>
                <c:pt idx="1991">
                  <c:v>34</c:v>
                </c:pt>
                <c:pt idx="1992">
                  <c:v>34</c:v>
                </c:pt>
                <c:pt idx="1993">
                  <c:v>34</c:v>
                </c:pt>
                <c:pt idx="1994">
                  <c:v>34</c:v>
                </c:pt>
                <c:pt idx="1995">
                  <c:v>34</c:v>
                </c:pt>
                <c:pt idx="1996">
                  <c:v>34</c:v>
                </c:pt>
                <c:pt idx="1997">
                  <c:v>34</c:v>
                </c:pt>
                <c:pt idx="1998">
                  <c:v>34</c:v>
                </c:pt>
                <c:pt idx="1999">
                  <c:v>34</c:v>
                </c:pt>
                <c:pt idx="2000">
                  <c:v>34</c:v>
                </c:pt>
                <c:pt idx="2001">
                  <c:v>34</c:v>
                </c:pt>
                <c:pt idx="2002">
                  <c:v>34</c:v>
                </c:pt>
                <c:pt idx="2003">
                  <c:v>34</c:v>
                </c:pt>
                <c:pt idx="2004">
                  <c:v>34</c:v>
                </c:pt>
                <c:pt idx="2005">
                  <c:v>34</c:v>
                </c:pt>
                <c:pt idx="2006">
                  <c:v>34</c:v>
                </c:pt>
                <c:pt idx="2007">
                  <c:v>34</c:v>
                </c:pt>
                <c:pt idx="2008">
                  <c:v>34</c:v>
                </c:pt>
                <c:pt idx="2009">
                  <c:v>34</c:v>
                </c:pt>
                <c:pt idx="2010">
                  <c:v>34</c:v>
                </c:pt>
                <c:pt idx="2011">
                  <c:v>34</c:v>
                </c:pt>
                <c:pt idx="2012">
                  <c:v>34</c:v>
                </c:pt>
                <c:pt idx="2013">
                  <c:v>34</c:v>
                </c:pt>
                <c:pt idx="2014">
                  <c:v>34</c:v>
                </c:pt>
                <c:pt idx="2015">
                  <c:v>34</c:v>
                </c:pt>
                <c:pt idx="2016">
                  <c:v>34</c:v>
                </c:pt>
                <c:pt idx="2017">
                  <c:v>34</c:v>
                </c:pt>
                <c:pt idx="2018">
                  <c:v>34</c:v>
                </c:pt>
                <c:pt idx="2019">
                  <c:v>34</c:v>
                </c:pt>
                <c:pt idx="2020">
                  <c:v>34</c:v>
                </c:pt>
                <c:pt idx="2021">
                  <c:v>34</c:v>
                </c:pt>
                <c:pt idx="2022">
                  <c:v>34</c:v>
                </c:pt>
                <c:pt idx="2023">
                  <c:v>34</c:v>
                </c:pt>
                <c:pt idx="2024">
                  <c:v>34</c:v>
                </c:pt>
                <c:pt idx="2025">
                  <c:v>33.9</c:v>
                </c:pt>
                <c:pt idx="2026">
                  <c:v>33.9</c:v>
                </c:pt>
                <c:pt idx="2027">
                  <c:v>33.9</c:v>
                </c:pt>
                <c:pt idx="2028">
                  <c:v>33.9</c:v>
                </c:pt>
                <c:pt idx="2029">
                  <c:v>33.9</c:v>
                </c:pt>
                <c:pt idx="2030">
                  <c:v>33.9</c:v>
                </c:pt>
                <c:pt idx="2031">
                  <c:v>33.9</c:v>
                </c:pt>
                <c:pt idx="2032">
                  <c:v>33.9</c:v>
                </c:pt>
                <c:pt idx="2033">
                  <c:v>33.9</c:v>
                </c:pt>
                <c:pt idx="2034">
                  <c:v>33.9</c:v>
                </c:pt>
                <c:pt idx="2035">
                  <c:v>33.9</c:v>
                </c:pt>
                <c:pt idx="2036">
                  <c:v>33.9</c:v>
                </c:pt>
                <c:pt idx="2037">
                  <c:v>33.9</c:v>
                </c:pt>
                <c:pt idx="2038">
                  <c:v>33.9</c:v>
                </c:pt>
                <c:pt idx="2039">
                  <c:v>33.9</c:v>
                </c:pt>
                <c:pt idx="2040">
                  <c:v>33.9</c:v>
                </c:pt>
                <c:pt idx="2041">
                  <c:v>33.9</c:v>
                </c:pt>
                <c:pt idx="2042">
                  <c:v>33.9</c:v>
                </c:pt>
                <c:pt idx="2043">
                  <c:v>33.800000000000004</c:v>
                </c:pt>
                <c:pt idx="2044">
                  <c:v>33.800000000000004</c:v>
                </c:pt>
                <c:pt idx="2045">
                  <c:v>33.800000000000004</c:v>
                </c:pt>
                <c:pt idx="2046">
                  <c:v>33.800000000000004</c:v>
                </c:pt>
                <c:pt idx="2047">
                  <c:v>33.800000000000004</c:v>
                </c:pt>
                <c:pt idx="2048">
                  <c:v>33.800000000000004</c:v>
                </c:pt>
                <c:pt idx="2049">
                  <c:v>33.800000000000004</c:v>
                </c:pt>
                <c:pt idx="2050">
                  <c:v>33.800000000000004</c:v>
                </c:pt>
                <c:pt idx="2051">
                  <c:v>33.800000000000004</c:v>
                </c:pt>
                <c:pt idx="2052">
                  <c:v>33.800000000000004</c:v>
                </c:pt>
                <c:pt idx="2053">
                  <c:v>33.800000000000004</c:v>
                </c:pt>
                <c:pt idx="2054">
                  <c:v>33.800000000000004</c:v>
                </c:pt>
                <c:pt idx="2055">
                  <c:v>33.800000000000004</c:v>
                </c:pt>
                <c:pt idx="2056">
                  <c:v>33.800000000000004</c:v>
                </c:pt>
                <c:pt idx="2057">
                  <c:v>33.800000000000004</c:v>
                </c:pt>
                <c:pt idx="2058">
                  <c:v>33.800000000000004</c:v>
                </c:pt>
                <c:pt idx="2059">
                  <c:v>33.800000000000004</c:v>
                </c:pt>
                <c:pt idx="2060">
                  <c:v>33.800000000000004</c:v>
                </c:pt>
                <c:pt idx="2061">
                  <c:v>33.800000000000004</c:v>
                </c:pt>
                <c:pt idx="2062">
                  <c:v>33.800000000000004</c:v>
                </c:pt>
                <c:pt idx="2063">
                  <c:v>33.800000000000004</c:v>
                </c:pt>
                <c:pt idx="2064">
                  <c:v>33.800000000000004</c:v>
                </c:pt>
                <c:pt idx="2065">
                  <c:v>33.800000000000004</c:v>
                </c:pt>
                <c:pt idx="2066">
                  <c:v>33.800000000000004</c:v>
                </c:pt>
                <c:pt idx="2067">
                  <c:v>33.800000000000004</c:v>
                </c:pt>
                <c:pt idx="2068">
                  <c:v>33.800000000000004</c:v>
                </c:pt>
                <c:pt idx="2069">
                  <c:v>33.800000000000004</c:v>
                </c:pt>
                <c:pt idx="2070">
                  <c:v>33.800000000000004</c:v>
                </c:pt>
                <c:pt idx="2071">
                  <c:v>33.800000000000004</c:v>
                </c:pt>
                <c:pt idx="2072">
                  <c:v>33.800000000000004</c:v>
                </c:pt>
                <c:pt idx="2073">
                  <c:v>33.800000000000004</c:v>
                </c:pt>
                <c:pt idx="2074">
                  <c:v>33.800000000000004</c:v>
                </c:pt>
                <c:pt idx="2075">
                  <c:v>33.800000000000004</c:v>
                </c:pt>
                <c:pt idx="2076">
                  <c:v>33.800000000000004</c:v>
                </c:pt>
                <c:pt idx="2077">
                  <c:v>33.800000000000004</c:v>
                </c:pt>
                <c:pt idx="2078">
                  <c:v>33.800000000000004</c:v>
                </c:pt>
                <c:pt idx="2079">
                  <c:v>33.800000000000004</c:v>
                </c:pt>
                <c:pt idx="2080">
                  <c:v>33.800000000000004</c:v>
                </c:pt>
                <c:pt idx="2081">
                  <c:v>33.800000000000004</c:v>
                </c:pt>
                <c:pt idx="2082">
                  <c:v>33.800000000000004</c:v>
                </c:pt>
                <c:pt idx="2083">
                  <c:v>33.800000000000004</c:v>
                </c:pt>
                <c:pt idx="2084">
                  <c:v>33.800000000000004</c:v>
                </c:pt>
                <c:pt idx="2085">
                  <c:v>33.800000000000004</c:v>
                </c:pt>
                <c:pt idx="2086">
                  <c:v>33.800000000000004</c:v>
                </c:pt>
                <c:pt idx="2087">
                  <c:v>33.800000000000004</c:v>
                </c:pt>
                <c:pt idx="2088">
                  <c:v>33.800000000000004</c:v>
                </c:pt>
                <c:pt idx="2089">
                  <c:v>33.800000000000004</c:v>
                </c:pt>
                <c:pt idx="2090">
                  <c:v>33.800000000000004</c:v>
                </c:pt>
                <c:pt idx="2091">
                  <c:v>33.800000000000004</c:v>
                </c:pt>
                <c:pt idx="2092">
                  <c:v>33.800000000000004</c:v>
                </c:pt>
                <c:pt idx="2093">
                  <c:v>33.800000000000004</c:v>
                </c:pt>
                <c:pt idx="2094">
                  <c:v>33.800000000000004</c:v>
                </c:pt>
                <c:pt idx="2095">
                  <c:v>33.800000000000004</c:v>
                </c:pt>
                <c:pt idx="2096">
                  <c:v>33.9</c:v>
                </c:pt>
                <c:pt idx="2097">
                  <c:v>33.9</c:v>
                </c:pt>
                <c:pt idx="2098">
                  <c:v>33.9</c:v>
                </c:pt>
                <c:pt idx="2099">
                  <c:v>33.9</c:v>
                </c:pt>
                <c:pt idx="2100">
                  <c:v>33.9</c:v>
                </c:pt>
                <c:pt idx="2101">
                  <c:v>33.9</c:v>
                </c:pt>
                <c:pt idx="2102">
                  <c:v>33.9</c:v>
                </c:pt>
                <c:pt idx="2103">
                  <c:v>33.9</c:v>
                </c:pt>
                <c:pt idx="2104">
                  <c:v>33.800000000000004</c:v>
                </c:pt>
                <c:pt idx="2105">
                  <c:v>33.800000000000004</c:v>
                </c:pt>
                <c:pt idx="2106">
                  <c:v>33.800000000000004</c:v>
                </c:pt>
                <c:pt idx="2107">
                  <c:v>33.800000000000004</c:v>
                </c:pt>
                <c:pt idx="2108">
                  <c:v>33.800000000000004</c:v>
                </c:pt>
                <c:pt idx="2109">
                  <c:v>33.800000000000004</c:v>
                </c:pt>
                <c:pt idx="2110">
                  <c:v>33.800000000000004</c:v>
                </c:pt>
                <c:pt idx="2111">
                  <c:v>33.800000000000004</c:v>
                </c:pt>
                <c:pt idx="2112">
                  <c:v>33.800000000000004</c:v>
                </c:pt>
                <c:pt idx="2113">
                  <c:v>33.800000000000004</c:v>
                </c:pt>
                <c:pt idx="2114">
                  <c:v>33.800000000000004</c:v>
                </c:pt>
                <c:pt idx="2115">
                  <c:v>33.800000000000004</c:v>
                </c:pt>
                <c:pt idx="2116">
                  <c:v>33.800000000000004</c:v>
                </c:pt>
                <c:pt idx="2117">
                  <c:v>33.800000000000004</c:v>
                </c:pt>
                <c:pt idx="2118">
                  <c:v>33.800000000000004</c:v>
                </c:pt>
                <c:pt idx="2119">
                  <c:v>33.800000000000004</c:v>
                </c:pt>
                <c:pt idx="2120">
                  <c:v>33.800000000000004</c:v>
                </c:pt>
                <c:pt idx="2121">
                  <c:v>33.700000000000003</c:v>
                </c:pt>
                <c:pt idx="2122">
                  <c:v>33.700000000000003</c:v>
                </c:pt>
                <c:pt idx="2123">
                  <c:v>33.700000000000003</c:v>
                </c:pt>
                <c:pt idx="2124">
                  <c:v>33.700000000000003</c:v>
                </c:pt>
                <c:pt idx="2125">
                  <c:v>33.700000000000003</c:v>
                </c:pt>
                <c:pt idx="2126">
                  <c:v>33.6</c:v>
                </c:pt>
                <c:pt idx="2127">
                  <c:v>33.6</c:v>
                </c:pt>
                <c:pt idx="2128">
                  <c:v>33.6</c:v>
                </c:pt>
                <c:pt idx="2129">
                  <c:v>33.6</c:v>
                </c:pt>
                <c:pt idx="2130">
                  <c:v>33.6</c:v>
                </c:pt>
                <c:pt idx="2131">
                  <c:v>33.5</c:v>
                </c:pt>
                <c:pt idx="2132">
                  <c:v>33.5</c:v>
                </c:pt>
                <c:pt idx="2133">
                  <c:v>33.5</c:v>
                </c:pt>
                <c:pt idx="2134">
                  <c:v>33.5</c:v>
                </c:pt>
                <c:pt idx="2135">
                  <c:v>33.5</c:v>
                </c:pt>
                <c:pt idx="2136">
                  <c:v>33.5</c:v>
                </c:pt>
                <c:pt idx="2137">
                  <c:v>33.5</c:v>
                </c:pt>
                <c:pt idx="2138">
                  <c:v>33.4</c:v>
                </c:pt>
                <c:pt idx="2139">
                  <c:v>33.4</c:v>
                </c:pt>
                <c:pt idx="2140">
                  <c:v>33.4</c:v>
                </c:pt>
                <c:pt idx="2141">
                  <c:v>33.4</c:v>
                </c:pt>
                <c:pt idx="2142">
                  <c:v>33.4</c:v>
                </c:pt>
                <c:pt idx="2143">
                  <c:v>33.4</c:v>
                </c:pt>
                <c:pt idx="2144">
                  <c:v>33.4</c:v>
                </c:pt>
                <c:pt idx="2145">
                  <c:v>33.4</c:v>
                </c:pt>
                <c:pt idx="2146">
                  <c:v>33.300000000000004</c:v>
                </c:pt>
                <c:pt idx="2147">
                  <c:v>33.300000000000004</c:v>
                </c:pt>
                <c:pt idx="2148">
                  <c:v>33.300000000000004</c:v>
                </c:pt>
                <c:pt idx="2149">
                  <c:v>33.300000000000004</c:v>
                </c:pt>
                <c:pt idx="2150">
                  <c:v>33.300000000000004</c:v>
                </c:pt>
                <c:pt idx="2151">
                  <c:v>33.300000000000004</c:v>
                </c:pt>
                <c:pt idx="2152">
                  <c:v>33.300000000000004</c:v>
                </c:pt>
                <c:pt idx="2153">
                  <c:v>33.300000000000004</c:v>
                </c:pt>
                <c:pt idx="2154">
                  <c:v>33.300000000000004</c:v>
                </c:pt>
                <c:pt idx="2155">
                  <c:v>33.300000000000004</c:v>
                </c:pt>
                <c:pt idx="2156">
                  <c:v>33.300000000000004</c:v>
                </c:pt>
                <c:pt idx="2157">
                  <c:v>33.300000000000004</c:v>
                </c:pt>
                <c:pt idx="2158">
                  <c:v>33.200000000000003</c:v>
                </c:pt>
                <c:pt idx="2159">
                  <c:v>33.200000000000003</c:v>
                </c:pt>
                <c:pt idx="2160">
                  <c:v>33.200000000000003</c:v>
                </c:pt>
                <c:pt idx="2161">
                  <c:v>33.200000000000003</c:v>
                </c:pt>
                <c:pt idx="2162">
                  <c:v>33.200000000000003</c:v>
                </c:pt>
                <c:pt idx="2163">
                  <c:v>33.200000000000003</c:v>
                </c:pt>
                <c:pt idx="2164">
                  <c:v>33.200000000000003</c:v>
                </c:pt>
                <c:pt idx="2165">
                  <c:v>33.200000000000003</c:v>
                </c:pt>
                <c:pt idx="2166">
                  <c:v>33.200000000000003</c:v>
                </c:pt>
                <c:pt idx="2167">
                  <c:v>33.200000000000003</c:v>
                </c:pt>
                <c:pt idx="2168">
                  <c:v>33.200000000000003</c:v>
                </c:pt>
                <c:pt idx="2169">
                  <c:v>33.200000000000003</c:v>
                </c:pt>
                <c:pt idx="2170">
                  <c:v>33.200000000000003</c:v>
                </c:pt>
                <c:pt idx="2171">
                  <c:v>33.200000000000003</c:v>
                </c:pt>
                <c:pt idx="2172">
                  <c:v>33.200000000000003</c:v>
                </c:pt>
                <c:pt idx="2173">
                  <c:v>33.200000000000003</c:v>
                </c:pt>
                <c:pt idx="2174">
                  <c:v>33.1</c:v>
                </c:pt>
                <c:pt idx="2175">
                  <c:v>33.1</c:v>
                </c:pt>
                <c:pt idx="2176">
                  <c:v>33.1</c:v>
                </c:pt>
                <c:pt idx="2177">
                  <c:v>33.1</c:v>
                </c:pt>
                <c:pt idx="2178">
                  <c:v>33.1</c:v>
                </c:pt>
                <c:pt idx="2179">
                  <c:v>33.1</c:v>
                </c:pt>
                <c:pt idx="2180">
                  <c:v>33.1</c:v>
                </c:pt>
                <c:pt idx="2181">
                  <c:v>33.1</c:v>
                </c:pt>
                <c:pt idx="2182">
                  <c:v>33.1</c:v>
                </c:pt>
                <c:pt idx="2183">
                  <c:v>33.1</c:v>
                </c:pt>
                <c:pt idx="2184">
                  <c:v>33.1</c:v>
                </c:pt>
                <c:pt idx="2185">
                  <c:v>33.1</c:v>
                </c:pt>
                <c:pt idx="2186">
                  <c:v>33.1</c:v>
                </c:pt>
                <c:pt idx="2187">
                  <c:v>33.1</c:v>
                </c:pt>
                <c:pt idx="2188">
                  <c:v>33.1</c:v>
                </c:pt>
                <c:pt idx="2189">
                  <c:v>33.1</c:v>
                </c:pt>
                <c:pt idx="2190">
                  <c:v>33.1</c:v>
                </c:pt>
                <c:pt idx="2191">
                  <c:v>33.1</c:v>
                </c:pt>
                <c:pt idx="2192">
                  <c:v>33.1</c:v>
                </c:pt>
                <c:pt idx="2193">
                  <c:v>33.1</c:v>
                </c:pt>
                <c:pt idx="2194">
                  <c:v>33.1</c:v>
                </c:pt>
                <c:pt idx="2195">
                  <c:v>33.1</c:v>
                </c:pt>
                <c:pt idx="2196">
                  <c:v>33.1</c:v>
                </c:pt>
                <c:pt idx="2197">
                  <c:v>33.1</c:v>
                </c:pt>
                <c:pt idx="2198">
                  <c:v>33.1</c:v>
                </c:pt>
                <c:pt idx="2199">
                  <c:v>33.1</c:v>
                </c:pt>
                <c:pt idx="2200">
                  <c:v>33.1</c:v>
                </c:pt>
                <c:pt idx="2201">
                  <c:v>33.1</c:v>
                </c:pt>
                <c:pt idx="2202">
                  <c:v>33.1</c:v>
                </c:pt>
                <c:pt idx="2203">
                  <c:v>33.1</c:v>
                </c:pt>
                <c:pt idx="2204">
                  <c:v>33.1</c:v>
                </c:pt>
                <c:pt idx="2205">
                  <c:v>33.1</c:v>
                </c:pt>
                <c:pt idx="2206">
                  <c:v>33.1</c:v>
                </c:pt>
                <c:pt idx="2207">
                  <c:v>33.1</c:v>
                </c:pt>
                <c:pt idx="2208">
                  <c:v>33.1</c:v>
                </c:pt>
                <c:pt idx="2209">
                  <c:v>33.1</c:v>
                </c:pt>
                <c:pt idx="2210">
                  <c:v>33.1</c:v>
                </c:pt>
                <c:pt idx="2211">
                  <c:v>33.1</c:v>
                </c:pt>
                <c:pt idx="2212">
                  <c:v>33.1</c:v>
                </c:pt>
                <c:pt idx="2213">
                  <c:v>33.1</c:v>
                </c:pt>
                <c:pt idx="2214">
                  <c:v>33.1</c:v>
                </c:pt>
                <c:pt idx="2215">
                  <c:v>33.1</c:v>
                </c:pt>
                <c:pt idx="2216">
                  <c:v>33.1</c:v>
                </c:pt>
                <c:pt idx="2217">
                  <c:v>33.1</c:v>
                </c:pt>
                <c:pt idx="2218">
                  <c:v>33.1</c:v>
                </c:pt>
                <c:pt idx="2219">
                  <c:v>33.1</c:v>
                </c:pt>
                <c:pt idx="2220">
                  <c:v>33.1</c:v>
                </c:pt>
                <c:pt idx="2221">
                  <c:v>33.1</c:v>
                </c:pt>
                <c:pt idx="2222">
                  <c:v>33.1</c:v>
                </c:pt>
                <c:pt idx="2223">
                  <c:v>33.1</c:v>
                </c:pt>
                <c:pt idx="2224">
                  <c:v>33.1</c:v>
                </c:pt>
                <c:pt idx="2225">
                  <c:v>33.1</c:v>
                </c:pt>
                <c:pt idx="2226">
                  <c:v>33.1</c:v>
                </c:pt>
                <c:pt idx="2227">
                  <c:v>33.1</c:v>
                </c:pt>
                <c:pt idx="2228">
                  <c:v>33.1</c:v>
                </c:pt>
                <c:pt idx="2229">
                  <c:v>33.1</c:v>
                </c:pt>
                <c:pt idx="2230">
                  <c:v>33.1</c:v>
                </c:pt>
                <c:pt idx="2231">
                  <c:v>33.1</c:v>
                </c:pt>
                <c:pt idx="2232">
                  <c:v>33.1</c:v>
                </c:pt>
                <c:pt idx="2233">
                  <c:v>33.1</c:v>
                </c:pt>
                <c:pt idx="2234">
                  <c:v>33.1</c:v>
                </c:pt>
                <c:pt idx="2235">
                  <c:v>33.1</c:v>
                </c:pt>
                <c:pt idx="2236">
                  <c:v>33.1</c:v>
                </c:pt>
                <c:pt idx="2237">
                  <c:v>33.1</c:v>
                </c:pt>
                <c:pt idx="2238">
                  <c:v>33.1</c:v>
                </c:pt>
                <c:pt idx="2239">
                  <c:v>33.1</c:v>
                </c:pt>
                <c:pt idx="2240">
                  <c:v>33.1</c:v>
                </c:pt>
                <c:pt idx="2241">
                  <c:v>33.1</c:v>
                </c:pt>
                <c:pt idx="2242">
                  <c:v>33.1</c:v>
                </c:pt>
                <c:pt idx="2243">
                  <c:v>33.1</c:v>
                </c:pt>
                <c:pt idx="2244">
                  <c:v>33.1</c:v>
                </c:pt>
                <c:pt idx="2245">
                  <c:v>33.1</c:v>
                </c:pt>
                <c:pt idx="2246">
                  <c:v>33.1</c:v>
                </c:pt>
                <c:pt idx="2247">
                  <c:v>33.1</c:v>
                </c:pt>
                <c:pt idx="2248">
                  <c:v>33.1</c:v>
                </c:pt>
                <c:pt idx="2249">
                  <c:v>33.1</c:v>
                </c:pt>
                <c:pt idx="2250">
                  <c:v>33.1</c:v>
                </c:pt>
                <c:pt idx="2251">
                  <c:v>33.1</c:v>
                </c:pt>
                <c:pt idx="2252">
                  <c:v>33.1</c:v>
                </c:pt>
                <c:pt idx="2253">
                  <c:v>33.1</c:v>
                </c:pt>
                <c:pt idx="2254">
                  <c:v>33.1</c:v>
                </c:pt>
                <c:pt idx="2255">
                  <c:v>33.1</c:v>
                </c:pt>
                <c:pt idx="2256">
                  <c:v>33.1</c:v>
                </c:pt>
                <c:pt idx="2257">
                  <c:v>33.1</c:v>
                </c:pt>
                <c:pt idx="2258">
                  <c:v>33.1</c:v>
                </c:pt>
                <c:pt idx="2259">
                  <c:v>33.1</c:v>
                </c:pt>
                <c:pt idx="2260">
                  <c:v>33.1</c:v>
                </c:pt>
                <c:pt idx="2261">
                  <c:v>33.1</c:v>
                </c:pt>
                <c:pt idx="2262">
                  <c:v>33.1</c:v>
                </c:pt>
                <c:pt idx="2263">
                  <c:v>33.1</c:v>
                </c:pt>
                <c:pt idx="2264">
                  <c:v>33.1</c:v>
                </c:pt>
                <c:pt idx="2265">
                  <c:v>33.1</c:v>
                </c:pt>
                <c:pt idx="2266">
                  <c:v>33.1</c:v>
                </c:pt>
                <c:pt idx="2267">
                  <c:v>33.1</c:v>
                </c:pt>
                <c:pt idx="2268">
                  <c:v>33.1</c:v>
                </c:pt>
                <c:pt idx="2269">
                  <c:v>33.1</c:v>
                </c:pt>
                <c:pt idx="2270">
                  <c:v>33.1</c:v>
                </c:pt>
                <c:pt idx="2271">
                  <c:v>33.1</c:v>
                </c:pt>
                <c:pt idx="2272">
                  <c:v>33.1</c:v>
                </c:pt>
                <c:pt idx="2273">
                  <c:v>33.1</c:v>
                </c:pt>
                <c:pt idx="2274">
                  <c:v>33.1</c:v>
                </c:pt>
                <c:pt idx="2275">
                  <c:v>33.1</c:v>
                </c:pt>
                <c:pt idx="2276">
                  <c:v>33.1</c:v>
                </c:pt>
                <c:pt idx="2277">
                  <c:v>33.1</c:v>
                </c:pt>
                <c:pt idx="2278">
                  <c:v>33.1</c:v>
                </c:pt>
                <c:pt idx="2279">
                  <c:v>33.1</c:v>
                </c:pt>
                <c:pt idx="2280">
                  <c:v>33.1</c:v>
                </c:pt>
                <c:pt idx="2281">
                  <c:v>33.1</c:v>
                </c:pt>
                <c:pt idx="2282">
                  <c:v>33.1</c:v>
                </c:pt>
                <c:pt idx="2283">
                  <c:v>33</c:v>
                </c:pt>
                <c:pt idx="2284">
                  <c:v>33</c:v>
                </c:pt>
                <c:pt idx="2285">
                  <c:v>33</c:v>
                </c:pt>
                <c:pt idx="2286">
                  <c:v>33</c:v>
                </c:pt>
                <c:pt idx="2287">
                  <c:v>33</c:v>
                </c:pt>
                <c:pt idx="2288">
                  <c:v>33</c:v>
                </c:pt>
                <c:pt idx="2289">
                  <c:v>33</c:v>
                </c:pt>
                <c:pt idx="2290">
                  <c:v>33</c:v>
                </c:pt>
                <c:pt idx="2291">
                  <c:v>33</c:v>
                </c:pt>
                <c:pt idx="2292">
                  <c:v>33</c:v>
                </c:pt>
                <c:pt idx="2293">
                  <c:v>33</c:v>
                </c:pt>
                <c:pt idx="2294">
                  <c:v>33</c:v>
                </c:pt>
                <c:pt idx="2295">
                  <c:v>33</c:v>
                </c:pt>
                <c:pt idx="2296">
                  <c:v>33</c:v>
                </c:pt>
                <c:pt idx="2297">
                  <c:v>33</c:v>
                </c:pt>
                <c:pt idx="2298">
                  <c:v>33</c:v>
                </c:pt>
                <c:pt idx="2299">
                  <c:v>33</c:v>
                </c:pt>
                <c:pt idx="2300">
                  <c:v>33</c:v>
                </c:pt>
                <c:pt idx="2301">
                  <c:v>33</c:v>
                </c:pt>
                <c:pt idx="2302">
                  <c:v>33</c:v>
                </c:pt>
                <c:pt idx="2303">
                  <c:v>33</c:v>
                </c:pt>
                <c:pt idx="2304">
                  <c:v>33</c:v>
                </c:pt>
                <c:pt idx="2305">
                  <c:v>33</c:v>
                </c:pt>
                <c:pt idx="2306">
                  <c:v>33</c:v>
                </c:pt>
                <c:pt idx="2307">
                  <c:v>33</c:v>
                </c:pt>
                <c:pt idx="2308">
                  <c:v>33</c:v>
                </c:pt>
                <c:pt idx="2309">
                  <c:v>33</c:v>
                </c:pt>
                <c:pt idx="2310">
                  <c:v>33</c:v>
                </c:pt>
                <c:pt idx="2311">
                  <c:v>33</c:v>
                </c:pt>
                <c:pt idx="2312">
                  <c:v>33</c:v>
                </c:pt>
                <c:pt idx="2313">
                  <c:v>33</c:v>
                </c:pt>
                <c:pt idx="2314">
                  <c:v>33</c:v>
                </c:pt>
                <c:pt idx="2315">
                  <c:v>33</c:v>
                </c:pt>
                <c:pt idx="2316">
                  <c:v>33</c:v>
                </c:pt>
                <c:pt idx="2317">
                  <c:v>33</c:v>
                </c:pt>
                <c:pt idx="2318">
                  <c:v>33</c:v>
                </c:pt>
                <c:pt idx="2319">
                  <c:v>33</c:v>
                </c:pt>
                <c:pt idx="2320">
                  <c:v>33</c:v>
                </c:pt>
                <c:pt idx="2321">
                  <c:v>33</c:v>
                </c:pt>
                <c:pt idx="2322">
                  <c:v>33</c:v>
                </c:pt>
                <c:pt idx="2323">
                  <c:v>33</c:v>
                </c:pt>
                <c:pt idx="2324">
                  <c:v>33</c:v>
                </c:pt>
                <c:pt idx="2325">
                  <c:v>33</c:v>
                </c:pt>
                <c:pt idx="2326">
                  <c:v>33</c:v>
                </c:pt>
                <c:pt idx="2327">
                  <c:v>33</c:v>
                </c:pt>
                <c:pt idx="2328">
                  <c:v>33</c:v>
                </c:pt>
                <c:pt idx="2329">
                  <c:v>33</c:v>
                </c:pt>
                <c:pt idx="2330">
                  <c:v>33</c:v>
                </c:pt>
                <c:pt idx="2331">
                  <c:v>33</c:v>
                </c:pt>
                <c:pt idx="2332">
                  <c:v>33</c:v>
                </c:pt>
                <c:pt idx="2333">
                  <c:v>33</c:v>
                </c:pt>
                <c:pt idx="2334">
                  <c:v>33</c:v>
                </c:pt>
                <c:pt idx="2335">
                  <c:v>33</c:v>
                </c:pt>
                <c:pt idx="2336">
                  <c:v>33</c:v>
                </c:pt>
                <c:pt idx="2337">
                  <c:v>33</c:v>
                </c:pt>
                <c:pt idx="2338">
                  <c:v>33</c:v>
                </c:pt>
                <c:pt idx="2339">
                  <c:v>33</c:v>
                </c:pt>
                <c:pt idx="2340">
                  <c:v>33</c:v>
                </c:pt>
                <c:pt idx="2341">
                  <c:v>33</c:v>
                </c:pt>
                <c:pt idx="2342">
                  <c:v>33.1</c:v>
                </c:pt>
                <c:pt idx="2343">
                  <c:v>33.1</c:v>
                </c:pt>
                <c:pt idx="2344">
                  <c:v>33.1</c:v>
                </c:pt>
                <c:pt idx="2345">
                  <c:v>33.1</c:v>
                </c:pt>
                <c:pt idx="2346">
                  <c:v>33.1</c:v>
                </c:pt>
                <c:pt idx="2347">
                  <c:v>33.1</c:v>
                </c:pt>
                <c:pt idx="2348">
                  <c:v>33.1</c:v>
                </c:pt>
                <c:pt idx="2349">
                  <c:v>33.1</c:v>
                </c:pt>
                <c:pt idx="2350">
                  <c:v>33.1</c:v>
                </c:pt>
                <c:pt idx="2351">
                  <c:v>33.1</c:v>
                </c:pt>
                <c:pt idx="2352">
                  <c:v>33.1</c:v>
                </c:pt>
                <c:pt idx="2353">
                  <c:v>33.1</c:v>
                </c:pt>
                <c:pt idx="2354">
                  <c:v>33.1</c:v>
                </c:pt>
                <c:pt idx="2355">
                  <c:v>33.1</c:v>
                </c:pt>
                <c:pt idx="2356">
                  <c:v>33.1</c:v>
                </c:pt>
                <c:pt idx="2357">
                  <c:v>33.1</c:v>
                </c:pt>
                <c:pt idx="2358">
                  <c:v>33.1</c:v>
                </c:pt>
                <c:pt idx="2359">
                  <c:v>33.1</c:v>
                </c:pt>
                <c:pt idx="2360">
                  <c:v>33.1</c:v>
                </c:pt>
                <c:pt idx="2361">
                  <c:v>33.1</c:v>
                </c:pt>
                <c:pt idx="2362">
                  <c:v>33.1</c:v>
                </c:pt>
                <c:pt idx="2363">
                  <c:v>33.1</c:v>
                </c:pt>
                <c:pt idx="2364">
                  <c:v>33.1</c:v>
                </c:pt>
                <c:pt idx="2365">
                  <c:v>33.1</c:v>
                </c:pt>
                <c:pt idx="2366">
                  <c:v>33.1</c:v>
                </c:pt>
                <c:pt idx="2367">
                  <c:v>33.1</c:v>
                </c:pt>
                <c:pt idx="2368">
                  <c:v>33.1</c:v>
                </c:pt>
                <c:pt idx="2369">
                  <c:v>33.1</c:v>
                </c:pt>
                <c:pt idx="2370">
                  <c:v>33.1</c:v>
                </c:pt>
                <c:pt idx="2371">
                  <c:v>33.1</c:v>
                </c:pt>
                <c:pt idx="2372">
                  <c:v>33.200000000000003</c:v>
                </c:pt>
                <c:pt idx="2373">
                  <c:v>33.200000000000003</c:v>
                </c:pt>
                <c:pt idx="2374">
                  <c:v>33.200000000000003</c:v>
                </c:pt>
                <c:pt idx="2375">
                  <c:v>33.200000000000003</c:v>
                </c:pt>
                <c:pt idx="2376">
                  <c:v>33.200000000000003</c:v>
                </c:pt>
                <c:pt idx="2377">
                  <c:v>33.200000000000003</c:v>
                </c:pt>
                <c:pt idx="2378">
                  <c:v>33.200000000000003</c:v>
                </c:pt>
                <c:pt idx="2379">
                  <c:v>33.200000000000003</c:v>
                </c:pt>
                <c:pt idx="2380">
                  <c:v>33.200000000000003</c:v>
                </c:pt>
                <c:pt idx="2381">
                  <c:v>33.200000000000003</c:v>
                </c:pt>
                <c:pt idx="2382">
                  <c:v>33.200000000000003</c:v>
                </c:pt>
                <c:pt idx="2383">
                  <c:v>33.200000000000003</c:v>
                </c:pt>
                <c:pt idx="2384">
                  <c:v>33.200000000000003</c:v>
                </c:pt>
                <c:pt idx="2385">
                  <c:v>33.200000000000003</c:v>
                </c:pt>
                <c:pt idx="2386">
                  <c:v>33.200000000000003</c:v>
                </c:pt>
                <c:pt idx="2387">
                  <c:v>33.200000000000003</c:v>
                </c:pt>
                <c:pt idx="2388">
                  <c:v>33.200000000000003</c:v>
                </c:pt>
                <c:pt idx="2389">
                  <c:v>33.200000000000003</c:v>
                </c:pt>
                <c:pt idx="2390">
                  <c:v>33.200000000000003</c:v>
                </c:pt>
                <c:pt idx="2391">
                  <c:v>33.200000000000003</c:v>
                </c:pt>
                <c:pt idx="2392">
                  <c:v>33.200000000000003</c:v>
                </c:pt>
                <c:pt idx="2393">
                  <c:v>33.1</c:v>
                </c:pt>
                <c:pt idx="2394">
                  <c:v>33.1</c:v>
                </c:pt>
                <c:pt idx="2395">
                  <c:v>33.1</c:v>
                </c:pt>
                <c:pt idx="2396">
                  <c:v>33.1</c:v>
                </c:pt>
                <c:pt idx="2397">
                  <c:v>33.1</c:v>
                </c:pt>
                <c:pt idx="2398">
                  <c:v>33.1</c:v>
                </c:pt>
                <c:pt idx="2399">
                  <c:v>33.1</c:v>
                </c:pt>
                <c:pt idx="2400">
                  <c:v>33.1</c:v>
                </c:pt>
                <c:pt idx="2401">
                  <c:v>33.1</c:v>
                </c:pt>
                <c:pt idx="2402">
                  <c:v>33.1</c:v>
                </c:pt>
                <c:pt idx="2403">
                  <c:v>33.1</c:v>
                </c:pt>
                <c:pt idx="2404">
                  <c:v>33.1</c:v>
                </c:pt>
                <c:pt idx="2405">
                  <c:v>33.1</c:v>
                </c:pt>
                <c:pt idx="2406">
                  <c:v>33.1</c:v>
                </c:pt>
                <c:pt idx="2407">
                  <c:v>33.1</c:v>
                </c:pt>
                <c:pt idx="2408">
                  <c:v>33.1</c:v>
                </c:pt>
                <c:pt idx="2409">
                  <c:v>33.1</c:v>
                </c:pt>
                <c:pt idx="2410">
                  <c:v>33.1</c:v>
                </c:pt>
                <c:pt idx="2411">
                  <c:v>33.1</c:v>
                </c:pt>
                <c:pt idx="2412">
                  <c:v>33.1</c:v>
                </c:pt>
                <c:pt idx="2413">
                  <c:v>33.1</c:v>
                </c:pt>
                <c:pt idx="2414">
                  <c:v>33.1</c:v>
                </c:pt>
                <c:pt idx="2415">
                  <c:v>33.1</c:v>
                </c:pt>
                <c:pt idx="2416">
                  <c:v>33.1</c:v>
                </c:pt>
                <c:pt idx="2417">
                  <c:v>33.1</c:v>
                </c:pt>
                <c:pt idx="2418">
                  <c:v>33.1</c:v>
                </c:pt>
                <c:pt idx="2419">
                  <c:v>33.1</c:v>
                </c:pt>
                <c:pt idx="2420">
                  <c:v>33.1</c:v>
                </c:pt>
                <c:pt idx="2421">
                  <c:v>33.1</c:v>
                </c:pt>
                <c:pt idx="2422">
                  <c:v>33.1</c:v>
                </c:pt>
                <c:pt idx="2423">
                  <c:v>33.1</c:v>
                </c:pt>
                <c:pt idx="2424">
                  <c:v>33.1</c:v>
                </c:pt>
                <c:pt idx="2425">
                  <c:v>33.1</c:v>
                </c:pt>
                <c:pt idx="2426">
                  <c:v>33.1</c:v>
                </c:pt>
                <c:pt idx="2427">
                  <c:v>33.1</c:v>
                </c:pt>
                <c:pt idx="2428">
                  <c:v>33.1</c:v>
                </c:pt>
                <c:pt idx="2429">
                  <c:v>33.1</c:v>
                </c:pt>
                <c:pt idx="2430">
                  <c:v>33.1</c:v>
                </c:pt>
                <c:pt idx="2431">
                  <c:v>33.1</c:v>
                </c:pt>
                <c:pt idx="2432">
                  <c:v>33.1</c:v>
                </c:pt>
                <c:pt idx="2433">
                  <c:v>33.1</c:v>
                </c:pt>
                <c:pt idx="2434">
                  <c:v>33.1</c:v>
                </c:pt>
                <c:pt idx="2435">
                  <c:v>33.1</c:v>
                </c:pt>
                <c:pt idx="2436">
                  <c:v>33.1</c:v>
                </c:pt>
                <c:pt idx="2437">
                  <c:v>33.1</c:v>
                </c:pt>
                <c:pt idx="2438">
                  <c:v>33.1</c:v>
                </c:pt>
                <c:pt idx="2439">
                  <c:v>33.1</c:v>
                </c:pt>
                <c:pt idx="2440">
                  <c:v>33.1</c:v>
                </c:pt>
                <c:pt idx="2441">
                  <c:v>33.1</c:v>
                </c:pt>
                <c:pt idx="2442">
                  <c:v>33.1</c:v>
                </c:pt>
                <c:pt idx="2443">
                  <c:v>33.1</c:v>
                </c:pt>
                <c:pt idx="2444">
                  <c:v>33.1</c:v>
                </c:pt>
                <c:pt idx="2445">
                  <c:v>33.1</c:v>
                </c:pt>
                <c:pt idx="2446">
                  <c:v>33.1</c:v>
                </c:pt>
                <c:pt idx="2447">
                  <c:v>33.1</c:v>
                </c:pt>
                <c:pt idx="2448">
                  <c:v>33</c:v>
                </c:pt>
                <c:pt idx="2449">
                  <c:v>33</c:v>
                </c:pt>
                <c:pt idx="2450">
                  <c:v>33</c:v>
                </c:pt>
                <c:pt idx="2451">
                  <c:v>33</c:v>
                </c:pt>
                <c:pt idx="2452">
                  <c:v>33</c:v>
                </c:pt>
                <c:pt idx="2453">
                  <c:v>33</c:v>
                </c:pt>
                <c:pt idx="2454">
                  <c:v>33</c:v>
                </c:pt>
                <c:pt idx="2455">
                  <c:v>33.1</c:v>
                </c:pt>
                <c:pt idx="2456">
                  <c:v>33.1</c:v>
                </c:pt>
                <c:pt idx="2457">
                  <c:v>33.1</c:v>
                </c:pt>
                <c:pt idx="2458">
                  <c:v>33.1</c:v>
                </c:pt>
                <c:pt idx="2459">
                  <c:v>33.1</c:v>
                </c:pt>
                <c:pt idx="2460">
                  <c:v>33.1</c:v>
                </c:pt>
                <c:pt idx="2461">
                  <c:v>33.1</c:v>
                </c:pt>
                <c:pt idx="2462">
                  <c:v>33.1</c:v>
                </c:pt>
                <c:pt idx="2463">
                  <c:v>33.1</c:v>
                </c:pt>
                <c:pt idx="2464">
                  <c:v>33.1</c:v>
                </c:pt>
                <c:pt idx="2465">
                  <c:v>33.1</c:v>
                </c:pt>
                <c:pt idx="2466">
                  <c:v>33.1</c:v>
                </c:pt>
                <c:pt idx="2467">
                  <c:v>33.1</c:v>
                </c:pt>
                <c:pt idx="2468">
                  <c:v>33.1</c:v>
                </c:pt>
                <c:pt idx="2469">
                  <c:v>33.1</c:v>
                </c:pt>
                <c:pt idx="2470">
                  <c:v>33.1</c:v>
                </c:pt>
                <c:pt idx="2471">
                  <c:v>33.1</c:v>
                </c:pt>
                <c:pt idx="2472">
                  <c:v>33.1</c:v>
                </c:pt>
                <c:pt idx="2473">
                  <c:v>33.1</c:v>
                </c:pt>
                <c:pt idx="2474">
                  <c:v>33.1</c:v>
                </c:pt>
                <c:pt idx="2475">
                  <c:v>33.1</c:v>
                </c:pt>
                <c:pt idx="2476">
                  <c:v>33.1</c:v>
                </c:pt>
                <c:pt idx="2477">
                  <c:v>33.1</c:v>
                </c:pt>
                <c:pt idx="2478">
                  <c:v>33.1</c:v>
                </c:pt>
                <c:pt idx="2479">
                  <c:v>33.1</c:v>
                </c:pt>
                <c:pt idx="2480">
                  <c:v>33.1</c:v>
                </c:pt>
                <c:pt idx="2481">
                  <c:v>33.1</c:v>
                </c:pt>
                <c:pt idx="2482">
                  <c:v>33.1</c:v>
                </c:pt>
                <c:pt idx="2483">
                  <c:v>33.1</c:v>
                </c:pt>
                <c:pt idx="2484">
                  <c:v>33.1</c:v>
                </c:pt>
                <c:pt idx="2485">
                  <c:v>33.1</c:v>
                </c:pt>
                <c:pt idx="2486">
                  <c:v>33.1</c:v>
                </c:pt>
                <c:pt idx="2487">
                  <c:v>33.1</c:v>
                </c:pt>
                <c:pt idx="2488">
                  <c:v>33.1</c:v>
                </c:pt>
                <c:pt idx="2489">
                  <c:v>33.1</c:v>
                </c:pt>
                <c:pt idx="2490">
                  <c:v>33.1</c:v>
                </c:pt>
                <c:pt idx="2491">
                  <c:v>33.1</c:v>
                </c:pt>
                <c:pt idx="2492">
                  <c:v>33.1</c:v>
                </c:pt>
                <c:pt idx="2493">
                  <c:v>33.1</c:v>
                </c:pt>
                <c:pt idx="2494">
                  <c:v>33.1</c:v>
                </c:pt>
                <c:pt idx="2495">
                  <c:v>33.1</c:v>
                </c:pt>
                <c:pt idx="2496">
                  <c:v>33.1</c:v>
                </c:pt>
                <c:pt idx="2497">
                  <c:v>33.1</c:v>
                </c:pt>
                <c:pt idx="2498">
                  <c:v>33.1</c:v>
                </c:pt>
                <c:pt idx="2499">
                  <c:v>33.1</c:v>
                </c:pt>
                <c:pt idx="2500">
                  <c:v>33.1</c:v>
                </c:pt>
                <c:pt idx="2501">
                  <c:v>33.1</c:v>
                </c:pt>
                <c:pt idx="2502">
                  <c:v>33.1</c:v>
                </c:pt>
                <c:pt idx="2503">
                  <c:v>33.1</c:v>
                </c:pt>
                <c:pt idx="2504">
                  <c:v>33.200000000000003</c:v>
                </c:pt>
                <c:pt idx="2505">
                  <c:v>33.200000000000003</c:v>
                </c:pt>
                <c:pt idx="2506">
                  <c:v>33.200000000000003</c:v>
                </c:pt>
                <c:pt idx="2507">
                  <c:v>33.200000000000003</c:v>
                </c:pt>
                <c:pt idx="2508">
                  <c:v>33.200000000000003</c:v>
                </c:pt>
                <c:pt idx="2509">
                  <c:v>33.200000000000003</c:v>
                </c:pt>
                <c:pt idx="2510">
                  <c:v>33.200000000000003</c:v>
                </c:pt>
                <c:pt idx="2511">
                  <c:v>33.200000000000003</c:v>
                </c:pt>
                <c:pt idx="2512">
                  <c:v>33.200000000000003</c:v>
                </c:pt>
                <c:pt idx="2513">
                  <c:v>33.200000000000003</c:v>
                </c:pt>
                <c:pt idx="2514">
                  <c:v>33.200000000000003</c:v>
                </c:pt>
                <c:pt idx="2515">
                  <c:v>33.200000000000003</c:v>
                </c:pt>
                <c:pt idx="2516">
                  <c:v>33.200000000000003</c:v>
                </c:pt>
                <c:pt idx="2517">
                  <c:v>33.200000000000003</c:v>
                </c:pt>
                <c:pt idx="2518">
                  <c:v>33.200000000000003</c:v>
                </c:pt>
                <c:pt idx="2519">
                  <c:v>33.200000000000003</c:v>
                </c:pt>
                <c:pt idx="2520">
                  <c:v>33.200000000000003</c:v>
                </c:pt>
                <c:pt idx="2521">
                  <c:v>33.200000000000003</c:v>
                </c:pt>
                <c:pt idx="2522">
                  <c:v>33.200000000000003</c:v>
                </c:pt>
                <c:pt idx="2523">
                  <c:v>33.200000000000003</c:v>
                </c:pt>
                <c:pt idx="2524">
                  <c:v>33.200000000000003</c:v>
                </c:pt>
                <c:pt idx="2525">
                  <c:v>33.200000000000003</c:v>
                </c:pt>
                <c:pt idx="2526">
                  <c:v>33.200000000000003</c:v>
                </c:pt>
                <c:pt idx="2527">
                  <c:v>33.200000000000003</c:v>
                </c:pt>
                <c:pt idx="2528">
                  <c:v>33.200000000000003</c:v>
                </c:pt>
                <c:pt idx="2529">
                  <c:v>33.200000000000003</c:v>
                </c:pt>
                <c:pt idx="2530">
                  <c:v>33.200000000000003</c:v>
                </c:pt>
                <c:pt idx="2531">
                  <c:v>33.200000000000003</c:v>
                </c:pt>
                <c:pt idx="2532">
                  <c:v>33.200000000000003</c:v>
                </c:pt>
                <c:pt idx="2533">
                  <c:v>33.200000000000003</c:v>
                </c:pt>
                <c:pt idx="2534">
                  <c:v>33.200000000000003</c:v>
                </c:pt>
                <c:pt idx="2535">
                  <c:v>33.200000000000003</c:v>
                </c:pt>
                <c:pt idx="2536">
                  <c:v>33.200000000000003</c:v>
                </c:pt>
                <c:pt idx="2537">
                  <c:v>33.200000000000003</c:v>
                </c:pt>
                <c:pt idx="2538">
                  <c:v>33.200000000000003</c:v>
                </c:pt>
                <c:pt idx="2539">
                  <c:v>33.200000000000003</c:v>
                </c:pt>
                <c:pt idx="2540">
                  <c:v>33.200000000000003</c:v>
                </c:pt>
                <c:pt idx="2541">
                  <c:v>33.200000000000003</c:v>
                </c:pt>
                <c:pt idx="2542">
                  <c:v>33.200000000000003</c:v>
                </c:pt>
                <c:pt idx="2543">
                  <c:v>33.200000000000003</c:v>
                </c:pt>
                <c:pt idx="2544">
                  <c:v>33.200000000000003</c:v>
                </c:pt>
                <c:pt idx="2545">
                  <c:v>33.200000000000003</c:v>
                </c:pt>
                <c:pt idx="2546">
                  <c:v>33.200000000000003</c:v>
                </c:pt>
                <c:pt idx="2547">
                  <c:v>33.200000000000003</c:v>
                </c:pt>
                <c:pt idx="2548">
                  <c:v>33.200000000000003</c:v>
                </c:pt>
                <c:pt idx="2549">
                  <c:v>33.200000000000003</c:v>
                </c:pt>
                <c:pt idx="2550">
                  <c:v>33.200000000000003</c:v>
                </c:pt>
                <c:pt idx="2551">
                  <c:v>33.200000000000003</c:v>
                </c:pt>
                <c:pt idx="2552">
                  <c:v>33.200000000000003</c:v>
                </c:pt>
                <c:pt idx="2553">
                  <c:v>33.200000000000003</c:v>
                </c:pt>
                <c:pt idx="2554">
                  <c:v>33.200000000000003</c:v>
                </c:pt>
                <c:pt idx="2555">
                  <c:v>33.200000000000003</c:v>
                </c:pt>
                <c:pt idx="2556">
                  <c:v>33.200000000000003</c:v>
                </c:pt>
                <c:pt idx="2557">
                  <c:v>33.200000000000003</c:v>
                </c:pt>
                <c:pt idx="2558">
                  <c:v>33.200000000000003</c:v>
                </c:pt>
                <c:pt idx="2559">
                  <c:v>33.200000000000003</c:v>
                </c:pt>
                <c:pt idx="2560">
                  <c:v>33.200000000000003</c:v>
                </c:pt>
                <c:pt idx="2561">
                  <c:v>33.200000000000003</c:v>
                </c:pt>
                <c:pt idx="2562">
                  <c:v>33.1</c:v>
                </c:pt>
                <c:pt idx="2563">
                  <c:v>33.1</c:v>
                </c:pt>
                <c:pt idx="2564">
                  <c:v>33.1</c:v>
                </c:pt>
                <c:pt idx="2565">
                  <c:v>33.1</c:v>
                </c:pt>
                <c:pt idx="2566">
                  <c:v>33.1</c:v>
                </c:pt>
                <c:pt idx="2567">
                  <c:v>33.1</c:v>
                </c:pt>
                <c:pt idx="2568">
                  <c:v>33.1</c:v>
                </c:pt>
                <c:pt idx="2569">
                  <c:v>33.1</c:v>
                </c:pt>
                <c:pt idx="2570">
                  <c:v>33.1</c:v>
                </c:pt>
                <c:pt idx="2571">
                  <c:v>33.1</c:v>
                </c:pt>
                <c:pt idx="2572">
                  <c:v>33.1</c:v>
                </c:pt>
                <c:pt idx="2573">
                  <c:v>33.1</c:v>
                </c:pt>
                <c:pt idx="2574">
                  <c:v>33.1</c:v>
                </c:pt>
                <c:pt idx="2575">
                  <c:v>33.1</c:v>
                </c:pt>
                <c:pt idx="2576">
                  <c:v>33.1</c:v>
                </c:pt>
                <c:pt idx="2577">
                  <c:v>33.1</c:v>
                </c:pt>
                <c:pt idx="2578">
                  <c:v>33.1</c:v>
                </c:pt>
                <c:pt idx="2579">
                  <c:v>33.1</c:v>
                </c:pt>
                <c:pt idx="2580">
                  <c:v>33.1</c:v>
                </c:pt>
                <c:pt idx="2581">
                  <c:v>33.1</c:v>
                </c:pt>
                <c:pt idx="2582">
                  <c:v>33.1</c:v>
                </c:pt>
                <c:pt idx="2583">
                  <c:v>33.1</c:v>
                </c:pt>
                <c:pt idx="2584">
                  <c:v>33.1</c:v>
                </c:pt>
                <c:pt idx="2585">
                  <c:v>33.1</c:v>
                </c:pt>
                <c:pt idx="2586">
                  <c:v>33.1</c:v>
                </c:pt>
                <c:pt idx="2587">
                  <c:v>33.1</c:v>
                </c:pt>
                <c:pt idx="2588">
                  <c:v>33.1</c:v>
                </c:pt>
                <c:pt idx="2589">
                  <c:v>33.1</c:v>
                </c:pt>
                <c:pt idx="2590">
                  <c:v>33.1</c:v>
                </c:pt>
                <c:pt idx="2591">
                  <c:v>33.1</c:v>
                </c:pt>
                <c:pt idx="2592">
                  <c:v>33.1</c:v>
                </c:pt>
                <c:pt idx="2593">
                  <c:v>33.1</c:v>
                </c:pt>
                <c:pt idx="2594">
                  <c:v>33.1</c:v>
                </c:pt>
                <c:pt idx="2595">
                  <c:v>33.1</c:v>
                </c:pt>
                <c:pt idx="2596">
                  <c:v>33.1</c:v>
                </c:pt>
                <c:pt idx="2597">
                  <c:v>33.1</c:v>
                </c:pt>
                <c:pt idx="2598">
                  <c:v>33.1</c:v>
                </c:pt>
                <c:pt idx="2599">
                  <c:v>33.1</c:v>
                </c:pt>
                <c:pt idx="2600">
                  <c:v>33.1</c:v>
                </c:pt>
                <c:pt idx="2601">
                  <c:v>33.1</c:v>
                </c:pt>
                <c:pt idx="2602">
                  <c:v>33.1</c:v>
                </c:pt>
                <c:pt idx="2603">
                  <c:v>33.1</c:v>
                </c:pt>
                <c:pt idx="2604">
                  <c:v>33.1</c:v>
                </c:pt>
                <c:pt idx="2605">
                  <c:v>33.1</c:v>
                </c:pt>
                <c:pt idx="2606">
                  <c:v>33.1</c:v>
                </c:pt>
                <c:pt idx="2607">
                  <c:v>33.1</c:v>
                </c:pt>
                <c:pt idx="2608">
                  <c:v>33.1</c:v>
                </c:pt>
                <c:pt idx="2609">
                  <c:v>33.1</c:v>
                </c:pt>
                <c:pt idx="2610">
                  <c:v>33.1</c:v>
                </c:pt>
                <c:pt idx="2611">
                  <c:v>33.1</c:v>
                </c:pt>
                <c:pt idx="2612">
                  <c:v>33.1</c:v>
                </c:pt>
                <c:pt idx="2613">
                  <c:v>33.1</c:v>
                </c:pt>
                <c:pt idx="2614">
                  <c:v>33.1</c:v>
                </c:pt>
                <c:pt idx="2615">
                  <c:v>33.1</c:v>
                </c:pt>
                <c:pt idx="2616">
                  <c:v>33.1</c:v>
                </c:pt>
                <c:pt idx="2617">
                  <c:v>33.1</c:v>
                </c:pt>
                <c:pt idx="2618">
                  <c:v>33.1</c:v>
                </c:pt>
                <c:pt idx="2619">
                  <c:v>33.1</c:v>
                </c:pt>
                <c:pt idx="2620">
                  <c:v>33</c:v>
                </c:pt>
                <c:pt idx="2621">
                  <c:v>33</c:v>
                </c:pt>
                <c:pt idx="2622">
                  <c:v>33</c:v>
                </c:pt>
                <c:pt idx="2623">
                  <c:v>33</c:v>
                </c:pt>
                <c:pt idx="2624">
                  <c:v>33</c:v>
                </c:pt>
                <c:pt idx="2625">
                  <c:v>33</c:v>
                </c:pt>
                <c:pt idx="2626">
                  <c:v>33</c:v>
                </c:pt>
                <c:pt idx="2627">
                  <c:v>33</c:v>
                </c:pt>
                <c:pt idx="2628">
                  <c:v>33</c:v>
                </c:pt>
                <c:pt idx="2629">
                  <c:v>33</c:v>
                </c:pt>
                <c:pt idx="2630">
                  <c:v>33</c:v>
                </c:pt>
                <c:pt idx="2631">
                  <c:v>33</c:v>
                </c:pt>
                <c:pt idx="2632">
                  <c:v>33</c:v>
                </c:pt>
                <c:pt idx="2633">
                  <c:v>33</c:v>
                </c:pt>
                <c:pt idx="2634">
                  <c:v>33</c:v>
                </c:pt>
                <c:pt idx="2635">
                  <c:v>33</c:v>
                </c:pt>
                <c:pt idx="2636">
                  <c:v>32.9</c:v>
                </c:pt>
                <c:pt idx="2637">
                  <c:v>32.9</c:v>
                </c:pt>
                <c:pt idx="2638">
                  <c:v>32.9</c:v>
                </c:pt>
                <c:pt idx="2639">
                  <c:v>32.9</c:v>
                </c:pt>
                <c:pt idx="2640">
                  <c:v>32.9</c:v>
                </c:pt>
                <c:pt idx="2641">
                  <c:v>32.9</c:v>
                </c:pt>
                <c:pt idx="2642">
                  <c:v>32.9</c:v>
                </c:pt>
                <c:pt idx="2643">
                  <c:v>32.9</c:v>
                </c:pt>
                <c:pt idx="2644">
                  <c:v>32.9</c:v>
                </c:pt>
                <c:pt idx="2645">
                  <c:v>32.9</c:v>
                </c:pt>
                <c:pt idx="2646">
                  <c:v>32.9</c:v>
                </c:pt>
                <c:pt idx="2647">
                  <c:v>32.9</c:v>
                </c:pt>
                <c:pt idx="2648">
                  <c:v>32.9</c:v>
                </c:pt>
                <c:pt idx="2649">
                  <c:v>32.9</c:v>
                </c:pt>
                <c:pt idx="2650">
                  <c:v>32.9</c:v>
                </c:pt>
                <c:pt idx="2651">
                  <c:v>32.9</c:v>
                </c:pt>
                <c:pt idx="2652">
                  <c:v>32.9</c:v>
                </c:pt>
                <c:pt idx="2653">
                  <c:v>32.9</c:v>
                </c:pt>
                <c:pt idx="2654">
                  <c:v>32.9</c:v>
                </c:pt>
                <c:pt idx="2655">
                  <c:v>32.9</c:v>
                </c:pt>
                <c:pt idx="2656">
                  <c:v>32.9</c:v>
                </c:pt>
                <c:pt idx="2657">
                  <c:v>32.9</c:v>
                </c:pt>
                <c:pt idx="2658">
                  <c:v>32.9</c:v>
                </c:pt>
                <c:pt idx="2659">
                  <c:v>32.9</c:v>
                </c:pt>
                <c:pt idx="2660">
                  <c:v>32.9</c:v>
                </c:pt>
                <c:pt idx="2661">
                  <c:v>32.9</c:v>
                </c:pt>
                <c:pt idx="2662">
                  <c:v>32.9</c:v>
                </c:pt>
                <c:pt idx="2663">
                  <c:v>32.9</c:v>
                </c:pt>
                <c:pt idx="2664">
                  <c:v>32.9</c:v>
                </c:pt>
                <c:pt idx="2665">
                  <c:v>32.9</c:v>
                </c:pt>
                <c:pt idx="2666">
                  <c:v>32.9</c:v>
                </c:pt>
                <c:pt idx="2667">
                  <c:v>32.9</c:v>
                </c:pt>
                <c:pt idx="2668">
                  <c:v>32.9</c:v>
                </c:pt>
                <c:pt idx="2669">
                  <c:v>32.9</c:v>
                </c:pt>
                <c:pt idx="2670">
                  <c:v>32.9</c:v>
                </c:pt>
                <c:pt idx="2671">
                  <c:v>32.9</c:v>
                </c:pt>
                <c:pt idx="2672">
                  <c:v>32.9</c:v>
                </c:pt>
                <c:pt idx="2673">
                  <c:v>32.9</c:v>
                </c:pt>
                <c:pt idx="2674">
                  <c:v>32.9</c:v>
                </c:pt>
                <c:pt idx="2675">
                  <c:v>32.9</c:v>
                </c:pt>
                <c:pt idx="2676">
                  <c:v>32.9</c:v>
                </c:pt>
                <c:pt idx="2677">
                  <c:v>32.9</c:v>
                </c:pt>
                <c:pt idx="2678">
                  <c:v>32.9</c:v>
                </c:pt>
                <c:pt idx="2679">
                  <c:v>32.9</c:v>
                </c:pt>
                <c:pt idx="2680">
                  <c:v>32.9</c:v>
                </c:pt>
                <c:pt idx="2681">
                  <c:v>32.9</c:v>
                </c:pt>
                <c:pt idx="2682">
                  <c:v>32.9</c:v>
                </c:pt>
                <c:pt idx="2683">
                  <c:v>32.9</c:v>
                </c:pt>
                <c:pt idx="2684">
                  <c:v>32.9</c:v>
                </c:pt>
                <c:pt idx="2685">
                  <c:v>32.9</c:v>
                </c:pt>
                <c:pt idx="2686">
                  <c:v>32.9</c:v>
                </c:pt>
                <c:pt idx="2687">
                  <c:v>32.9</c:v>
                </c:pt>
                <c:pt idx="2688">
                  <c:v>32.9</c:v>
                </c:pt>
                <c:pt idx="2689">
                  <c:v>32.9</c:v>
                </c:pt>
                <c:pt idx="2690">
                  <c:v>32.9</c:v>
                </c:pt>
                <c:pt idx="2691">
                  <c:v>32.9</c:v>
                </c:pt>
                <c:pt idx="2692">
                  <c:v>32.9</c:v>
                </c:pt>
                <c:pt idx="2693">
                  <c:v>32.9</c:v>
                </c:pt>
                <c:pt idx="2694">
                  <c:v>32.800000000000004</c:v>
                </c:pt>
                <c:pt idx="2695">
                  <c:v>32.800000000000004</c:v>
                </c:pt>
                <c:pt idx="2696">
                  <c:v>32.800000000000004</c:v>
                </c:pt>
                <c:pt idx="2697">
                  <c:v>32.800000000000004</c:v>
                </c:pt>
                <c:pt idx="2698">
                  <c:v>32.800000000000004</c:v>
                </c:pt>
                <c:pt idx="2699">
                  <c:v>32.800000000000004</c:v>
                </c:pt>
                <c:pt idx="2700">
                  <c:v>32.800000000000004</c:v>
                </c:pt>
                <c:pt idx="2701">
                  <c:v>32.800000000000004</c:v>
                </c:pt>
                <c:pt idx="2702">
                  <c:v>32.800000000000004</c:v>
                </c:pt>
                <c:pt idx="2703">
                  <c:v>32.800000000000004</c:v>
                </c:pt>
                <c:pt idx="2704">
                  <c:v>32.800000000000004</c:v>
                </c:pt>
                <c:pt idx="2705">
                  <c:v>32.800000000000004</c:v>
                </c:pt>
                <c:pt idx="2706">
                  <c:v>32.800000000000004</c:v>
                </c:pt>
                <c:pt idx="2707">
                  <c:v>32.800000000000004</c:v>
                </c:pt>
                <c:pt idx="2708">
                  <c:v>32.800000000000004</c:v>
                </c:pt>
                <c:pt idx="2709">
                  <c:v>32.800000000000004</c:v>
                </c:pt>
                <c:pt idx="2710">
                  <c:v>32.800000000000004</c:v>
                </c:pt>
                <c:pt idx="2711">
                  <c:v>32.800000000000004</c:v>
                </c:pt>
                <c:pt idx="2712">
                  <c:v>32.800000000000004</c:v>
                </c:pt>
                <c:pt idx="2713">
                  <c:v>32.800000000000004</c:v>
                </c:pt>
                <c:pt idx="2714">
                  <c:v>32.800000000000004</c:v>
                </c:pt>
                <c:pt idx="2715">
                  <c:v>32.800000000000004</c:v>
                </c:pt>
                <c:pt idx="2716">
                  <c:v>32.800000000000004</c:v>
                </c:pt>
                <c:pt idx="2717">
                  <c:v>32.800000000000004</c:v>
                </c:pt>
                <c:pt idx="2718">
                  <c:v>32.700000000000003</c:v>
                </c:pt>
                <c:pt idx="2719">
                  <c:v>32.700000000000003</c:v>
                </c:pt>
                <c:pt idx="2720">
                  <c:v>32.700000000000003</c:v>
                </c:pt>
                <c:pt idx="2721">
                  <c:v>32.700000000000003</c:v>
                </c:pt>
                <c:pt idx="2722">
                  <c:v>32.700000000000003</c:v>
                </c:pt>
                <c:pt idx="2723">
                  <c:v>32.700000000000003</c:v>
                </c:pt>
                <c:pt idx="2724">
                  <c:v>32.700000000000003</c:v>
                </c:pt>
                <c:pt idx="2725">
                  <c:v>32.700000000000003</c:v>
                </c:pt>
                <c:pt idx="2726">
                  <c:v>32.700000000000003</c:v>
                </c:pt>
                <c:pt idx="2727">
                  <c:v>32.700000000000003</c:v>
                </c:pt>
                <c:pt idx="2728">
                  <c:v>32.700000000000003</c:v>
                </c:pt>
                <c:pt idx="2729">
                  <c:v>32.700000000000003</c:v>
                </c:pt>
                <c:pt idx="2730">
                  <c:v>32.700000000000003</c:v>
                </c:pt>
                <c:pt idx="2731">
                  <c:v>32.700000000000003</c:v>
                </c:pt>
                <c:pt idx="2732">
                  <c:v>32.700000000000003</c:v>
                </c:pt>
                <c:pt idx="2733">
                  <c:v>32.800000000000004</c:v>
                </c:pt>
                <c:pt idx="2734">
                  <c:v>32.800000000000004</c:v>
                </c:pt>
                <c:pt idx="2735">
                  <c:v>32.800000000000004</c:v>
                </c:pt>
                <c:pt idx="2736">
                  <c:v>32.800000000000004</c:v>
                </c:pt>
                <c:pt idx="2737">
                  <c:v>32.800000000000004</c:v>
                </c:pt>
                <c:pt idx="2738">
                  <c:v>32.800000000000004</c:v>
                </c:pt>
                <c:pt idx="2739">
                  <c:v>32.800000000000004</c:v>
                </c:pt>
                <c:pt idx="2740">
                  <c:v>32.800000000000004</c:v>
                </c:pt>
                <c:pt idx="2741">
                  <c:v>32.800000000000004</c:v>
                </c:pt>
                <c:pt idx="2742">
                  <c:v>32.800000000000004</c:v>
                </c:pt>
                <c:pt idx="2743">
                  <c:v>32.800000000000004</c:v>
                </c:pt>
                <c:pt idx="2744">
                  <c:v>32.9</c:v>
                </c:pt>
                <c:pt idx="2745">
                  <c:v>32.9</c:v>
                </c:pt>
                <c:pt idx="2746">
                  <c:v>32.9</c:v>
                </c:pt>
                <c:pt idx="2747">
                  <c:v>32.9</c:v>
                </c:pt>
                <c:pt idx="2748">
                  <c:v>32.9</c:v>
                </c:pt>
                <c:pt idx="2749">
                  <c:v>32.9</c:v>
                </c:pt>
                <c:pt idx="2750">
                  <c:v>32.9</c:v>
                </c:pt>
                <c:pt idx="2751">
                  <c:v>33</c:v>
                </c:pt>
                <c:pt idx="2752">
                  <c:v>33</c:v>
                </c:pt>
                <c:pt idx="2753">
                  <c:v>33</c:v>
                </c:pt>
                <c:pt idx="2754">
                  <c:v>33</c:v>
                </c:pt>
                <c:pt idx="2755">
                  <c:v>33</c:v>
                </c:pt>
                <c:pt idx="2756">
                  <c:v>33</c:v>
                </c:pt>
                <c:pt idx="2757">
                  <c:v>33</c:v>
                </c:pt>
                <c:pt idx="2758">
                  <c:v>33</c:v>
                </c:pt>
                <c:pt idx="2759">
                  <c:v>33</c:v>
                </c:pt>
                <c:pt idx="2760">
                  <c:v>33</c:v>
                </c:pt>
                <c:pt idx="2761">
                  <c:v>33</c:v>
                </c:pt>
                <c:pt idx="2762">
                  <c:v>33</c:v>
                </c:pt>
                <c:pt idx="2763">
                  <c:v>33</c:v>
                </c:pt>
                <c:pt idx="2764">
                  <c:v>33</c:v>
                </c:pt>
                <c:pt idx="2765">
                  <c:v>33</c:v>
                </c:pt>
                <c:pt idx="2766">
                  <c:v>33.1</c:v>
                </c:pt>
                <c:pt idx="2767">
                  <c:v>33.1</c:v>
                </c:pt>
                <c:pt idx="2768">
                  <c:v>33.1</c:v>
                </c:pt>
                <c:pt idx="2769">
                  <c:v>33.1</c:v>
                </c:pt>
                <c:pt idx="2770">
                  <c:v>33.1</c:v>
                </c:pt>
                <c:pt idx="2771">
                  <c:v>33.1</c:v>
                </c:pt>
                <c:pt idx="2772">
                  <c:v>33.1</c:v>
                </c:pt>
                <c:pt idx="2773">
                  <c:v>33.200000000000003</c:v>
                </c:pt>
                <c:pt idx="2774">
                  <c:v>33.200000000000003</c:v>
                </c:pt>
                <c:pt idx="2775">
                  <c:v>33.200000000000003</c:v>
                </c:pt>
                <c:pt idx="2776">
                  <c:v>33.200000000000003</c:v>
                </c:pt>
                <c:pt idx="2777">
                  <c:v>33.200000000000003</c:v>
                </c:pt>
                <c:pt idx="2778">
                  <c:v>33.200000000000003</c:v>
                </c:pt>
                <c:pt idx="2779">
                  <c:v>33.300000000000004</c:v>
                </c:pt>
                <c:pt idx="2780">
                  <c:v>33.300000000000004</c:v>
                </c:pt>
                <c:pt idx="2781">
                  <c:v>33.300000000000004</c:v>
                </c:pt>
                <c:pt idx="2782">
                  <c:v>33.300000000000004</c:v>
                </c:pt>
                <c:pt idx="2783">
                  <c:v>33.300000000000004</c:v>
                </c:pt>
                <c:pt idx="2784">
                  <c:v>33.300000000000004</c:v>
                </c:pt>
                <c:pt idx="2785">
                  <c:v>33.4</c:v>
                </c:pt>
                <c:pt idx="2786">
                  <c:v>33.4</c:v>
                </c:pt>
                <c:pt idx="2787">
                  <c:v>33.4</c:v>
                </c:pt>
                <c:pt idx="2788">
                  <c:v>33.4</c:v>
                </c:pt>
                <c:pt idx="2789">
                  <c:v>33.4</c:v>
                </c:pt>
                <c:pt idx="2790">
                  <c:v>33.4</c:v>
                </c:pt>
                <c:pt idx="2791">
                  <c:v>33.4</c:v>
                </c:pt>
                <c:pt idx="2792">
                  <c:v>33.5</c:v>
                </c:pt>
                <c:pt idx="2793">
                  <c:v>33.5</c:v>
                </c:pt>
                <c:pt idx="2794">
                  <c:v>33.5</c:v>
                </c:pt>
                <c:pt idx="2795">
                  <c:v>33.5</c:v>
                </c:pt>
                <c:pt idx="2796">
                  <c:v>33.5</c:v>
                </c:pt>
                <c:pt idx="2797">
                  <c:v>33.5</c:v>
                </c:pt>
                <c:pt idx="2798">
                  <c:v>33.6</c:v>
                </c:pt>
                <c:pt idx="2799">
                  <c:v>33.6</c:v>
                </c:pt>
                <c:pt idx="2800">
                  <c:v>33.6</c:v>
                </c:pt>
                <c:pt idx="2801">
                  <c:v>33.6</c:v>
                </c:pt>
                <c:pt idx="2802">
                  <c:v>33.6</c:v>
                </c:pt>
                <c:pt idx="2803">
                  <c:v>33.6</c:v>
                </c:pt>
                <c:pt idx="2804">
                  <c:v>33.6</c:v>
                </c:pt>
                <c:pt idx="2805">
                  <c:v>33.6</c:v>
                </c:pt>
                <c:pt idx="2806">
                  <c:v>33.6</c:v>
                </c:pt>
                <c:pt idx="2807">
                  <c:v>33.6</c:v>
                </c:pt>
                <c:pt idx="2808">
                  <c:v>33.6</c:v>
                </c:pt>
                <c:pt idx="2809">
                  <c:v>33.6</c:v>
                </c:pt>
                <c:pt idx="2810">
                  <c:v>33.6</c:v>
                </c:pt>
                <c:pt idx="2811">
                  <c:v>33.6</c:v>
                </c:pt>
                <c:pt idx="2812">
                  <c:v>33.6</c:v>
                </c:pt>
                <c:pt idx="2813">
                  <c:v>33.6</c:v>
                </c:pt>
                <c:pt idx="2814">
                  <c:v>33.6</c:v>
                </c:pt>
                <c:pt idx="2815">
                  <c:v>33.6</c:v>
                </c:pt>
                <c:pt idx="2816">
                  <c:v>33.6</c:v>
                </c:pt>
                <c:pt idx="2817">
                  <c:v>33.6</c:v>
                </c:pt>
                <c:pt idx="2818">
                  <c:v>33.6</c:v>
                </c:pt>
                <c:pt idx="2819">
                  <c:v>33.6</c:v>
                </c:pt>
                <c:pt idx="2820">
                  <c:v>33.6</c:v>
                </c:pt>
                <c:pt idx="2821">
                  <c:v>33.6</c:v>
                </c:pt>
                <c:pt idx="2822">
                  <c:v>33.6</c:v>
                </c:pt>
                <c:pt idx="2823">
                  <c:v>33.6</c:v>
                </c:pt>
                <c:pt idx="2824">
                  <c:v>33.6</c:v>
                </c:pt>
                <c:pt idx="2825">
                  <c:v>33.6</c:v>
                </c:pt>
                <c:pt idx="2826">
                  <c:v>33.6</c:v>
                </c:pt>
                <c:pt idx="2827">
                  <c:v>33.6</c:v>
                </c:pt>
                <c:pt idx="2828">
                  <c:v>33.6</c:v>
                </c:pt>
                <c:pt idx="2829">
                  <c:v>33.6</c:v>
                </c:pt>
                <c:pt idx="2830">
                  <c:v>33.6</c:v>
                </c:pt>
                <c:pt idx="2831">
                  <c:v>33.6</c:v>
                </c:pt>
                <c:pt idx="2832">
                  <c:v>33.6</c:v>
                </c:pt>
                <c:pt idx="2833">
                  <c:v>33.6</c:v>
                </c:pt>
                <c:pt idx="2834">
                  <c:v>33.6</c:v>
                </c:pt>
                <c:pt idx="2835">
                  <c:v>33.6</c:v>
                </c:pt>
                <c:pt idx="2836">
                  <c:v>33.6</c:v>
                </c:pt>
                <c:pt idx="2837">
                  <c:v>33.6</c:v>
                </c:pt>
                <c:pt idx="2838">
                  <c:v>33.6</c:v>
                </c:pt>
                <c:pt idx="2839">
                  <c:v>33.5</c:v>
                </c:pt>
                <c:pt idx="2840">
                  <c:v>33.5</c:v>
                </c:pt>
                <c:pt idx="2841">
                  <c:v>33.5</c:v>
                </c:pt>
                <c:pt idx="2842">
                  <c:v>33.5</c:v>
                </c:pt>
                <c:pt idx="2843">
                  <c:v>33.5</c:v>
                </c:pt>
                <c:pt idx="2844">
                  <c:v>33.6</c:v>
                </c:pt>
                <c:pt idx="2845">
                  <c:v>33.6</c:v>
                </c:pt>
                <c:pt idx="2846">
                  <c:v>33.6</c:v>
                </c:pt>
                <c:pt idx="2847">
                  <c:v>33.6</c:v>
                </c:pt>
                <c:pt idx="2848">
                  <c:v>33.6</c:v>
                </c:pt>
                <c:pt idx="2849">
                  <c:v>33.6</c:v>
                </c:pt>
                <c:pt idx="2850">
                  <c:v>33.6</c:v>
                </c:pt>
                <c:pt idx="2851">
                  <c:v>33.6</c:v>
                </c:pt>
                <c:pt idx="2852">
                  <c:v>33.6</c:v>
                </c:pt>
                <c:pt idx="2853">
                  <c:v>33.6</c:v>
                </c:pt>
                <c:pt idx="2854">
                  <c:v>33.5</c:v>
                </c:pt>
                <c:pt idx="2855">
                  <c:v>33.5</c:v>
                </c:pt>
                <c:pt idx="2856">
                  <c:v>33.5</c:v>
                </c:pt>
                <c:pt idx="2857">
                  <c:v>33.5</c:v>
                </c:pt>
                <c:pt idx="2858">
                  <c:v>33.5</c:v>
                </c:pt>
                <c:pt idx="2859">
                  <c:v>33.5</c:v>
                </c:pt>
                <c:pt idx="2860">
                  <c:v>33.5</c:v>
                </c:pt>
                <c:pt idx="2861">
                  <c:v>33.5</c:v>
                </c:pt>
                <c:pt idx="2862">
                  <c:v>33.5</c:v>
                </c:pt>
                <c:pt idx="2863">
                  <c:v>33.5</c:v>
                </c:pt>
                <c:pt idx="2864">
                  <c:v>33.5</c:v>
                </c:pt>
                <c:pt idx="2865">
                  <c:v>33.5</c:v>
                </c:pt>
                <c:pt idx="2866">
                  <c:v>33.5</c:v>
                </c:pt>
                <c:pt idx="2867">
                  <c:v>33.5</c:v>
                </c:pt>
                <c:pt idx="2868">
                  <c:v>33.6</c:v>
                </c:pt>
                <c:pt idx="2869">
                  <c:v>33.6</c:v>
                </c:pt>
                <c:pt idx="2870">
                  <c:v>33.6</c:v>
                </c:pt>
                <c:pt idx="2871">
                  <c:v>33.6</c:v>
                </c:pt>
                <c:pt idx="2872">
                  <c:v>33.700000000000003</c:v>
                </c:pt>
                <c:pt idx="2873">
                  <c:v>33.700000000000003</c:v>
                </c:pt>
                <c:pt idx="2874">
                  <c:v>33.700000000000003</c:v>
                </c:pt>
                <c:pt idx="2875">
                  <c:v>33.700000000000003</c:v>
                </c:pt>
                <c:pt idx="2876">
                  <c:v>33.700000000000003</c:v>
                </c:pt>
                <c:pt idx="2877">
                  <c:v>33.800000000000004</c:v>
                </c:pt>
                <c:pt idx="2878">
                  <c:v>33.800000000000004</c:v>
                </c:pt>
                <c:pt idx="2879">
                  <c:v>33.800000000000004</c:v>
                </c:pt>
                <c:pt idx="2880">
                  <c:v>33.9</c:v>
                </c:pt>
                <c:pt idx="2881">
                  <c:v>33.9</c:v>
                </c:pt>
                <c:pt idx="2882">
                  <c:v>33.9</c:v>
                </c:pt>
                <c:pt idx="2883">
                  <c:v>33.9</c:v>
                </c:pt>
                <c:pt idx="2884">
                  <c:v>34</c:v>
                </c:pt>
                <c:pt idx="2885">
                  <c:v>34</c:v>
                </c:pt>
                <c:pt idx="2886">
                  <c:v>34</c:v>
                </c:pt>
                <c:pt idx="2887">
                  <c:v>34.1</c:v>
                </c:pt>
                <c:pt idx="2888">
                  <c:v>34.1</c:v>
                </c:pt>
                <c:pt idx="2889">
                  <c:v>34.200000000000003</c:v>
                </c:pt>
                <c:pt idx="2890">
                  <c:v>34.200000000000003</c:v>
                </c:pt>
                <c:pt idx="2891">
                  <c:v>34.200000000000003</c:v>
                </c:pt>
                <c:pt idx="2892">
                  <c:v>34.300000000000004</c:v>
                </c:pt>
                <c:pt idx="2893">
                  <c:v>34.300000000000004</c:v>
                </c:pt>
                <c:pt idx="2894">
                  <c:v>34.300000000000004</c:v>
                </c:pt>
                <c:pt idx="2895">
                  <c:v>34.4</c:v>
                </c:pt>
                <c:pt idx="2896">
                  <c:v>34.4</c:v>
                </c:pt>
                <c:pt idx="2897">
                  <c:v>34.5</c:v>
                </c:pt>
                <c:pt idx="2898">
                  <c:v>34.5</c:v>
                </c:pt>
                <c:pt idx="2899">
                  <c:v>34.5</c:v>
                </c:pt>
                <c:pt idx="2900">
                  <c:v>34.6</c:v>
                </c:pt>
                <c:pt idx="2901">
                  <c:v>34.6</c:v>
                </c:pt>
                <c:pt idx="2902">
                  <c:v>34.700000000000003</c:v>
                </c:pt>
                <c:pt idx="2903">
                  <c:v>34.700000000000003</c:v>
                </c:pt>
                <c:pt idx="2904">
                  <c:v>34.700000000000003</c:v>
                </c:pt>
                <c:pt idx="2905">
                  <c:v>34.800000000000004</c:v>
                </c:pt>
                <c:pt idx="2906">
                  <c:v>34.800000000000004</c:v>
                </c:pt>
                <c:pt idx="2907">
                  <c:v>34.9</c:v>
                </c:pt>
                <c:pt idx="2908">
                  <c:v>34.9</c:v>
                </c:pt>
                <c:pt idx="2909">
                  <c:v>34.9</c:v>
                </c:pt>
                <c:pt idx="2910">
                  <c:v>35</c:v>
                </c:pt>
                <c:pt idx="2911">
                  <c:v>35</c:v>
                </c:pt>
                <c:pt idx="2912">
                  <c:v>35.1</c:v>
                </c:pt>
                <c:pt idx="2913">
                  <c:v>35.1</c:v>
                </c:pt>
                <c:pt idx="2914">
                  <c:v>35.200000000000003</c:v>
                </c:pt>
                <c:pt idx="2915">
                  <c:v>35.200000000000003</c:v>
                </c:pt>
                <c:pt idx="2916">
                  <c:v>35.200000000000003</c:v>
                </c:pt>
                <c:pt idx="2917">
                  <c:v>35.300000000000004</c:v>
                </c:pt>
                <c:pt idx="2918">
                  <c:v>35.4</c:v>
                </c:pt>
                <c:pt idx="2919">
                  <c:v>35.4</c:v>
                </c:pt>
                <c:pt idx="2920">
                  <c:v>35.4</c:v>
                </c:pt>
                <c:pt idx="2921">
                  <c:v>35.5</c:v>
                </c:pt>
                <c:pt idx="2922">
                  <c:v>35.5</c:v>
                </c:pt>
                <c:pt idx="2923">
                  <c:v>35.6</c:v>
                </c:pt>
                <c:pt idx="2924">
                  <c:v>35.6</c:v>
                </c:pt>
                <c:pt idx="2925">
                  <c:v>35.700000000000003</c:v>
                </c:pt>
                <c:pt idx="2926">
                  <c:v>35.700000000000003</c:v>
                </c:pt>
                <c:pt idx="2927">
                  <c:v>35.800000000000004</c:v>
                </c:pt>
                <c:pt idx="2928">
                  <c:v>35.800000000000004</c:v>
                </c:pt>
                <c:pt idx="2929">
                  <c:v>35.9</c:v>
                </c:pt>
                <c:pt idx="2930">
                  <c:v>35.9</c:v>
                </c:pt>
                <c:pt idx="2931">
                  <c:v>36</c:v>
                </c:pt>
                <c:pt idx="2932">
                  <c:v>36</c:v>
                </c:pt>
                <c:pt idx="2933">
                  <c:v>36.1</c:v>
                </c:pt>
                <c:pt idx="2934">
                  <c:v>36.1</c:v>
                </c:pt>
                <c:pt idx="2935">
                  <c:v>36.1</c:v>
                </c:pt>
                <c:pt idx="2936">
                  <c:v>36.1</c:v>
                </c:pt>
                <c:pt idx="2937">
                  <c:v>36.1</c:v>
                </c:pt>
                <c:pt idx="2938">
                  <c:v>36.1</c:v>
                </c:pt>
                <c:pt idx="2939">
                  <c:v>36.1</c:v>
                </c:pt>
                <c:pt idx="2940">
                  <c:v>36.1</c:v>
                </c:pt>
                <c:pt idx="2941">
                  <c:v>36.200000000000003</c:v>
                </c:pt>
                <c:pt idx="2942">
                  <c:v>36.200000000000003</c:v>
                </c:pt>
                <c:pt idx="2943">
                  <c:v>36.200000000000003</c:v>
                </c:pt>
                <c:pt idx="2944">
                  <c:v>36.200000000000003</c:v>
                </c:pt>
                <c:pt idx="2945">
                  <c:v>36.200000000000003</c:v>
                </c:pt>
                <c:pt idx="2946">
                  <c:v>36.200000000000003</c:v>
                </c:pt>
                <c:pt idx="2947">
                  <c:v>36.200000000000003</c:v>
                </c:pt>
                <c:pt idx="2948">
                  <c:v>36.200000000000003</c:v>
                </c:pt>
                <c:pt idx="2949">
                  <c:v>36.200000000000003</c:v>
                </c:pt>
                <c:pt idx="2950">
                  <c:v>36.200000000000003</c:v>
                </c:pt>
                <c:pt idx="2951">
                  <c:v>36.200000000000003</c:v>
                </c:pt>
                <c:pt idx="2952">
                  <c:v>36.300000000000004</c:v>
                </c:pt>
                <c:pt idx="2953">
                  <c:v>36.300000000000004</c:v>
                </c:pt>
                <c:pt idx="2954">
                  <c:v>36.300000000000004</c:v>
                </c:pt>
                <c:pt idx="2955">
                  <c:v>36.300000000000004</c:v>
                </c:pt>
                <c:pt idx="2956">
                  <c:v>36.300000000000004</c:v>
                </c:pt>
                <c:pt idx="2957">
                  <c:v>36.300000000000004</c:v>
                </c:pt>
                <c:pt idx="2958">
                  <c:v>36.300000000000004</c:v>
                </c:pt>
                <c:pt idx="2959">
                  <c:v>36.300000000000004</c:v>
                </c:pt>
                <c:pt idx="2960">
                  <c:v>36.300000000000004</c:v>
                </c:pt>
                <c:pt idx="2961">
                  <c:v>36.300000000000004</c:v>
                </c:pt>
                <c:pt idx="2962">
                  <c:v>36.300000000000004</c:v>
                </c:pt>
                <c:pt idx="2963">
                  <c:v>36.300000000000004</c:v>
                </c:pt>
                <c:pt idx="2964">
                  <c:v>36.4</c:v>
                </c:pt>
                <c:pt idx="2965">
                  <c:v>36.4</c:v>
                </c:pt>
                <c:pt idx="2966">
                  <c:v>36.4</c:v>
                </c:pt>
                <c:pt idx="2967">
                  <c:v>36.4</c:v>
                </c:pt>
                <c:pt idx="2968">
                  <c:v>36.4</c:v>
                </c:pt>
                <c:pt idx="2969">
                  <c:v>36.4</c:v>
                </c:pt>
                <c:pt idx="2970">
                  <c:v>36.4</c:v>
                </c:pt>
                <c:pt idx="2971">
                  <c:v>36.4</c:v>
                </c:pt>
                <c:pt idx="2972">
                  <c:v>36.4</c:v>
                </c:pt>
                <c:pt idx="2973">
                  <c:v>36.4</c:v>
                </c:pt>
                <c:pt idx="2974">
                  <c:v>36.4</c:v>
                </c:pt>
                <c:pt idx="2975">
                  <c:v>36.5</c:v>
                </c:pt>
                <c:pt idx="2976">
                  <c:v>36.5</c:v>
                </c:pt>
                <c:pt idx="2977">
                  <c:v>36.5</c:v>
                </c:pt>
                <c:pt idx="2978">
                  <c:v>36.5</c:v>
                </c:pt>
                <c:pt idx="2979">
                  <c:v>36.5</c:v>
                </c:pt>
                <c:pt idx="2980">
                  <c:v>36.5</c:v>
                </c:pt>
                <c:pt idx="2981">
                  <c:v>36.5</c:v>
                </c:pt>
                <c:pt idx="2982">
                  <c:v>36.5</c:v>
                </c:pt>
                <c:pt idx="2983">
                  <c:v>36.5</c:v>
                </c:pt>
                <c:pt idx="2984">
                  <c:v>36.5</c:v>
                </c:pt>
                <c:pt idx="2985">
                  <c:v>36.5</c:v>
                </c:pt>
                <c:pt idx="2986">
                  <c:v>36.5</c:v>
                </c:pt>
                <c:pt idx="2987">
                  <c:v>36.6</c:v>
                </c:pt>
                <c:pt idx="2988">
                  <c:v>36.6</c:v>
                </c:pt>
                <c:pt idx="2989">
                  <c:v>36.6</c:v>
                </c:pt>
                <c:pt idx="2990">
                  <c:v>36.6</c:v>
                </c:pt>
                <c:pt idx="2991">
                  <c:v>36.6</c:v>
                </c:pt>
                <c:pt idx="2992">
                  <c:v>36.6</c:v>
                </c:pt>
                <c:pt idx="2993">
                  <c:v>36.6</c:v>
                </c:pt>
                <c:pt idx="2994">
                  <c:v>36.6</c:v>
                </c:pt>
                <c:pt idx="2995">
                  <c:v>36.6</c:v>
                </c:pt>
                <c:pt idx="2996">
                  <c:v>36.6</c:v>
                </c:pt>
                <c:pt idx="2997">
                  <c:v>36.6</c:v>
                </c:pt>
                <c:pt idx="2998">
                  <c:v>36.6</c:v>
                </c:pt>
                <c:pt idx="2999">
                  <c:v>36.6</c:v>
                </c:pt>
                <c:pt idx="3000">
                  <c:v>36.6</c:v>
                </c:pt>
                <c:pt idx="3001">
                  <c:v>36.6</c:v>
                </c:pt>
                <c:pt idx="3002">
                  <c:v>36.6</c:v>
                </c:pt>
                <c:pt idx="3003">
                  <c:v>36.6</c:v>
                </c:pt>
                <c:pt idx="3004">
                  <c:v>36.6</c:v>
                </c:pt>
                <c:pt idx="3005">
                  <c:v>36.6</c:v>
                </c:pt>
                <c:pt idx="3006">
                  <c:v>36.6</c:v>
                </c:pt>
                <c:pt idx="3007">
                  <c:v>36.6</c:v>
                </c:pt>
                <c:pt idx="3008">
                  <c:v>36.6</c:v>
                </c:pt>
                <c:pt idx="3009">
                  <c:v>36.6</c:v>
                </c:pt>
                <c:pt idx="3010">
                  <c:v>36.6</c:v>
                </c:pt>
                <c:pt idx="3011">
                  <c:v>36.6</c:v>
                </c:pt>
                <c:pt idx="3012">
                  <c:v>36.6</c:v>
                </c:pt>
                <c:pt idx="3013">
                  <c:v>36.6</c:v>
                </c:pt>
                <c:pt idx="3014">
                  <c:v>36.6</c:v>
                </c:pt>
                <c:pt idx="3015">
                  <c:v>36.6</c:v>
                </c:pt>
                <c:pt idx="3016">
                  <c:v>36.6</c:v>
                </c:pt>
                <c:pt idx="3017">
                  <c:v>36.6</c:v>
                </c:pt>
                <c:pt idx="3018">
                  <c:v>36.6</c:v>
                </c:pt>
                <c:pt idx="3019">
                  <c:v>36.6</c:v>
                </c:pt>
                <c:pt idx="3020">
                  <c:v>36.6</c:v>
                </c:pt>
                <c:pt idx="3021">
                  <c:v>36.6</c:v>
                </c:pt>
                <c:pt idx="3022">
                  <c:v>36.6</c:v>
                </c:pt>
                <c:pt idx="3023">
                  <c:v>36.6</c:v>
                </c:pt>
                <c:pt idx="3024">
                  <c:v>36.5</c:v>
                </c:pt>
                <c:pt idx="3025">
                  <c:v>36.5</c:v>
                </c:pt>
                <c:pt idx="3026">
                  <c:v>36.5</c:v>
                </c:pt>
                <c:pt idx="3027">
                  <c:v>36.5</c:v>
                </c:pt>
                <c:pt idx="3028">
                  <c:v>36.5</c:v>
                </c:pt>
                <c:pt idx="3029">
                  <c:v>36.5</c:v>
                </c:pt>
                <c:pt idx="3030">
                  <c:v>36.5</c:v>
                </c:pt>
                <c:pt idx="3031">
                  <c:v>36.5</c:v>
                </c:pt>
                <c:pt idx="3032">
                  <c:v>36.5</c:v>
                </c:pt>
                <c:pt idx="3033">
                  <c:v>36.5</c:v>
                </c:pt>
                <c:pt idx="3034">
                  <c:v>36.5</c:v>
                </c:pt>
                <c:pt idx="3035">
                  <c:v>36.5</c:v>
                </c:pt>
                <c:pt idx="3036">
                  <c:v>36.5</c:v>
                </c:pt>
                <c:pt idx="3037">
                  <c:v>36.5</c:v>
                </c:pt>
                <c:pt idx="3038">
                  <c:v>36.5</c:v>
                </c:pt>
                <c:pt idx="3039">
                  <c:v>36.5</c:v>
                </c:pt>
                <c:pt idx="3040">
                  <c:v>36.5</c:v>
                </c:pt>
                <c:pt idx="3041">
                  <c:v>36.5</c:v>
                </c:pt>
                <c:pt idx="3042">
                  <c:v>36.5</c:v>
                </c:pt>
                <c:pt idx="3043">
                  <c:v>36.5</c:v>
                </c:pt>
                <c:pt idx="3044">
                  <c:v>36.4</c:v>
                </c:pt>
                <c:pt idx="3045">
                  <c:v>36.4</c:v>
                </c:pt>
                <c:pt idx="3046">
                  <c:v>36.4</c:v>
                </c:pt>
                <c:pt idx="3047">
                  <c:v>36.4</c:v>
                </c:pt>
                <c:pt idx="3048">
                  <c:v>36.4</c:v>
                </c:pt>
                <c:pt idx="3049">
                  <c:v>36.4</c:v>
                </c:pt>
                <c:pt idx="3050">
                  <c:v>36.4</c:v>
                </c:pt>
                <c:pt idx="3051">
                  <c:v>36.4</c:v>
                </c:pt>
                <c:pt idx="3052">
                  <c:v>36.4</c:v>
                </c:pt>
                <c:pt idx="3053">
                  <c:v>36.4</c:v>
                </c:pt>
                <c:pt idx="3054">
                  <c:v>36.4</c:v>
                </c:pt>
                <c:pt idx="3055">
                  <c:v>36.4</c:v>
                </c:pt>
                <c:pt idx="3056">
                  <c:v>36.4</c:v>
                </c:pt>
                <c:pt idx="3057">
                  <c:v>36.4</c:v>
                </c:pt>
                <c:pt idx="3058">
                  <c:v>36.4</c:v>
                </c:pt>
                <c:pt idx="3059">
                  <c:v>36.4</c:v>
                </c:pt>
                <c:pt idx="3060">
                  <c:v>36.4</c:v>
                </c:pt>
                <c:pt idx="3061">
                  <c:v>36.4</c:v>
                </c:pt>
                <c:pt idx="3062">
                  <c:v>36.4</c:v>
                </c:pt>
                <c:pt idx="3063">
                  <c:v>36.300000000000004</c:v>
                </c:pt>
                <c:pt idx="3064">
                  <c:v>36.300000000000004</c:v>
                </c:pt>
                <c:pt idx="3065">
                  <c:v>36.300000000000004</c:v>
                </c:pt>
                <c:pt idx="3066">
                  <c:v>36.300000000000004</c:v>
                </c:pt>
                <c:pt idx="3067">
                  <c:v>36.300000000000004</c:v>
                </c:pt>
                <c:pt idx="3068">
                  <c:v>36.300000000000004</c:v>
                </c:pt>
                <c:pt idx="3069">
                  <c:v>36.300000000000004</c:v>
                </c:pt>
                <c:pt idx="3070">
                  <c:v>36.300000000000004</c:v>
                </c:pt>
                <c:pt idx="3071">
                  <c:v>36.300000000000004</c:v>
                </c:pt>
                <c:pt idx="3072">
                  <c:v>36.300000000000004</c:v>
                </c:pt>
                <c:pt idx="3073">
                  <c:v>36.300000000000004</c:v>
                </c:pt>
                <c:pt idx="3074">
                  <c:v>36.300000000000004</c:v>
                </c:pt>
                <c:pt idx="3075">
                  <c:v>36.300000000000004</c:v>
                </c:pt>
                <c:pt idx="3076">
                  <c:v>36.300000000000004</c:v>
                </c:pt>
                <c:pt idx="3077">
                  <c:v>36.300000000000004</c:v>
                </c:pt>
                <c:pt idx="3078">
                  <c:v>36.300000000000004</c:v>
                </c:pt>
                <c:pt idx="3079">
                  <c:v>36.300000000000004</c:v>
                </c:pt>
                <c:pt idx="3080">
                  <c:v>36.200000000000003</c:v>
                </c:pt>
                <c:pt idx="3081">
                  <c:v>36.200000000000003</c:v>
                </c:pt>
                <c:pt idx="3082">
                  <c:v>36.200000000000003</c:v>
                </c:pt>
                <c:pt idx="3083">
                  <c:v>36.200000000000003</c:v>
                </c:pt>
                <c:pt idx="3084">
                  <c:v>36.200000000000003</c:v>
                </c:pt>
                <c:pt idx="3085">
                  <c:v>36.200000000000003</c:v>
                </c:pt>
                <c:pt idx="3086">
                  <c:v>36.200000000000003</c:v>
                </c:pt>
                <c:pt idx="3087">
                  <c:v>36.200000000000003</c:v>
                </c:pt>
                <c:pt idx="3088">
                  <c:v>36.200000000000003</c:v>
                </c:pt>
                <c:pt idx="3089">
                  <c:v>36.200000000000003</c:v>
                </c:pt>
                <c:pt idx="3090">
                  <c:v>36.200000000000003</c:v>
                </c:pt>
                <c:pt idx="3091">
                  <c:v>36.200000000000003</c:v>
                </c:pt>
                <c:pt idx="3092">
                  <c:v>36.200000000000003</c:v>
                </c:pt>
                <c:pt idx="3093">
                  <c:v>36.200000000000003</c:v>
                </c:pt>
                <c:pt idx="3094">
                  <c:v>36.200000000000003</c:v>
                </c:pt>
                <c:pt idx="3095">
                  <c:v>36.200000000000003</c:v>
                </c:pt>
                <c:pt idx="3096">
                  <c:v>36.200000000000003</c:v>
                </c:pt>
                <c:pt idx="3097">
                  <c:v>36.200000000000003</c:v>
                </c:pt>
                <c:pt idx="3098">
                  <c:v>36.1</c:v>
                </c:pt>
                <c:pt idx="3099">
                  <c:v>36.1</c:v>
                </c:pt>
                <c:pt idx="3100">
                  <c:v>36.1</c:v>
                </c:pt>
                <c:pt idx="3101">
                  <c:v>36.1</c:v>
                </c:pt>
                <c:pt idx="3102">
                  <c:v>36.1</c:v>
                </c:pt>
                <c:pt idx="3103">
                  <c:v>36.1</c:v>
                </c:pt>
                <c:pt idx="3104">
                  <c:v>36.1</c:v>
                </c:pt>
                <c:pt idx="3105">
                  <c:v>36.1</c:v>
                </c:pt>
                <c:pt idx="3106">
                  <c:v>36.1</c:v>
                </c:pt>
                <c:pt idx="3107">
                  <c:v>36.1</c:v>
                </c:pt>
                <c:pt idx="3108">
                  <c:v>36.1</c:v>
                </c:pt>
                <c:pt idx="3109">
                  <c:v>36.1</c:v>
                </c:pt>
                <c:pt idx="3110">
                  <c:v>36.1</c:v>
                </c:pt>
                <c:pt idx="3111">
                  <c:v>36.1</c:v>
                </c:pt>
                <c:pt idx="3112">
                  <c:v>36.1</c:v>
                </c:pt>
                <c:pt idx="3113">
                  <c:v>36.1</c:v>
                </c:pt>
                <c:pt idx="3114">
                  <c:v>36.1</c:v>
                </c:pt>
                <c:pt idx="3115">
                  <c:v>36.1</c:v>
                </c:pt>
                <c:pt idx="3116">
                  <c:v>36</c:v>
                </c:pt>
                <c:pt idx="3117">
                  <c:v>36</c:v>
                </c:pt>
                <c:pt idx="3118">
                  <c:v>36</c:v>
                </c:pt>
                <c:pt idx="3119">
                  <c:v>36</c:v>
                </c:pt>
                <c:pt idx="3120">
                  <c:v>36</c:v>
                </c:pt>
                <c:pt idx="3121">
                  <c:v>36</c:v>
                </c:pt>
                <c:pt idx="3122">
                  <c:v>36</c:v>
                </c:pt>
                <c:pt idx="3123">
                  <c:v>36</c:v>
                </c:pt>
                <c:pt idx="3124">
                  <c:v>36</c:v>
                </c:pt>
                <c:pt idx="3125">
                  <c:v>36</c:v>
                </c:pt>
                <c:pt idx="3126">
                  <c:v>36</c:v>
                </c:pt>
                <c:pt idx="3127">
                  <c:v>36</c:v>
                </c:pt>
                <c:pt idx="3128">
                  <c:v>36</c:v>
                </c:pt>
                <c:pt idx="3129">
                  <c:v>36</c:v>
                </c:pt>
                <c:pt idx="3130">
                  <c:v>36</c:v>
                </c:pt>
                <c:pt idx="3131">
                  <c:v>36</c:v>
                </c:pt>
                <c:pt idx="3132">
                  <c:v>36</c:v>
                </c:pt>
                <c:pt idx="3133">
                  <c:v>35.9</c:v>
                </c:pt>
                <c:pt idx="3134">
                  <c:v>35.9</c:v>
                </c:pt>
                <c:pt idx="3135">
                  <c:v>35.9</c:v>
                </c:pt>
                <c:pt idx="3136">
                  <c:v>35.9</c:v>
                </c:pt>
                <c:pt idx="3137">
                  <c:v>35.9</c:v>
                </c:pt>
                <c:pt idx="3138">
                  <c:v>35.9</c:v>
                </c:pt>
                <c:pt idx="3139">
                  <c:v>35.9</c:v>
                </c:pt>
                <c:pt idx="3140">
                  <c:v>35.9</c:v>
                </c:pt>
                <c:pt idx="3141">
                  <c:v>35.9</c:v>
                </c:pt>
                <c:pt idx="3142">
                  <c:v>35.9</c:v>
                </c:pt>
                <c:pt idx="3143">
                  <c:v>35.9</c:v>
                </c:pt>
                <c:pt idx="3144">
                  <c:v>35.9</c:v>
                </c:pt>
                <c:pt idx="3145">
                  <c:v>35.9</c:v>
                </c:pt>
                <c:pt idx="3146">
                  <c:v>35.9</c:v>
                </c:pt>
                <c:pt idx="3147">
                  <c:v>35.9</c:v>
                </c:pt>
                <c:pt idx="3148">
                  <c:v>35.9</c:v>
                </c:pt>
                <c:pt idx="3149">
                  <c:v>35.800000000000004</c:v>
                </c:pt>
                <c:pt idx="3150">
                  <c:v>35.800000000000004</c:v>
                </c:pt>
                <c:pt idx="3151">
                  <c:v>35.800000000000004</c:v>
                </c:pt>
                <c:pt idx="3152">
                  <c:v>35.800000000000004</c:v>
                </c:pt>
                <c:pt idx="3153">
                  <c:v>35.800000000000004</c:v>
                </c:pt>
                <c:pt idx="3154">
                  <c:v>35.800000000000004</c:v>
                </c:pt>
                <c:pt idx="3155">
                  <c:v>35.800000000000004</c:v>
                </c:pt>
                <c:pt idx="3156">
                  <c:v>35.800000000000004</c:v>
                </c:pt>
                <c:pt idx="3157">
                  <c:v>35.800000000000004</c:v>
                </c:pt>
                <c:pt idx="3158">
                  <c:v>35.800000000000004</c:v>
                </c:pt>
                <c:pt idx="3159">
                  <c:v>35.800000000000004</c:v>
                </c:pt>
                <c:pt idx="3160">
                  <c:v>35.800000000000004</c:v>
                </c:pt>
                <c:pt idx="3161">
                  <c:v>35.800000000000004</c:v>
                </c:pt>
                <c:pt idx="3162">
                  <c:v>35.800000000000004</c:v>
                </c:pt>
                <c:pt idx="3163">
                  <c:v>35.800000000000004</c:v>
                </c:pt>
                <c:pt idx="3164">
                  <c:v>35.800000000000004</c:v>
                </c:pt>
                <c:pt idx="3165">
                  <c:v>35.800000000000004</c:v>
                </c:pt>
                <c:pt idx="3166">
                  <c:v>35.700000000000003</c:v>
                </c:pt>
                <c:pt idx="3167">
                  <c:v>35.700000000000003</c:v>
                </c:pt>
                <c:pt idx="3168">
                  <c:v>35.700000000000003</c:v>
                </c:pt>
                <c:pt idx="3169">
                  <c:v>35.700000000000003</c:v>
                </c:pt>
                <c:pt idx="3170">
                  <c:v>35.700000000000003</c:v>
                </c:pt>
                <c:pt idx="3171">
                  <c:v>35.700000000000003</c:v>
                </c:pt>
                <c:pt idx="3172">
                  <c:v>35.700000000000003</c:v>
                </c:pt>
                <c:pt idx="3173">
                  <c:v>35.700000000000003</c:v>
                </c:pt>
                <c:pt idx="3174">
                  <c:v>35.700000000000003</c:v>
                </c:pt>
                <c:pt idx="3175">
                  <c:v>35.700000000000003</c:v>
                </c:pt>
                <c:pt idx="3176">
                  <c:v>35.700000000000003</c:v>
                </c:pt>
                <c:pt idx="3177">
                  <c:v>35.700000000000003</c:v>
                </c:pt>
                <c:pt idx="3178">
                  <c:v>35.700000000000003</c:v>
                </c:pt>
                <c:pt idx="3179">
                  <c:v>35.700000000000003</c:v>
                </c:pt>
                <c:pt idx="3180">
                  <c:v>35.700000000000003</c:v>
                </c:pt>
                <c:pt idx="3181">
                  <c:v>35.700000000000003</c:v>
                </c:pt>
                <c:pt idx="3182">
                  <c:v>35.700000000000003</c:v>
                </c:pt>
                <c:pt idx="3183">
                  <c:v>35.700000000000003</c:v>
                </c:pt>
                <c:pt idx="3184">
                  <c:v>35.6</c:v>
                </c:pt>
                <c:pt idx="3185">
                  <c:v>35.6</c:v>
                </c:pt>
                <c:pt idx="3186">
                  <c:v>35.6</c:v>
                </c:pt>
                <c:pt idx="3187">
                  <c:v>35.6</c:v>
                </c:pt>
                <c:pt idx="3188">
                  <c:v>35.6</c:v>
                </c:pt>
                <c:pt idx="3189">
                  <c:v>35.6</c:v>
                </c:pt>
                <c:pt idx="3190">
                  <c:v>35.6</c:v>
                </c:pt>
                <c:pt idx="3191">
                  <c:v>35.6</c:v>
                </c:pt>
                <c:pt idx="3192">
                  <c:v>35.6</c:v>
                </c:pt>
                <c:pt idx="3193">
                  <c:v>35.6</c:v>
                </c:pt>
                <c:pt idx="3194">
                  <c:v>35.6</c:v>
                </c:pt>
                <c:pt idx="3195">
                  <c:v>35.6</c:v>
                </c:pt>
                <c:pt idx="3196">
                  <c:v>35.6</c:v>
                </c:pt>
                <c:pt idx="3197">
                  <c:v>35.6</c:v>
                </c:pt>
                <c:pt idx="3198">
                  <c:v>35.6</c:v>
                </c:pt>
                <c:pt idx="3199">
                  <c:v>35.6</c:v>
                </c:pt>
                <c:pt idx="3200">
                  <c:v>35.5</c:v>
                </c:pt>
                <c:pt idx="3201">
                  <c:v>35.5</c:v>
                </c:pt>
                <c:pt idx="3202">
                  <c:v>35.5</c:v>
                </c:pt>
                <c:pt idx="3203">
                  <c:v>35.5</c:v>
                </c:pt>
                <c:pt idx="3204">
                  <c:v>35.5</c:v>
                </c:pt>
                <c:pt idx="3205">
                  <c:v>35.5</c:v>
                </c:pt>
                <c:pt idx="3206">
                  <c:v>35.5</c:v>
                </c:pt>
                <c:pt idx="3207">
                  <c:v>35.5</c:v>
                </c:pt>
                <c:pt idx="3208">
                  <c:v>35.5</c:v>
                </c:pt>
                <c:pt idx="3209">
                  <c:v>35.5</c:v>
                </c:pt>
                <c:pt idx="3210">
                  <c:v>35.5</c:v>
                </c:pt>
                <c:pt idx="3211">
                  <c:v>35.5</c:v>
                </c:pt>
                <c:pt idx="3212">
                  <c:v>35.5</c:v>
                </c:pt>
                <c:pt idx="3213">
                  <c:v>35.5</c:v>
                </c:pt>
                <c:pt idx="3214">
                  <c:v>35.5</c:v>
                </c:pt>
                <c:pt idx="3215">
                  <c:v>35.5</c:v>
                </c:pt>
                <c:pt idx="3216">
                  <c:v>35.5</c:v>
                </c:pt>
                <c:pt idx="3217">
                  <c:v>35.4</c:v>
                </c:pt>
                <c:pt idx="3218">
                  <c:v>35.4</c:v>
                </c:pt>
                <c:pt idx="3219">
                  <c:v>35.4</c:v>
                </c:pt>
                <c:pt idx="3220">
                  <c:v>35.4</c:v>
                </c:pt>
                <c:pt idx="3221">
                  <c:v>35.4</c:v>
                </c:pt>
                <c:pt idx="3222">
                  <c:v>35.4</c:v>
                </c:pt>
                <c:pt idx="3223">
                  <c:v>35.4</c:v>
                </c:pt>
                <c:pt idx="3224">
                  <c:v>35.4</c:v>
                </c:pt>
                <c:pt idx="3225">
                  <c:v>35.4</c:v>
                </c:pt>
                <c:pt idx="3226">
                  <c:v>35.4</c:v>
                </c:pt>
                <c:pt idx="3227">
                  <c:v>35.4</c:v>
                </c:pt>
                <c:pt idx="3228">
                  <c:v>35.4</c:v>
                </c:pt>
                <c:pt idx="3229">
                  <c:v>35.4</c:v>
                </c:pt>
                <c:pt idx="3230">
                  <c:v>35.4</c:v>
                </c:pt>
                <c:pt idx="3231">
                  <c:v>35.4</c:v>
                </c:pt>
                <c:pt idx="3232">
                  <c:v>35.4</c:v>
                </c:pt>
                <c:pt idx="3233">
                  <c:v>35.4</c:v>
                </c:pt>
                <c:pt idx="3234">
                  <c:v>35.300000000000004</c:v>
                </c:pt>
                <c:pt idx="3235">
                  <c:v>35.300000000000004</c:v>
                </c:pt>
                <c:pt idx="3236">
                  <c:v>35.300000000000004</c:v>
                </c:pt>
                <c:pt idx="3237">
                  <c:v>35.300000000000004</c:v>
                </c:pt>
                <c:pt idx="3238">
                  <c:v>35.300000000000004</c:v>
                </c:pt>
                <c:pt idx="3239">
                  <c:v>35.300000000000004</c:v>
                </c:pt>
                <c:pt idx="3240">
                  <c:v>35.300000000000004</c:v>
                </c:pt>
                <c:pt idx="3241">
                  <c:v>35.300000000000004</c:v>
                </c:pt>
                <c:pt idx="3242">
                  <c:v>35.300000000000004</c:v>
                </c:pt>
                <c:pt idx="3243">
                  <c:v>35.300000000000004</c:v>
                </c:pt>
                <c:pt idx="3244">
                  <c:v>35.300000000000004</c:v>
                </c:pt>
                <c:pt idx="3245">
                  <c:v>35.300000000000004</c:v>
                </c:pt>
                <c:pt idx="3246">
                  <c:v>35.300000000000004</c:v>
                </c:pt>
                <c:pt idx="3247">
                  <c:v>35.300000000000004</c:v>
                </c:pt>
                <c:pt idx="3248">
                  <c:v>35.300000000000004</c:v>
                </c:pt>
                <c:pt idx="3249">
                  <c:v>35.300000000000004</c:v>
                </c:pt>
                <c:pt idx="3250">
                  <c:v>35.300000000000004</c:v>
                </c:pt>
                <c:pt idx="3251">
                  <c:v>35.200000000000003</c:v>
                </c:pt>
                <c:pt idx="3252">
                  <c:v>35.200000000000003</c:v>
                </c:pt>
                <c:pt idx="3253">
                  <c:v>35.200000000000003</c:v>
                </c:pt>
                <c:pt idx="3254">
                  <c:v>35.200000000000003</c:v>
                </c:pt>
                <c:pt idx="3255">
                  <c:v>35.200000000000003</c:v>
                </c:pt>
                <c:pt idx="3256">
                  <c:v>35.200000000000003</c:v>
                </c:pt>
                <c:pt idx="3257">
                  <c:v>35.200000000000003</c:v>
                </c:pt>
                <c:pt idx="3258">
                  <c:v>35.200000000000003</c:v>
                </c:pt>
                <c:pt idx="3259">
                  <c:v>35.200000000000003</c:v>
                </c:pt>
                <c:pt idx="3260">
                  <c:v>35.200000000000003</c:v>
                </c:pt>
                <c:pt idx="3261">
                  <c:v>35.200000000000003</c:v>
                </c:pt>
                <c:pt idx="3262">
                  <c:v>35.200000000000003</c:v>
                </c:pt>
                <c:pt idx="3263">
                  <c:v>35.200000000000003</c:v>
                </c:pt>
                <c:pt idx="3264">
                  <c:v>35.200000000000003</c:v>
                </c:pt>
                <c:pt idx="3265">
                  <c:v>35.200000000000003</c:v>
                </c:pt>
                <c:pt idx="3266">
                  <c:v>35.200000000000003</c:v>
                </c:pt>
                <c:pt idx="3267">
                  <c:v>35.200000000000003</c:v>
                </c:pt>
                <c:pt idx="3268">
                  <c:v>35.1</c:v>
                </c:pt>
                <c:pt idx="3269">
                  <c:v>35.1</c:v>
                </c:pt>
                <c:pt idx="3270">
                  <c:v>35.1</c:v>
                </c:pt>
                <c:pt idx="3271">
                  <c:v>35.1</c:v>
                </c:pt>
                <c:pt idx="3272">
                  <c:v>35.1</c:v>
                </c:pt>
                <c:pt idx="3273">
                  <c:v>35.1</c:v>
                </c:pt>
                <c:pt idx="3274">
                  <c:v>35.1</c:v>
                </c:pt>
                <c:pt idx="3275">
                  <c:v>35.1</c:v>
                </c:pt>
                <c:pt idx="3276">
                  <c:v>35.1</c:v>
                </c:pt>
                <c:pt idx="3277">
                  <c:v>35.1</c:v>
                </c:pt>
                <c:pt idx="3278">
                  <c:v>35.1</c:v>
                </c:pt>
                <c:pt idx="3279">
                  <c:v>35.1</c:v>
                </c:pt>
                <c:pt idx="3280">
                  <c:v>35.1</c:v>
                </c:pt>
                <c:pt idx="3281">
                  <c:v>35.1</c:v>
                </c:pt>
                <c:pt idx="3282">
                  <c:v>35.1</c:v>
                </c:pt>
                <c:pt idx="3283">
                  <c:v>35.1</c:v>
                </c:pt>
                <c:pt idx="3284">
                  <c:v>35.1</c:v>
                </c:pt>
                <c:pt idx="3285">
                  <c:v>35</c:v>
                </c:pt>
                <c:pt idx="3286">
                  <c:v>35</c:v>
                </c:pt>
                <c:pt idx="3287">
                  <c:v>35</c:v>
                </c:pt>
                <c:pt idx="3288">
                  <c:v>35</c:v>
                </c:pt>
                <c:pt idx="3289">
                  <c:v>35</c:v>
                </c:pt>
                <c:pt idx="3290">
                  <c:v>35</c:v>
                </c:pt>
                <c:pt idx="3291">
                  <c:v>35</c:v>
                </c:pt>
                <c:pt idx="3292">
                  <c:v>35</c:v>
                </c:pt>
                <c:pt idx="3293">
                  <c:v>35</c:v>
                </c:pt>
                <c:pt idx="3294">
                  <c:v>35</c:v>
                </c:pt>
                <c:pt idx="3295">
                  <c:v>35</c:v>
                </c:pt>
                <c:pt idx="3296">
                  <c:v>35</c:v>
                </c:pt>
                <c:pt idx="3297">
                  <c:v>35</c:v>
                </c:pt>
                <c:pt idx="3298">
                  <c:v>35</c:v>
                </c:pt>
                <c:pt idx="3299">
                  <c:v>35</c:v>
                </c:pt>
                <c:pt idx="3300">
                  <c:v>35</c:v>
                </c:pt>
                <c:pt idx="3301">
                  <c:v>35</c:v>
                </c:pt>
                <c:pt idx="3302">
                  <c:v>34.9</c:v>
                </c:pt>
                <c:pt idx="3303">
                  <c:v>34.9</c:v>
                </c:pt>
                <c:pt idx="3304">
                  <c:v>34.9</c:v>
                </c:pt>
                <c:pt idx="3305">
                  <c:v>34.9</c:v>
                </c:pt>
                <c:pt idx="3306">
                  <c:v>34.9</c:v>
                </c:pt>
                <c:pt idx="3307">
                  <c:v>34.9</c:v>
                </c:pt>
                <c:pt idx="3308">
                  <c:v>34.9</c:v>
                </c:pt>
                <c:pt idx="3309">
                  <c:v>34.9</c:v>
                </c:pt>
                <c:pt idx="3310">
                  <c:v>34.9</c:v>
                </c:pt>
                <c:pt idx="3311">
                  <c:v>34.9</c:v>
                </c:pt>
                <c:pt idx="3312">
                  <c:v>34.9</c:v>
                </c:pt>
                <c:pt idx="3313">
                  <c:v>34.9</c:v>
                </c:pt>
                <c:pt idx="3314">
                  <c:v>34.9</c:v>
                </c:pt>
                <c:pt idx="3315">
                  <c:v>34.9</c:v>
                </c:pt>
                <c:pt idx="3316">
                  <c:v>34.9</c:v>
                </c:pt>
                <c:pt idx="3317">
                  <c:v>34.9</c:v>
                </c:pt>
                <c:pt idx="3318">
                  <c:v>34.800000000000004</c:v>
                </c:pt>
                <c:pt idx="3319">
                  <c:v>34.800000000000004</c:v>
                </c:pt>
                <c:pt idx="3320">
                  <c:v>34.800000000000004</c:v>
                </c:pt>
                <c:pt idx="3321">
                  <c:v>34.800000000000004</c:v>
                </c:pt>
                <c:pt idx="3322">
                  <c:v>34.800000000000004</c:v>
                </c:pt>
                <c:pt idx="3323">
                  <c:v>34.800000000000004</c:v>
                </c:pt>
                <c:pt idx="3324">
                  <c:v>34.800000000000004</c:v>
                </c:pt>
                <c:pt idx="3325">
                  <c:v>34.800000000000004</c:v>
                </c:pt>
                <c:pt idx="3326">
                  <c:v>34.800000000000004</c:v>
                </c:pt>
                <c:pt idx="3327">
                  <c:v>34.800000000000004</c:v>
                </c:pt>
                <c:pt idx="3328">
                  <c:v>34.800000000000004</c:v>
                </c:pt>
                <c:pt idx="3329">
                  <c:v>34.800000000000004</c:v>
                </c:pt>
                <c:pt idx="3330">
                  <c:v>34.800000000000004</c:v>
                </c:pt>
                <c:pt idx="3331">
                  <c:v>34.800000000000004</c:v>
                </c:pt>
                <c:pt idx="3332">
                  <c:v>34.800000000000004</c:v>
                </c:pt>
                <c:pt idx="3333">
                  <c:v>34.800000000000004</c:v>
                </c:pt>
                <c:pt idx="3334">
                  <c:v>34.800000000000004</c:v>
                </c:pt>
                <c:pt idx="3335">
                  <c:v>34.800000000000004</c:v>
                </c:pt>
                <c:pt idx="3336">
                  <c:v>34.700000000000003</c:v>
                </c:pt>
                <c:pt idx="3337">
                  <c:v>34.700000000000003</c:v>
                </c:pt>
                <c:pt idx="3338">
                  <c:v>34.700000000000003</c:v>
                </c:pt>
                <c:pt idx="3339">
                  <c:v>34.700000000000003</c:v>
                </c:pt>
                <c:pt idx="3340">
                  <c:v>34.700000000000003</c:v>
                </c:pt>
                <c:pt idx="3341">
                  <c:v>34.700000000000003</c:v>
                </c:pt>
                <c:pt idx="3342">
                  <c:v>34.700000000000003</c:v>
                </c:pt>
                <c:pt idx="3343">
                  <c:v>34.700000000000003</c:v>
                </c:pt>
                <c:pt idx="3344">
                  <c:v>34.700000000000003</c:v>
                </c:pt>
                <c:pt idx="3345">
                  <c:v>34.700000000000003</c:v>
                </c:pt>
                <c:pt idx="3346">
                  <c:v>34.700000000000003</c:v>
                </c:pt>
                <c:pt idx="3347">
                  <c:v>34.700000000000003</c:v>
                </c:pt>
                <c:pt idx="3348">
                  <c:v>34.700000000000003</c:v>
                </c:pt>
                <c:pt idx="3349">
                  <c:v>34.700000000000003</c:v>
                </c:pt>
                <c:pt idx="3350">
                  <c:v>34.700000000000003</c:v>
                </c:pt>
                <c:pt idx="3351">
                  <c:v>34.700000000000003</c:v>
                </c:pt>
                <c:pt idx="3352">
                  <c:v>34.700000000000003</c:v>
                </c:pt>
                <c:pt idx="3353">
                  <c:v>34.6</c:v>
                </c:pt>
                <c:pt idx="3354">
                  <c:v>34.6</c:v>
                </c:pt>
                <c:pt idx="3355">
                  <c:v>34.6</c:v>
                </c:pt>
                <c:pt idx="3356">
                  <c:v>34.6</c:v>
                </c:pt>
                <c:pt idx="3357">
                  <c:v>34.6</c:v>
                </c:pt>
                <c:pt idx="3358">
                  <c:v>34.6</c:v>
                </c:pt>
                <c:pt idx="3359">
                  <c:v>34.6</c:v>
                </c:pt>
                <c:pt idx="3360">
                  <c:v>34.6</c:v>
                </c:pt>
                <c:pt idx="3361">
                  <c:v>34.6</c:v>
                </c:pt>
                <c:pt idx="3362">
                  <c:v>34.6</c:v>
                </c:pt>
                <c:pt idx="3363">
                  <c:v>34.6</c:v>
                </c:pt>
                <c:pt idx="3364">
                  <c:v>34.6</c:v>
                </c:pt>
                <c:pt idx="3365">
                  <c:v>34.6</c:v>
                </c:pt>
                <c:pt idx="3366">
                  <c:v>34.6</c:v>
                </c:pt>
                <c:pt idx="3367">
                  <c:v>34.6</c:v>
                </c:pt>
                <c:pt idx="3368">
                  <c:v>34.6</c:v>
                </c:pt>
                <c:pt idx="3369">
                  <c:v>34.6</c:v>
                </c:pt>
                <c:pt idx="3370">
                  <c:v>34.5</c:v>
                </c:pt>
                <c:pt idx="3371">
                  <c:v>34.5</c:v>
                </c:pt>
                <c:pt idx="3372">
                  <c:v>34.5</c:v>
                </c:pt>
                <c:pt idx="3373">
                  <c:v>34.5</c:v>
                </c:pt>
                <c:pt idx="3374">
                  <c:v>34.5</c:v>
                </c:pt>
                <c:pt idx="3375">
                  <c:v>34.5</c:v>
                </c:pt>
                <c:pt idx="3376">
                  <c:v>34.5</c:v>
                </c:pt>
                <c:pt idx="3377">
                  <c:v>34.5</c:v>
                </c:pt>
                <c:pt idx="3378">
                  <c:v>34.5</c:v>
                </c:pt>
                <c:pt idx="3379">
                  <c:v>34.5</c:v>
                </c:pt>
                <c:pt idx="3380">
                  <c:v>34.5</c:v>
                </c:pt>
                <c:pt idx="3381">
                  <c:v>34.5</c:v>
                </c:pt>
                <c:pt idx="3382">
                  <c:v>34.5</c:v>
                </c:pt>
                <c:pt idx="3383">
                  <c:v>34.5</c:v>
                </c:pt>
                <c:pt idx="3384">
                  <c:v>34.5</c:v>
                </c:pt>
                <c:pt idx="3385">
                  <c:v>34.5</c:v>
                </c:pt>
                <c:pt idx="3386">
                  <c:v>34.5</c:v>
                </c:pt>
                <c:pt idx="3387">
                  <c:v>34.5</c:v>
                </c:pt>
                <c:pt idx="3388">
                  <c:v>34.4</c:v>
                </c:pt>
                <c:pt idx="3389">
                  <c:v>34.4</c:v>
                </c:pt>
                <c:pt idx="3390">
                  <c:v>34.4</c:v>
                </c:pt>
                <c:pt idx="3391">
                  <c:v>34.4</c:v>
                </c:pt>
                <c:pt idx="3392">
                  <c:v>34.4</c:v>
                </c:pt>
                <c:pt idx="3393">
                  <c:v>34.4</c:v>
                </c:pt>
                <c:pt idx="3394">
                  <c:v>34.4</c:v>
                </c:pt>
                <c:pt idx="3395">
                  <c:v>34.4</c:v>
                </c:pt>
                <c:pt idx="3396">
                  <c:v>34.4</c:v>
                </c:pt>
                <c:pt idx="3397">
                  <c:v>34.4</c:v>
                </c:pt>
                <c:pt idx="3398">
                  <c:v>34.4</c:v>
                </c:pt>
                <c:pt idx="3399">
                  <c:v>34.4</c:v>
                </c:pt>
                <c:pt idx="3400">
                  <c:v>34.4</c:v>
                </c:pt>
                <c:pt idx="3401">
                  <c:v>34.4</c:v>
                </c:pt>
                <c:pt idx="3402">
                  <c:v>34.4</c:v>
                </c:pt>
                <c:pt idx="3403">
                  <c:v>34.4</c:v>
                </c:pt>
                <c:pt idx="3404">
                  <c:v>34.300000000000004</c:v>
                </c:pt>
                <c:pt idx="3405">
                  <c:v>34.300000000000004</c:v>
                </c:pt>
                <c:pt idx="3406">
                  <c:v>34.300000000000004</c:v>
                </c:pt>
                <c:pt idx="3407">
                  <c:v>34.300000000000004</c:v>
                </c:pt>
                <c:pt idx="3408">
                  <c:v>34.300000000000004</c:v>
                </c:pt>
                <c:pt idx="3409">
                  <c:v>34.300000000000004</c:v>
                </c:pt>
                <c:pt idx="3410">
                  <c:v>34.300000000000004</c:v>
                </c:pt>
                <c:pt idx="3411">
                  <c:v>34.300000000000004</c:v>
                </c:pt>
                <c:pt idx="3412">
                  <c:v>34.300000000000004</c:v>
                </c:pt>
                <c:pt idx="3413">
                  <c:v>34.300000000000004</c:v>
                </c:pt>
                <c:pt idx="3414">
                  <c:v>34.300000000000004</c:v>
                </c:pt>
                <c:pt idx="3415">
                  <c:v>34.300000000000004</c:v>
                </c:pt>
                <c:pt idx="3416">
                  <c:v>34.300000000000004</c:v>
                </c:pt>
                <c:pt idx="3417">
                  <c:v>34.300000000000004</c:v>
                </c:pt>
                <c:pt idx="3418">
                  <c:v>34.300000000000004</c:v>
                </c:pt>
                <c:pt idx="3419">
                  <c:v>34.300000000000004</c:v>
                </c:pt>
                <c:pt idx="3420">
                  <c:v>34.200000000000003</c:v>
                </c:pt>
                <c:pt idx="3421">
                  <c:v>34.200000000000003</c:v>
                </c:pt>
                <c:pt idx="3422">
                  <c:v>34.200000000000003</c:v>
                </c:pt>
                <c:pt idx="3423">
                  <c:v>34.200000000000003</c:v>
                </c:pt>
                <c:pt idx="3424">
                  <c:v>34.200000000000003</c:v>
                </c:pt>
                <c:pt idx="3425">
                  <c:v>34.200000000000003</c:v>
                </c:pt>
                <c:pt idx="3426">
                  <c:v>34.200000000000003</c:v>
                </c:pt>
                <c:pt idx="3427">
                  <c:v>34.200000000000003</c:v>
                </c:pt>
                <c:pt idx="3428">
                  <c:v>34.200000000000003</c:v>
                </c:pt>
                <c:pt idx="3429">
                  <c:v>34.200000000000003</c:v>
                </c:pt>
                <c:pt idx="3430">
                  <c:v>34.200000000000003</c:v>
                </c:pt>
                <c:pt idx="3431">
                  <c:v>34.200000000000003</c:v>
                </c:pt>
                <c:pt idx="3432">
                  <c:v>34.200000000000003</c:v>
                </c:pt>
                <c:pt idx="3433">
                  <c:v>34.200000000000003</c:v>
                </c:pt>
                <c:pt idx="3434">
                  <c:v>34.200000000000003</c:v>
                </c:pt>
                <c:pt idx="3435">
                  <c:v>34.200000000000003</c:v>
                </c:pt>
                <c:pt idx="3436">
                  <c:v>34.200000000000003</c:v>
                </c:pt>
                <c:pt idx="3437">
                  <c:v>34.1</c:v>
                </c:pt>
                <c:pt idx="3438">
                  <c:v>34.1</c:v>
                </c:pt>
                <c:pt idx="3439">
                  <c:v>34.1</c:v>
                </c:pt>
                <c:pt idx="3440">
                  <c:v>34.1</c:v>
                </c:pt>
                <c:pt idx="3441">
                  <c:v>34.1</c:v>
                </c:pt>
                <c:pt idx="3442">
                  <c:v>34.1</c:v>
                </c:pt>
                <c:pt idx="3443">
                  <c:v>34.1</c:v>
                </c:pt>
                <c:pt idx="3444">
                  <c:v>34.1</c:v>
                </c:pt>
                <c:pt idx="3445">
                  <c:v>34.1</c:v>
                </c:pt>
                <c:pt idx="3446">
                  <c:v>34.1</c:v>
                </c:pt>
                <c:pt idx="3447">
                  <c:v>34.1</c:v>
                </c:pt>
                <c:pt idx="3448">
                  <c:v>34.1</c:v>
                </c:pt>
                <c:pt idx="3449">
                  <c:v>34.1</c:v>
                </c:pt>
                <c:pt idx="3450">
                  <c:v>34.1</c:v>
                </c:pt>
                <c:pt idx="3451">
                  <c:v>34.1</c:v>
                </c:pt>
                <c:pt idx="3452">
                  <c:v>34.1</c:v>
                </c:pt>
                <c:pt idx="3453">
                  <c:v>34.1</c:v>
                </c:pt>
                <c:pt idx="3454">
                  <c:v>34</c:v>
                </c:pt>
                <c:pt idx="3455">
                  <c:v>34</c:v>
                </c:pt>
                <c:pt idx="3456">
                  <c:v>34</c:v>
                </c:pt>
                <c:pt idx="3457">
                  <c:v>34</c:v>
                </c:pt>
                <c:pt idx="3458">
                  <c:v>34</c:v>
                </c:pt>
                <c:pt idx="3459">
                  <c:v>34</c:v>
                </c:pt>
                <c:pt idx="3460">
                  <c:v>34</c:v>
                </c:pt>
                <c:pt idx="3461">
                  <c:v>34</c:v>
                </c:pt>
                <c:pt idx="3462">
                  <c:v>34</c:v>
                </c:pt>
                <c:pt idx="3463">
                  <c:v>34</c:v>
                </c:pt>
                <c:pt idx="3464">
                  <c:v>34</c:v>
                </c:pt>
                <c:pt idx="3465">
                  <c:v>34</c:v>
                </c:pt>
                <c:pt idx="3466">
                  <c:v>34</c:v>
                </c:pt>
                <c:pt idx="3467">
                  <c:v>34</c:v>
                </c:pt>
                <c:pt idx="3468">
                  <c:v>34</c:v>
                </c:pt>
                <c:pt idx="3469">
                  <c:v>34</c:v>
                </c:pt>
                <c:pt idx="3470">
                  <c:v>33.9</c:v>
                </c:pt>
                <c:pt idx="3471">
                  <c:v>33.9</c:v>
                </c:pt>
                <c:pt idx="3472">
                  <c:v>33.9</c:v>
                </c:pt>
                <c:pt idx="3473">
                  <c:v>33.9</c:v>
                </c:pt>
                <c:pt idx="3474">
                  <c:v>33.9</c:v>
                </c:pt>
                <c:pt idx="3475">
                  <c:v>33.9</c:v>
                </c:pt>
                <c:pt idx="3476">
                  <c:v>33.9</c:v>
                </c:pt>
                <c:pt idx="3477">
                  <c:v>33.9</c:v>
                </c:pt>
                <c:pt idx="3478">
                  <c:v>33.9</c:v>
                </c:pt>
                <c:pt idx="3479">
                  <c:v>33.9</c:v>
                </c:pt>
                <c:pt idx="3480">
                  <c:v>33.9</c:v>
                </c:pt>
                <c:pt idx="3481">
                  <c:v>33.9</c:v>
                </c:pt>
                <c:pt idx="3482">
                  <c:v>33.9</c:v>
                </c:pt>
                <c:pt idx="3483">
                  <c:v>33.9</c:v>
                </c:pt>
                <c:pt idx="3484">
                  <c:v>33.9</c:v>
                </c:pt>
                <c:pt idx="3485">
                  <c:v>33.9</c:v>
                </c:pt>
                <c:pt idx="3486">
                  <c:v>33.9</c:v>
                </c:pt>
                <c:pt idx="3487">
                  <c:v>33.800000000000004</c:v>
                </c:pt>
                <c:pt idx="3488">
                  <c:v>33.800000000000004</c:v>
                </c:pt>
                <c:pt idx="3489">
                  <c:v>33.800000000000004</c:v>
                </c:pt>
                <c:pt idx="3490">
                  <c:v>33.800000000000004</c:v>
                </c:pt>
                <c:pt idx="3491">
                  <c:v>33.800000000000004</c:v>
                </c:pt>
                <c:pt idx="3492">
                  <c:v>33.800000000000004</c:v>
                </c:pt>
                <c:pt idx="3493">
                  <c:v>33.800000000000004</c:v>
                </c:pt>
                <c:pt idx="3494">
                  <c:v>33.800000000000004</c:v>
                </c:pt>
                <c:pt idx="3495">
                  <c:v>33.800000000000004</c:v>
                </c:pt>
                <c:pt idx="3496">
                  <c:v>33.800000000000004</c:v>
                </c:pt>
                <c:pt idx="3497">
                  <c:v>33.800000000000004</c:v>
                </c:pt>
                <c:pt idx="3498">
                  <c:v>33.800000000000004</c:v>
                </c:pt>
                <c:pt idx="3499">
                  <c:v>33.800000000000004</c:v>
                </c:pt>
                <c:pt idx="3500">
                  <c:v>33.800000000000004</c:v>
                </c:pt>
                <c:pt idx="3501">
                  <c:v>33.800000000000004</c:v>
                </c:pt>
                <c:pt idx="3502">
                  <c:v>33.800000000000004</c:v>
                </c:pt>
                <c:pt idx="3503">
                  <c:v>33.800000000000004</c:v>
                </c:pt>
                <c:pt idx="3504">
                  <c:v>33.700000000000003</c:v>
                </c:pt>
                <c:pt idx="3505">
                  <c:v>33.700000000000003</c:v>
                </c:pt>
                <c:pt idx="3506">
                  <c:v>33.700000000000003</c:v>
                </c:pt>
                <c:pt idx="3507">
                  <c:v>33.700000000000003</c:v>
                </c:pt>
                <c:pt idx="3508">
                  <c:v>33.700000000000003</c:v>
                </c:pt>
                <c:pt idx="3509">
                  <c:v>33.700000000000003</c:v>
                </c:pt>
                <c:pt idx="3510">
                  <c:v>33.700000000000003</c:v>
                </c:pt>
                <c:pt idx="3511">
                  <c:v>33.700000000000003</c:v>
                </c:pt>
                <c:pt idx="3512">
                  <c:v>33.700000000000003</c:v>
                </c:pt>
                <c:pt idx="3513">
                  <c:v>33.700000000000003</c:v>
                </c:pt>
                <c:pt idx="3514">
                  <c:v>33.700000000000003</c:v>
                </c:pt>
                <c:pt idx="3515">
                  <c:v>33.700000000000003</c:v>
                </c:pt>
                <c:pt idx="3516">
                  <c:v>33.700000000000003</c:v>
                </c:pt>
                <c:pt idx="3517">
                  <c:v>33.700000000000003</c:v>
                </c:pt>
                <c:pt idx="3518">
                  <c:v>33.700000000000003</c:v>
                </c:pt>
                <c:pt idx="3519">
                  <c:v>33.700000000000003</c:v>
                </c:pt>
                <c:pt idx="3520">
                  <c:v>33.6</c:v>
                </c:pt>
                <c:pt idx="3521">
                  <c:v>33.6</c:v>
                </c:pt>
                <c:pt idx="3522">
                  <c:v>33.6</c:v>
                </c:pt>
                <c:pt idx="3523">
                  <c:v>33.6</c:v>
                </c:pt>
                <c:pt idx="3524">
                  <c:v>33.6</c:v>
                </c:pt>
                <c:pt idx="3525">
                  <c:v>33.6</c:v>
                </c:pt>
                <c:pt idx="3526">
                  <c:v>33.6</c:v>
                </c:pt>
                <c:pt idx="3527">
                  <c:v>33.6</c:v>
                </c:pt>
                <c:pt idx="3528">
                  <c:v>33.6</c:v>
                </c:pt>
                <c:pt idx="3529">
                  <c:v>33.6</c:v>
                </c:pt>
                <c:pt idx="3530">
                  <c:v>33.6</c:v>
                </c:pt>
                <c:pt idx="3531">
                  <c:v>33.6</c:v>
                </c:pt>
                <c:pt idx="3532">
                  <c:v>33.6</c:v>
                </c:pt>
                <c:pt idx="3533">
                  <c:v>33.6</c:v>
                </c:pt>
                <c:pt idx="3534">
                  <c:v>33.6</c:v>
                </c:pt>
                <c:pt idx="3535">
                  <c:v>33.6</c:v>
                </c:pt>
                <c:pt idx="3536">
                  <c:v>33.6</c:v>
                </c:pt>
                <c:pt idx="3537">
                  <c:v>33.6</c:v>
                </c:pt>
                <c:pt idx="3538">
                  <c:v>33.5</c:v>
                </c:pt>
                <c:pt idx="3539">
                  <c:v>33.5</c:v>
                </c:pt>
                <c:pt idx="3540">
                  <c:v>33.5</c:v>
                </c:pt>
                <c:pt idx="3541">
                  <c:v>33.5</c:v>
                </c:pt>
                <c:pt idx="3542">
                  <c:v>33.5</c:v>
                </c:pt>
                <c:pt idx="3543">
                  <c:v>33.5</c:v>
                </c:pt>
                <c:pt idx="3544">
                  <c:v>33.5</c:v>
                </c:pt>
                <c:pt idx="3545">
                  <c:v>33.5</c:v>
                </c:pt>
                <c:pt idx="3546">
                  <c:v>33.5</c:v>
                </c:pt>
                <c:pt idx="3547">
                  <c:v>33.5</c:v>
                </c:pt>
                <c:pt idx="3548">
                  <c:v>33.5</c:v>
                </c:pt>
                <c:pt idx="3549">
                  <c:v>33.5</c:v>
                </c:pt>
                <c:pt idx="3550">
                  <c:v>33.5</c:v>
                </c:pt>
                <c:pt idx="3551">
                  <c:v>33.5</c:v>
                </c:pt>
                <c:pt idx="3552">
                  <c:v>33.5</c:v>
                </c:pt>
                <c:pt idx="3553">
                  <c:v>33.5</c:v>
                </c:pt>
                <c:pt idx="3554">
                  <c:v>33.5</c:v>
                </c:pt>
                <c:pt idx="3555">
                  <c:v>33.4</c:v>
                </c:pt>
                <c:pt idx="3556">
                  <c:v>33.4</c:v>
                </c:pt>
                <c:pt idx="3557">
                  <c:v>33.4</c:v>
                </c:pt>
                <c:pt idx="3558">
                  <c:v>33.4</c:v>
                </c:pt>
                <c:pt idx="3559">
                  <c:v>33.4</c:v>
                </c:pt>
                <c:pt idx="3560">
                  <c:v>33.4</c:v>
                </c:pt>
                <c:pt idx="3561">
                  <c:v>33.4</c:v>
                </c:pt>
                <c:pt idx="3562">
                  <c:v>33.4</c:v>
                </c:pt>
                <c:pt idx="3563">
                  <c:v>33.4</c:v>
                </c:pt>
                <c:pt idx="3564">
                  <c:v>33.4</c:v>
                </c:pt>
                <c:pt idx="3565">
                  <c:v>33.4</c:v>
                </c:pt>
                <c:pt idx="3566">
                  <c:v>33.4</c:v>
                </c:pt>
                <c:pt idx="3567">
                  <c:v>33.4</c:v>
                </c:pt>
                <c:pt idx="3568">
                  <c:v>33.4</c:v>
                </c:pt>
                <c:pt idx="3569">
                  <c:v>33.4</c:v>
                </c:pt>
                <c:pt idx="3570">
                  <c:v>33.4</c:v>
                </c:pt>
                <c:pt idx="3571">
                  <c:v>33.300000000000004</c:v>
                </c:pt>
                <c:pt idx="3572">
                  <c:v>33.300000000000004</c:v>
                </c:pt>
                <c:pt idx="3573">
                  <c:v>33.300000000000004</c:v>
                </c:pt>
                <c:pt idx="3574">
                  <c:v>33.300000000000004</c:v>
                </c:pt>
                <c:pt idx="3575">
                  <c:v>33.300000000000004</c:v>
                </c:pt>
                <c:pt idx="3576">
                  <c:v>33.300000000000004</c:v>
                </c:pt>
                <c:pt idx="3577">
                  <c:v>33.300000000000004</c:v>
                </c:pt>
                <c:pt idx="3578">
                  <c:v>33.300000000000004</c:v>
                </c:pt>
                <c:pt idx="3579">
                  <c:v>33.300000000000004</c:v>
                </c:pt>
                <c:pt idx="3580">
                  <c:v>33.300000000000004</c:v>
                </c:pt>
                <c:pt idx="3581">
                  <c:v>33.300000000000004</c:v>
                </c:pt>
                <c:pt idx="3582">
                  <c:v>33.300000000000004</c:v>
                </c:pt>
                <c:pt idx="3583">
                  <c:v>33.300000000000004</c:v>
                </c:pt>
                <c:pt idx="3584">
                  <c:v>33.300000000000004</c:v>
                </c:pt>
                <c:pt idx="3585">
                  <c:v>33.300000000000004</c:v>
                </c:pt>
                <c:pt idx="3586">
                  <c:v>33.300000000000004</c:v>
                </c:pt>
                <c:pt idx="3587">
                  <c:v>33.300000000000004</c:v>
                </c:pt>
                <c:pt idx="3588">
                  <c:v>33.200000000000003</c:v>
                </c:pt>
                <c:pt idx="3589">
                  <c:v>33.200000000000003</c:v>
                </c:pt>
                <c:pt idx="3590">
                  <c:v>33.200000000000003</c:v>
                </c:pt>
                <c:pt idx="3591">
                  <c:v>33.200000000000003</c:v>
                </c:pt>
                <c:pt idx="3592">
                  <c:v>33.200000000000003</c:v>
                </c:pt>
                <c:pt idx="3593">
                  <c:v>33.200000000000003</c:v>
                </c:pt>
                <c:pt idx="3594">
                  <c:v>33.200000000000003</c:v>
                </c:pt>
                <c:pt idx="3595">
                  <c:v>33.200000000000003</c:v>
                </c:pt>
                <c:pt idx="3596">
                  <c:v>33.200000000000003</c:v>
                </c:pt>
                <c:pt idx="3597">
                  <c:v>33.200000000000003</c:v>
                </c:pt>
                <c:pt idx="3598">
                  <c:v>33.200000000000003</c:v>
                </c:pt>
                <c:pt idx="3599">
                  <c:v>33.200000000000003</c:v>
                </c:pt>
                <c:pt idx="3600">
                  <c:v>33.200000000000003</c:v>
                </c:pt>
                <c:pt idx="3601">
                  <c:v>33.200000000000003</c:v>
                </c:pt>
                <c:pt idx="3602">
                  <c:v>33.200000000000003</c:v>
                </c:pt>
                <c:pt idx="3603">
                  <c:v>33.200000000000003</c:v>
                </c:pt>
                <c:pt idx="3604">
                  <c:v>33.200000000000003</c:v>
                </c:pt>
                <c:pt idx="3605">
                  <c:v>33.1</c:v>
                </c:pt>
                <c:pt idx="3606">
                  <c:v>33.1</c:v>
                </c:pt>
                <c:pt idx="3607">
                  <c:v>33.1</c:v>
                </c:pt>
                <c:pt idx="3608">
                  <c:v>33.1</c:v>
                </c:pt>
                <c:pt idx="3609">
                  <c:v>33.1</c:v>
                </c:pt>
                <c:pt idx="3610">
                  <c:v>33.1</c:v>
                </c:pt>
                <c:pt idx="3611">
                  <c:v>33.1</c:v>
                </c:pt>
                <c:pt idx="3612">
                  <c:v>33.1</c:v>
                </c:pt>
                <c:pt idx="3613">
                  <c:v>33.1</c:v>
                </c:pt>
                <c:pt idx="3614">
                  <c:v>33.1</c:v>
                </c:pt>
                <c:pt idx="3615">
                  <c:v>33.1</c:v>
                </c:pt>
                <c:pt idx="3616">
                  <c:v>33.1</c:v>
                </c:pt>
                <c:pt idx="3617">
                  <c:v>33.1</c:v>
                </c:pt>
                <c:pt idx="3618">
                  <c:v>33.1</c:v>
                </c:pt>
                <c:pt idx="3619">
                  <c:v>33.1</c:v>
                </c:pt>
                <c:pt idx="3620">
                  <c:v>33.1</c:v>
                </c:pt>
                <c:pt idx="3621">
                  <c:v>33.1</c:v>
                </c:pt>
                <c:pt idx="3622">
                  <c:v>33</c:v>
                </c:pt>
                <c:pt idx="3623">
                  <c:v>33</c:v>
                </c:pt>
                <c:pt idx="3624">
                  <c:v>33</c:v>
                </c:pt>
                <c:pt idx="3625">
                  <c:v>33</c:v>
                </c:pt>
                <c:pt idx="3626">
                  <c:v>33</c:v>
                </c:pt>
                <c:pt idx="3627">
                  <c:v>33</c:v>
                </c:pt>
                <c:pt idx="3628">
                  <c:v>33</c:v>
                </c:pt>
                <c:pt idx="3629">
                  <c:v>33</c:v>
                </c:pt>
                <c:pt idx="3630">
                  <c:v>33</c:v>
                </c:pt>
                <c:pt idx="3631">
                  <c:v>33</c:v>
                </c:pt>
                <c:pt idx="3632">
                  <c:v>33</c:v>
                </c:pt>
                <c:pt idx="3633">
                  <c:v>33</c:v>
                </c:pt>
                <c:pt idx="3634">
                  <c:v>33</c:v>
                </c:pt>
                <c:pt idx="3635">
                  <c:v>33</c:v>
                </c:pt>
                <c:pt idx="3636">
                  <c:v>33</c:v>
                </c:pt>
                <c:pt idx="3637">
                  <c:v>33</c:v>
                </c:pt>
                <c:pt idx="3638">
                  <c:v>33</c:v>
                </c:pt>
                <c:pt idx="3639">
                  <c:v>32.9</c:v>
                </c:pt>
                <c:pt idx="3640">
                  <c:v>32.9</c:v>
                </c:pt>
                <c:pt idx="3641">
                  <c:v>32.9</c:v>
                </c:pt>
                <c:pt idx="3642">
                  <c:v>32.9</c:v>
                </c:pt>
                <c:pt idx="3643">
                  <c:v>32.9</c:v>
                </c:pt>
                <c:pt idx="3644">
                  <c:v>32.9</c:v>
                </c:pt>
                <c:pt idx="3645">
                  <c:v>32.9</c:v>
                </c:pt>
                <c:pt idx="3646">
                  <c:v>32.9</c:v>
                </c:pt>
                <c:pt idx="3647">
                  <c:v>32.9</c:v>
                </c:pt>
                <c:pt idx="3648">
                  <c:v>32.9</c:v>
                </c:pt>
                <c:pt idx="3649">
                  <c:v>32.9</c:v>
                </c:pt>
                <c:pt idx="3650">
                  <c:v>32.9</c:v>
                </c:pt>
                <c:pt idx="3651">
                  <c:v>32.9</c:v>
                </c:pt>
                <c:pt idx="3652">
                  <c:v>32.9</c:v>
                </c:pt>
                <c:pt idx="3653">
                  <c:v>32.9</c:v>
                </c:pt>
                <c:pt idx="3654">
                  <c:v>32.9</c:v>
                </c:pt>
                <c:pt idx="3655">
                  <c:v>32.9</c:v>
                </c:pt>
                <c:pt idx="3656">
                  <c:v>32.800000000000004</c:v>
                </c:pt>
                <c:pt idx="3657">
                  <c:v>32.800000000000004</c:v>
                </c:pt>
                <c:pt idx="3658">
                  <c:v>32.800000000000004</c:v>
                </c:pt>
                <c:pt idx="3659">
                  <c:v>32.800000000000004</c:v>
                </c:pt>
                <c:pt idx="3660">
                  <c:v>32.800000000000004</c:v>
                </c:pt>
                <c:pt idx="3661">
                  <c:v>32.800000000000004</c:v>
                </c:pt>
                <c:pt idx="3662">
                  <c:v>32.800000000000004</c:v>
                </c:pt>
                <c:pt idx="3663">
                  <c:v>32.800000000000004</c:v>
                </c:pt>
                <c:pt idx="3664">
                  <c:v>32.800000000000004</c:v>
                </c:pt>
                <c:pt idx="3665">
                  <c:v>32.800000000000004</c:v>
                </c:pt>
                <c:pt idx="3666">
                  <c:v>32.800000000000004</c:v>
                </c:pt>
                <c:pt idx="3667">
                  <c:v>32.800000000000004</c:v>
                </c:pt>
                <c:pt idx="3668">
                  <c:v>32.800000000000004</c:v>
                </c:pt>
                <c:pt idx="3669">
                  <c:v>32.800000000000004</c:v>
                </c:pt>
                <c:pt idx="3670">
                  <c:v>32.800000000000004</c:v>
                </c:pt>
                <c:pt idx="3671">
                  <c:v>32.800000000000004</c:v>
                </c:pt>
                <c:pt idx="3672">
                  <c:v>32.800000000000004</c:v>
                </c:pt>
                <c:pt idx="3673">
                  <c:v>32.800000000000004</c:v>
                </c:pt>
                <c:pt idx="3674">
                  <c:v>32.700000000000003</c:v>
                </c:pt>
                <c:pt idx="3675">
                  <c:v>32.700000000000003</c:v>
                </c:pt>
                <c:pt idx="3676">
                  <c:v>32.700000000000003</c:v>
                </c:pt>
                <c:pt idx="3677">
                  <c:v>32.700000000000003</c:v>
                </c:pt>
                <c:pt idx="3678">
                  <c:v>32.700000000000003</c:v>
                </c:pt>
                <c:pt idx="3679">
                  <c:v>32.700000000000003</c:v>
                </c:pt>
                <c:pt idx="3680">
                  <c:v>32.700000000000003</c:v>
                </c:pt>
                <c:pt idx="3681">
                  <c:v>32.700000000000003</c:v>
                </c:pt>
                <c:pt idx="3682">
                  <c:v>32.700000000000003</c:v>
                </c:pt>
                <c:pt idx="3683">
                  <c:v>32.700000000000003</c:v>
                </c:pt>
                <c:pt idx="3684">
                  <c:v>32.700000000000003</c:v>
                </c:pt>
                <c:pt idx="3685">
                  <c:v>32.700000000000003</c:v>
                </c:pt>
                <c:pt idx="3686">
                  <c:v>32.700000000000003</c:v>
                </c:pt>
                <c:pt idx="3687">
                  <c:v>32.700000000000003</c:v>
                </c:pt>
                <c:pt idx="3688">
                  <c:v>32.700000000000003</c:v>
                </c:pt>
                <c:pt idx="3689">
                  <c:v>32.700000000000003</c:v>
                </c:pt>
                <c:pt idx="3690">
                  <c:v>32.700000000000003</c:v>
                </c:pt>
                <c:pt idx="3691">
                  <c:v>32.6</c:v>
                </c:pt>
                <c:pt idx="3692">
                  <c:v>32.6</c:v>
                </c:pt>
                <c:pt idx="3693">
                  <c:v>32.6</c:v>
                </c:pt>
                <c:pt idx="3694">
                  <c:v>32.6</c:v>
                </c:pt>
                <c:pt idx="3695">
                  <c:v>32.6</c:v>
                </c:pt>
                <c:pt idx="3696">
                  <c:v>32.6</c:v>
                </c:pt>
                <c:pt idx="3697">
                  <c:v>32.6</c:v>
                </c:pt>
                <c:pt idx="3698">
                  <c:v>32.6</c:v>
                </c:pt>
                <c:pt idx="3699">
                  <c:v>32.6</c:v>
                </c:pt>
                <c:pt idx="3700">
                  <c:v>32.6</c:v>
                </c:pt>
                <c:pt idx="3701">
                  <c:v>32.6</c:v>
                </c:pt>
                <c:pt idx="3702">
                  <c:v>32.6</c:v>
                </c:pt>
                <c:pt idx="3703">
                  <c:v>32.6</c:v>
                </c:pt>
                <c:pt idx="3704">
                  <c:v>32.6</c:v>
                </c:pt>
                <c:pt idx="3705">
                  <c:v>32.6</c:v>
                </c:pt>
                <c:pt idx="3706">
                  <c:v>32.6</c:v>
                </c:pt>
                <c:pt idx="3707">
                  <c:v>32.6</c:v>
                </c:pt>
                <c:pt idx="3708">
                  <c:v>32.5</c:v>
                </c:pt>
                <c:pt idx="3709">
                  <c:v>32.5</c:v>
                </c:pt>
                <c:pt idx="3710">
                  <c:v>32.5</c:v>
                </c:pt>
                <c:pt idx="3711">
                  <c:v>32.5</c:v>
                </c:pt>
                <c:pt idx="3712">
                  <c:v>32.5</c:v>
                </c:pt>
                <c:pt idx="3713">
                  <c:v>32.5</c:v>
                </c:pt>
                <c:pt idx="3714">
                  <c:v>32.5</c:v>
                </c:pt>
                <c:pt idx="3715">
                  <c:v>32.5</c:v>
                </c:pt>
                <c:pt idx="3716">
                  <c:v>32.5</c:v>
                </c:pt>
                <c:pt idx="3717">
                  <c:v>32.5</c:v>
                </c:pt>
                <c:pt idx="3718">
                  <c:v>32.5</c:v>
                </c:pt>
                <c:pt idx="3719">
                  <c:v>32.5</c:v>
                </c:pt>
                <c:pt idx="3720">
                  <c:v>32.5</c:v>
                </c:pt>
                <c:pt idx="3721">
                  <c:v>32.5</c:v>
                </c:pt>
                <c:pt idx="3722">
                  <c:v>32.5</c:v>
                </c:pt>
                <c:pt idx="3723">
                  <c:v>32.5</c:v>
                </c:pt>
                <c:pt idx="3724">
                  <c:v>32.5</c:v>
                </c:pt>
                <c:pt idx="3725">
                  <c:v>32.4</c:v>
                </c:pt>
                <c:pt idx="3726">
                  <c:v>32.4</c:v>
                </c:pt>
                <c:pt idx="3727">
                  <c:v>32.4</c:v>
                </c:pt>
                <c:pt idx="3728">
                  <c:v>32.4</c:v>
                </c:pt>
                <c:pt idx="3729">
                  <c:v>32.4</c:v>
                </c:pt>
                <c:pt idx="3730">
                  <c:v>32.4</c:v>
                </c:pt>
                <c:pt idx="3731">
                  <c:v>32.4</c:v>
                </c:pt>
                <c:pt idx="3732">
                  <c:v>32.4</c:v>
                </c:pt>
                <c:pt idx="3733">
                  <c:v>32.4</c:v>
                </c:pt>
                <c:pt idx="3734">
                  <c:v>32.4</c:v>
                </c:pt>
                <c:pt idx="3735">
                  <c:v>32.4</c:v>
                </c:pt>
                <c:pt idx="3736">
                  <c:v>32.4</c:v>
                </c:pt>
                <c:pt idx="3737">
                  <c:v>32.4</c:v>
                </c:pt>
                <c:pt idx="3738">
                  <c:v>32.4</c:v>
                </c:pt>
                <c:pt idx="3739">
                  <c:v>32.4</c:v>
                </c:pt>
                <c:pt idx="3740">
                  <c:v>32.4</c:v>
                </c:pt>
                <c:pt idx="3741">
                  <c:v>32.4</c:v>
                </c:pt>
                <c:pt idx="3742">
                  <c:v>32.4</c:v>
                </c:pt>
                <c:pt idx="3743">
                  <c:v>32.300000000000004</c:v>
                </c:pt>
                <c:pt idx="3744">
                  <c:v>32.300000000000004</c:v>
                </c:pt>
                <c:pt idx="3745">
                  <c:v>32.300000000000004</c:v>
                </c:pt>
                <c:pt idx="3746">
                  <c:v>32.300000000000004</c:v>
                </c:pt>
                <c:pt idx="3747">
                  <c:v>32.300000000000004</c:v>
                </c:pt>
                <c:pt idx="3748">
                  <c:v>32.300000000000004</c:v>
                </c:pt>
                <c:pt idx="3749">
                  <c:v>32.300000000000004</c:v>
                </c:pt>
                <c:pt idx="3750">
                  <c:v>32.300000000000004</c:v>
                </c:pt>
                <c:pt idx="3751">
                  <c:v>32.300000000000004</c:v>
                </c:pt>
                <c:pt idx="3752">
                  <c:v>32.300000000000004</c:v>
                </c:pt>
                <c:pt idx="3753">
                  <c:v>32.300000000000004</c:v>
                </c:pt>
                <c:pt idx="3754">
                  <c:v>32.300000000000004</c:v>
                </c:pt>
                <c:pt idx="3755">
                  <c:v>32.300000000000004</c:v>
                </c:pt>
                <c:pt idx="3756">
                  <c:v>32.300000000000004</c:v>
                </c:pt>
                <c:pt idx="3757">
                  <c:v>32.300000000000004</c:v>
                </c:pt>
                <c:pt idx="3758">
                  <c:v>32.300000000000004</c:v>
                </c:pt>
                <c:pt idx="3759">
                  <c:v>32.300000000000004</c:v>
                </c:pt>
                <c:pt idx="3760">
                  <c:v>32.200000000000003</c:v>
                </c:pt>
                <c:pt idx="3761">
                  <c:v>32.200000000000003</c:v>
                </c:pt>
                <c:pt idx="3762">
                  <c:v>32.200000000000003</c:v>
                </c:pt>
                <c:pt idx="3763">
                  <c:v>32.200000000000003</c:v>
                </c:pt>
                <c:pt idx="3764">
                  <c:v>32.200000000000003</c:v>
                </c:pt>
                <c:pt idx="3765">
                  <c:v>32.200000000000003</c:v>
                </c:pt>
                <c:pt idx="3766">
                  <c:v>32.200000000000003</c:v>
                </c:pt>
                <c:pt idx="3767">
                  <c:v>32.200000000000003</c:v>
                </c:pt>
                <c:pt idx="3768">
                  <c:v>32.200000000000003</c:v>
                </c:pt>
                <c:pt idx="3769">
                  <c:v>32.200000000000003</c:v>
                </c:pt>
                <c:pt idx="3770">
                  <c:v>32.200000000000003</c:v>
                </c:pt>
                <c:pt idx="3771">
                  <c:v>32.200000000000003</c:v>
                </c:pt>
                <c:pt idx="3772">
                  <c:v>32.200000000000003</c:v>
                </c:pt>
                <c:pt idx="3773">
                  <c:v>32.200000000000003</c:v>
                </c:pt>
                <c:pt idx="3774">
                  <c:v>32.200000000000003</c:v>
                </c:pt>
                <c:pt idx="3775">
                  <c:v>32.200000000000003</c:v>
                </c:pt>
                <c:pt idx="3776">
                  <c:v>32.200000000000003</c:v>
                </c:pt>
                <c:pt idx="3777">
                  <c:v>32.1</c:v>
                </c:pt>
                <c:pt idx="3778">
                  <c:v>32.1</c:v>
                </c:pt>
                <c:pt idx="3779">
                  <c:v>32.1</c:v>
                </c:pt>
                <c:pt idx="3780">
                  <c:v>32.1</c:v>
                </c:pt>
                <c:pt idx="3781">
                  <c:v>32.1</c:v>
                </c:pt>
                <c:pt idx="3782">
                  <c:v>32.1</c:v>
                </c:pt>
                <c:pt idx="3783">
                  <c:v>32.1</c:v>
                </c:pt>
                <c:pt idx="3784">
                  <c:v>32.1</c:v>
                </c:pt>
                <c:pt idx="3785">
                  <c:v>32.1</c:v>
                </c:pt>
                <c:pt idx="3786">
                  <c:v>32.1</c:v>
                </c:pt>
                <c:pt idx="3787">
                  <c:v>32.1</c:v>
                </c:pt>
                <c:pt idx="3788">
                  <c:v>32.1</c:v>
                </c:pt>
                <c:pt idx="3789">
                  <c:v>32.1</c:v>
                </c:pt>
                <c:pt idx="3790">
                  <c:v>32.1</c:v>
                </c:pt>
                <c:pt idx="3791">
                  <c:v>32.1</c:v>
                </c:pt>
                <c:pt idx="3792">
                  <c:v>32.1</c:v>
                </c:pt>
                <c:pt idx="3793">
                  <c:v>32.1</c:v>
                </c:pt>
                <c:pt idx="3794">
                  <c:v>32</c:v>
                </c:pt>
                <c:pt idx="3795">
                  <c:v>32</c:v>
                </c:pt>
                <c:pt idx="3796">
                  <c:v>32</c:v>
                </c:pt>
                <c:pt idx="3797">
                  <c:v>32</c:v>
                </c:pt>
                <c:pt idx="3798">
                  <c:v>32</c:v>
                </c:pt>
                <c:pt idx="3799">
                  <c:v>32</c:v>
                </c:pt>
                <c:pt idx="3800">
                  <c:v>32</c:v>
                </c:pt>
                <c:pt idx="3801">
                  <c:v>32</c:v>
                </c:pt>
                <c:pt idx="3802">
                  <c:v>32</c:v>
                </c:pt>
                <c:pt idx="3803">
                  <c:v>32</c:v>
                </c:pt>
                <c:pt idx="3804">
                  <c:v>32</c:v>
                </c:pt>
                <c:pt idx="3805">
                  <c:v>32</c:v>
                </c:pt>
                <c:pt idx="3806">
                  <c:v>32</c:v>
                </c:pt>
                <c:pt idx="3807">
                  <c:v>32</c:v>
                </c:pt>
                <c:pt idx="3808">
                  <c:v>32</c:v>
                </c:pt>
                <c:pt idx="3809">
                  <c:v>32</c:v>
                </c:pt>
                <c:pt idx="3810">
                  <c:v>32</c:v>
                </c:pt>
                <c:pt idx="3811">
                  <c:v>32</c:v>
                </c:pt>
                <c:pt idx="3812">
                  <c:v>31.9</c:v>
                </c:pt>
                <c:pt idx="3813">
                  <c:v>31.9</c:v>
                </c:pt>
                <c:pt idx="3814">
                  <c:v>31.9</c:v>
                </c:pt>
                <c:pt idx="3815">
                  <c:v>31.9</c:v>
                </c:pt>
                <c:pt idx="3816">
                  <c:v>31.9</c:v>
                </c:pt>
                <c:pt idx="3817">
                  <c:v>31.9</c:v>
                </c:pt>
                <c:pt idx="3818">
                  <c:v>31.9</c:v>
                </c:pt>
                <c:pt idx="3819">
                  <c:v>31.9</c:v>
                </c:pt>
                <c:pt idx="3820">
                  <c:v>31.9</c:v>
                </c:pt>
                <c:pt idx="3821">
                  <c:v>31.9</c:v>
                </c:pt>
                <c:pt idx="3822">
                  <c:v>31.9</c:v>
                </c:pt>
                <c:pt idx="3823">
                  <c:v>31.9</c:v>
                </c:pt>
                <c:pt idx="3824">
                  <c:v>31.9</c:v>
                </c:pt>
                <c:pt idx="3825">
                  <c:v>31.9</c:v>
                </c:pt>
                <c:pt idx="3826">
                  <c:v>31.9</c:v>
                </c:pt>
                <c:pt idx="3827">
                  <c:v>31.9</c:v>
                </c:pt>
                <c:pt idx="3828">
                  <c:v>31.9</c:v>
                </c:pt>
                <c:pt idx="3829">
                  <c:v>31.9</c:v>
                </c:pt>
                <c:pt idx="3830">
                  <c:v>31.8</c:v>
                </c:pt>
                <c:pt idx="3831">
                  <c:v>31.8</c:v>
                </c:pt>
                <c:pt idx="3832">
                  <c:v>31.8</c:v>
                </c:pt>
                <c:pt idx="3833">
                  <c:v>31.8</c:v>
                </c:pt>
                <c:pt idx="3834">
                  <c:v>31.8</c:v>
                </c:pt>
                <c:pt idx="3835">
                  <c:v>31.8</c:v>
                </c:pt>
                <c:pt idx="3836">
                  <c:v>31.8</c:v>
                </c:pt>
                <c:pt idx="3837">
                  <c:v>31.8</c:v>
                </c:pt>
                <c:pt idx="3838">
                  <c:v>31.8</c:v>
                </c:pt>
                <c:pt idx="3839">
                  <c:v>31.8</c:v>
                </c:pt>
                <c:pt idx="3840">
                  <c:v>31.8</c:v>
                </c:pt>
                <c:pt idx="3841">
                  <c:v>31.8</c:v>
                </c:pt>
                <c:pt idx="3842">
                  <c:v>31.8</c:v>
                </c:pt>
                <c:pt idx="3843">
                  <c:v>31.8</c:v>
                </c:pt>
                <c:pt idx="3844">
                  <c:v>31.8</c:v>
                </c:pt>
                <c:pt idx="3845">
                  <c:v>31.8</c:v>
                </c:pt>
                <c:pt idx="3846">
                  <c:v>31.8</c:v>
                </c:pt>
                <c:pt idx="3847">
                  <c:v>31.7</c:v>
                </c:pt>
                <c:pt idx="3848">
                  <c:v>31.7</c:v>
                </c:pt>
                <c:pt idx="3849">
                  <c:v>31.7</c:v>
                </c:pt>
                <c:pt idx="3850">
                  <c:v>31.7</c:v>
                </c:pt>
                <c:pt idx="3851">
                  <c:v>31.7</c:v>
                </c:pt>
                <c:pt idx="3852">
                  <c:v>31.7</c:v>
                </c:pt>
                <c:pt idx="3853">
                  <c:v>31.7</c:v>
                </c:pt>
                <c:pt idx="3854">
                  <c:v>31.7</c:v>
                </c:pt>
                <c:pt idx="3855">
                  <c:v>31.7</c:v>
                </c:pt>
                <c:pt idx="3856">
                  <c:v>31.7</c:v>
                </c:pt>
                <c:pt idx="3857">
                  <c:v>31.7</c:v>
                </c:pt>
                <c:pt idx="3858">
                  <c:v>31.7</c:v>
                </c:pt>
                <c:pt idx="3859">
                  <c:v>31.7</c:v>
                </c:pt>
                <c:pt idx="3860">
                  <c:v>31.7</c:v>
                </c:pt>
                <c:pt idx="3861">
                  <c:v>31.7</c:v>
                </c:pt>
                <c:pt idx="3862">
                  <c:v>31.7</c:v>
                </c:pt>
                <c:pt idx="3863">
                  <c:v>31.7</c:v>
                </c:pt>
                <c:pt idx="3864">
                  <c:v>31.7</c:v>
                </c:pt>
                <c:pt idx="3865">
                  <c:v>31.6</c:v>
                </c:pt>
                <c:pt idx="3866">
                  <c:v>31.6</c:v>
                </c:pt>
                <c:pt idx="3867">
                  <c:v>31.6</c:v>
                </c:pt>
                <c:pt idx="3868">
                  <c:v>31.6</c:v>
                </c:pt>
                <c:pt idx="3869">
                  <c:v>31.6</c:v>
                </c:pt>
                <c:pt idx="3870">
                  <c:v>31.6</c:v>
                </c:pt>
                <c:pt idx="3871">
                  <c:v>31.6</c:v>
                </c:pt>
                <c:pt idx="3872">
                  <c:v>31.6</c:v>
                </c:pt>
                <c:pt idx="3873">
                  <c:v>31.6</c:v>
                </c:pt>
                <c:pt idx="3874">
                  <c:v>31.6</c:v>
                </c:pt>
                <c:pt idx="3875">
                  <c:v>31.6</c:v>
                </c:pt>
                <c:pt idx="3876">
                  <c:v>31.6</c:v>
                </c:pt>
                <c:pt idx="3877">
                  <c:v>31.6</c:v>
                </c:pt>
                <c:pt idx="3878">
                  <c:v>31.6</c:v>
                </c:pt>
                <c:pt idx="3879">
                  <c:v>31.6</c:v>
                </c:pt>
                <c:pt idx="3880">
                  <c:v>31.6</c:v>
                </c:pt>
                <c:pt idx="3881">
                  <c:v>31.6</c:v>
                </c:pt>
                <c:pt idx="3882">
                  <c:v>31.5</c:v>
                </c:pt>
                <c:pt idx="3883">
                  <c:v>31.5</c:v>
                </c:pt>
                <c:pt idx="3884">
                  <c:v>31.5</c:v>
                </c:pt>
                <c:pt idx="3885">
                  <c:v>31.5</c:v>
                </c:pt>
                <c:pt idx="3886">
                  <c:v>31.5</c:v>
                </c:pt>
                <c:pt idx="3887">
                  <c:v>31.5</c:v>
                </c:pt>
                <c:pt idx="3888">
                  <c:v>31.5</c:v>
                </c:pt>
                <c:pt idx="3889">
                  <c:v>31.5</c:v>
                </c:pt>
                <c:pt idx="3890">
                  <c:v>31.5</c:v>
                </c:pt>
                <c:pt idx="3891">
                  <c:v>31.5</c:v>
                </c:pt>
                <c:pt idx="3892">
                  <c:v>31.5</c:v>
                </c:pt>
                <c:pt idx="3893">
                  <c:v>31.5</c:v>
                </c:pt>
                <c:pt idx="3894">
                  <c:v>31.5</c:v>
                </c:pt>
                <c:pt idx="3895">
                  <c:v>31.5</c:v>
                </c:pt>
                <c:pt idx="3896">
                  <c:v>31.5</c:v>
                </c:pt>
                <c:pt idx="3897">
                  <c:v>31.5</c:v>
                </c:pt>
                <c:pt idx="3898">
                  <c:v>31.5</c:v>
                </c:pt>
                <c:pt idx="3899">
                  <c:v>31.4</c:v>
                </c:pt>
                <c:pt idx="3900">
                  <c:v>31.4</c:v>
                </c:pt>
                <c:pt idx="3901">
                  <c:v>31.4</c:v>
                </c:pt>
                <c:pt idx="3902">
                  <c:v>31.4</c:v>
                </c:pt>
                <c:pt idx="3903">
                  <c:v>31.4</c:v>
                </c:pt>
                <c:pt idx="3904">
                  <c:v>31.4</c:v>
                </c:pt>
                <c:pt idx="3905">
                  <c:v>31.4</c:v>
                </c:pt>
                <c:pt idx="3906">
                  <c:v>31.4</c:v>
                </c:pt>
                <c:pt idx="3907">
                  <c:v>31.4</c:v>
                </c:pt>
                <c:pt idx="3908">
                  <c:v>31.4</c:v>
                </c:pt>
                <c:pt idx="3909">
                  <c:v>31.4</c:v>
                </c:pt>
                <c:pt idx="3910">
                  <c:v>31.4</c:v>
                </c:pt>
                <c:pt idx="3911">
                  <c:v>31.4</c:v>
                </c:pt>
                <c:pt idx="3912">
                  <c:v>31.4</c:v>
                </c:pt>
                <c:pt idx="3913">
                  <c:v>31.4</c:v>
                </c:pt>
                <c:pt idx="3914">
                  <c:v>31.4</c:v>
                </c:pt>
                <c:pt idx="3915">
                  <c:v>31.4</c:v>
                </c:pt>
                <c:pt idx="3916">
                  <c:v>31.3</c:v>
                </c:pt>
                <c:pt idx="3917">
                  <c:v>31.3</c:v>
                </c:pt>
                <c:pt idx="3918">
                  <c:v>31.3</c:v>
                </c:pt>
                <c:pt idx="3919">
                  <c:v>31.3</c:v>
                </c:pt>
                <c:pt idx="3920">
                  <c:v>31.3</c:v>
                </c:pt>
                <c:pt idx="3921">
                  <c:v>31.3</c:v>
                </c:pt>
                <c:pt idx="3922">
                  <c:v>31.3</c:v>
                </c:pt>
                <c:pt idx="3923">
                  <c:v>31.3</c:v>
                </c:pt>
                <c:pt idx="3924">
                  <c:v>31.3</c:v>
                </c:pt>
                <c:pt idx="3925">
                  <c:v>31.3</c:v>
                </c:pt>
                <c:pt idx="3926">
                  <c:v>31.3</c:v>
                </c:pt>
                <c:pt idx="3927">
                  <c:v>31.3</c:v>
                </c:pt>
                <c:pt idx="3928">
                  <c:v>31.3</c:v>
                </c:pt>
                <c:pt idx="3929">
                  <c:v>31.3</c:v>
                </c:pt>
                <c:pt idx="3930">
                  <c:v>31.3</c:v>
                </c:pt>
                <c:pt idx="3931">
                  <c:v>31.3</c:v>
                </c:pt>
                <c:pt idx="3932">
                  <c:v>31.3</c:v>
                </c:pt>
                <c:pt idx="3933">
                  <c:v>31.3</c:v>
                </c:pt>
                <c:pt idx="3934">
                  <c:v>31.2</c:v>
                </c:pt>
                <c:pt idx="3935">
                  <c:v>31.2</c:v>
                </c:pt>
                <c:pt idx="3936">
                  <c:v>31.2</c:v>
                </c:pt>
                <c:pt idx="3937">
                  <c:v>31.2</c:v>
                </c:pt>
                <c:pt idx="3938">
                  <c:v>31.2</c:v>
                </c:pt>
                <c:pt idx="3939">
                  <c:v>31.2</c:v>
                </c:pt>
                <c:pt idx="3940">
                  <c:v>31.2</c:v>
                </c:pt>
                <c:pt idx="3941">
                  <c:v>31.2</c:v>
                </c:pt>
                <c:pt idx="3942">
                  <c:v>31.2</c:v>
                </c:pt>
                <c:pt idx="3943">
                  <c:v>31.2</c:v>
                </c:pt>
                <c:pt idx="3944">
                  <c:v>31.2</c:v>
                </c:pt>
                <c:pt idx="3945">
                  <c:v>31.2</c:v>
                </c:pt>
                <c:pt idx="3946">
                  <c:v>31.2</c:v>
                </c:pt>
                <c:pt idx="3947">
                  <c:v>31.2</c:v>
                </c:pt>
                <c:pt idx="3948">
                  <c:v>31.2</c:v>
                </c:pt>
                <c:pt idx="3949">
                  <c:v>31.2</c:v>
                </c:pt>
                <c:pt idx="3950">
                  <c:v>31.2</c:v>
                </c:pt>
                <c:pt idx="3951">
                  <c:v>31.1</c:v>
                </c:pt>
                <c:pt idx="3952">
                  <c:v>31.1</c:v>
                </c:pt>
                <c:pt idx="3953">
                  <c:v>31.1</c:v>
                </c:pt>
                <c:pt idx="3954">
                  <c:v>31.1</c:v>
                </c:pt>
                <c:pt idx="3955">
                  <c:v>31.1</c:v>
                </c:pt>
                <c:pt idx="3956">
                  <c:v>31.1</c:v>
                </c:pt>
                <c:pt idx="3957">
                  <c:v>31.1</c:v>
                </c:pt>
                <c:pt idx="3958">
                  <c:v>31.1</c:v>
                </c:pt>
                <c:pt idx="3959">
                  <c:v>31.1</c:v>
                </c:pt>
                <c:pt idx="3960">
                  <c:v>31.1</c:v>
                </c:pt>
                <c:pt idx="3961">
                  <c:v>31.1</c:v>
                </c:pt>
                <c:pt idx="3962">
                  <c:v>31.1</c:v>
                </c:pt>
                <c:pt idx="3963">
                  <c:v>31.1</c:v>
                </c:pt>
                <c:pt idx="3964">
                  <c:v>31.1</c:v>
                </c:pt>
                <c:pt idx="3965">
                  <c:v>31.1</c:v>
                </c:pt>
                <c:pt idx="3966">
                  <c:v>31.1</c:v>
                </c:pt>
                <c:pt idx="3967">
                  <c:v>31.1</c:v>
                </c:pt>
                <c:pt idx="3968">
                  <c:v>31.1</c:v>
                </c:pt>
                <c:pt idx="3969">
                  <c:v>31</c:v>
                </c:pt>
                <c:pt idx="3970">
                  <c:v>31</c:v>
                </c:pt>
                <c:pt idx="3971">
                  <c:v>31</c:v>
                </c:pt>
                <c:pt idx="3972">
                  <c:v>31</c:v>
                </c:pt>
                <c:pt idx="3973">
                  <c:v>31</c:v>
                </c:pt>
                <c:pt idx="3974">
                  <c:v>31</c:v>
                </c:pt>
                <c:pt idx="3975">
                  <c:v>31</c:v>
                </c:pt>
                <c:pt idx="3976">
                  <c:v>31</c:v>
                </c:pt>
                <c:pt idx="3977">
                  <c:v>31</c:v>
                </c:pt>
                <c:pt idx="3978">
                  <c:v>31</c:v>
                </c:pt>
                <c:pt idx="3979">
                  <c:v>31</c:v>
                </c:pt>
                <c:pt idx="3980">
                  <c:v>31</c:v>
                </c:pt>
                <c:pt idx="3981">
                  <c:v>31</c:v>
                </c:pt>
                <c:pt idx="3982">
                  <c:v>31</c:v>
                </c:pt>
                <c:pt idx="3983">
                  <c:v>31</c:v>
                </c:pt>
                <c:pt idx="3984">
                  <c:v>31</c:v>
                </c:pt>
                <c:pt idx="3985">
                  <c:v>31</c:v>
                </c:pt>
                <c:pt idx="3986">
                  <c:v>30.9</c:v>
                </c:pt>
                <c:pt idx="3987">
                  <c:v>30.9</c:v>
                </c:pt>
                <c:pt idx="3988">
                  <c:v>30.9</c:v>
                </c:pt>
                <c:pt idx="3989">
                  <c:v>30.9</c:v>
                </c:pt>
                <c:pt idx="3990">
                  <c:v>30.9</c:v>
                </c:pt>
                <c:pt idx="3991">
                  <c:v>30.9</c:v>
                </c:pt>
                <c:pt idx="3992">
                  <c:v>30.9</c:v>
                </c:pt>
                <c:pt idx="3993">
                  <c:v>30.9</c:v>
                </c:pt>
                <c:pt idx="3994">
                  <c:v>30.9</c:v>
                </c:pt>
                <c:pt idx="3995">
                  <c:v>30.9</c:v>
                </c:pt>
                <c:pt idx="3996">
                  <c:v>30.9</c:v>
                </c:pt>
                <c:pt idx="3997">
                  <c:v>30.9</c:v>
                </c:pt>
                <c:pt idx="3998">
                  <c:v>30.9</c:v>
                </c:pt>
                <c:pt idx="3999">
                  <c:v>30.9</c:v>
                </c:pt>
                <c:pt idx="4000">
                  <c:v>30.9</c:v>
                </c:pt>
                <c:pt idx="4001">
                  <c:v>30.9</c:v>
                </c:pt>
                <c:pt idx="4002">
                  <c:v>30.9</c:v>
                </c:pt>
                <c:pt idx="4003">
                  <c:v>30.9</c:v>
                </c:pt>
                <c:pt idx="4004">
                  <c:v>30.8</c:v>
                </c:pt>
                <c:pt idx="4005">
                  <c:v>30.8</c:v>
                </c:pt>
                <c:pt idx="4006">
                  <c:v>30.8</c:v>
                </c:pt>
                <c:pt idx="4007">
                  <c:v>30.8</c:v>
                </c:pt>
                <c:pt idx="4008">
                  <c:v>30.8</c:v>
                </c:pt>
                <c:pt idx="4009">
                  <c:v>30.8</c:v>
                </c:pt>
                <c:pt idx="4010">
                  <c:v>30.8</c:v>
                </c:pt>
                <c:pt idx="4011">
                  <c:v>30.8</c:v>
                </c:pt>
                <c:pt idx="4012">
                  <c:v>30.8</c:v>
                </c:pt>
                <c:pt idx="4013">
                  <c:v>30.8</c:v>
                </c:pt>
                <c:pt idx="4014">
                  <c:v>30.8</c:v>
                </c:pt>
                <c:pt idx="4015">
                  <c:v>30.8</c:v>
                </c:pt>
                <c:pt idx="4016">
                  <c:v>30.8</c:v>
                </c:pt>
                <c:pt idx="4017">
                  <c:v>30.8</c:v>
                </c:pt>
                <c:pt idx="4018">
                  <c:v>30.8</c:v>
                </c:pt>
                <c:pt idx="4019">
                  <c:v>30.8</c:v>
                </c:pt>
                <c:pt idx="4020">
                  <c:v>30.8</c:v>
                </c:pt>
                <c:pt idx="4021">
                  <c:v>30.8</c:v>
                </c:pt>
                <c:pt idx="4022">
                  <c:v>30.7</c:v>
                </c:pt>
                <c:pt idx="4023">
                  <c:v>30.7</c:v>
                </c:pt>
                <c:pt idx="4024">
                  <c:v>30.7</c:v>
                </c:pt>
                <c:pt idx="4025">
                  <c:v>30.7</c:v>
                </c:pt>
                <c:pt idx="4026">
                  <c:v>30.7</c:v>
                </c:pt>
                <c:pt idx="4027">
                  <c:v>30.7</c:v>
                </c:pt>
                <c:pt idx="4028">
                  <c:v>30.7</c:v>
                </c:pt>
                <c:pt idx="4029">
                  <c:v>30.7</c:v>
                </c:pt>
                <c:pt idx="4030">
                  <c:v>30.7</c:v>
                </c:pt>
                <c:pt idx="4031">
                  <c:v>30.7</c:v>
                </c:pt>
                <c:pt idx="4032">
                  <c:v>30.7</c:v>
                </c:pt>
                <c:pt idx="4033">
                  <c:v>30.7</c:v>
                </c:pt>
                <c:pt idx="4034">
                  <c:v>30.7</c:v>
                </c:pt>
                <c:pt idx="4035">
                  <c:v>30.7</c:v>
                </c:pt>
                <c:pt idx="4036">
                  <c:v>30.7</c:v>
                </c:pt>
                <c:pt idx="4037">
                  <c:v>30.7</c:v>
                </c:pt>
                <c:pt idx="4038">
                  <c:v>30.7</c:v>
                </c:pt>
                <c:pt idx="4039">
                  <c:v>30.6</c:v>
                </c:pt>
                <c:pt idx="4040">
                  <c:v>30.6</c:v>
                </c:pt>
                <c:pt idx="4041">
                  <c:v>30.6</c:v>
                </c:pt>
                <c:pt idx="4042">
                  <c:v>30.6</c:v>
                </c:pt>
                <c:pt idx="4043">
                  <c:v>30.6</c:v>
                </c:pt>
                <c:pt idx="4044">
                  <c:v>30.6</c:v>
                </c:pt>
                <c:pt idx="4045">
                  <c:v>30.6</c:v>
                </c:pt>
                <c:pt idx="4046">
                  <c:v>30.6</c:v>
                </c:pt>
                <c:pt idx="4047">
                  <c:v>30.6</c:v>
                </c:pt>
                <c:pt idx="4048">
                  <c:v>30.6</c:v>
                </c:pt>
                <c:pt idx="4049">
                  <c:v>30.6</c:v>
                </c:pt>
                <c:pt idx="4050">
                  <c:v>30.6</c:v>
                </c:pt>
                <c:pt idx="4051">
                  <c:v>30.6</c:v>
                </c:pt>
                <c:pt idx="4052">
                  <c:v>30.6</c:v>
                </c:pt>
                <c:pt idx="4053">
                  <c:v>30.6</c:v>
                </c:pt>
                <c:pt idx="4054">
                  <c:v>30.6</c:v>
                </c:pt>
                <c:pt idx="4055">
                  <c:v>30.6</c:v>
                </c:pt>
                <c:pt idx="4056">
                  <c:v>30.6</c:v>
                </c:pt>
                <c:pt idx="4057">
                  <c:v>30.5</c:v>
                </c:pt>
                <c:pt idx="4058">
                  <c:v>30.5</c:v>
                </c:pt>
                <c:pt idx="4059">
                  <c:v>30.5</c:v>
                </c:pt>
                <c:pt idx="4060">
                  <c:v>30.5</c:v>
                </c:pt>
                <c:pt idx="4061">
                  <c:v>30.5</c:v>
                </c:pt>
                <c:pt idx="4062">
                  <c:v>30.5</c:v>
                </c:pt>
                <c:pt idx="4063">
                  <c:v>30.5</c:v>
                </c:pt>
                <c:pt idx="4064">
                  <c:v>30.5</c:v>
                </c:pt>
                <c:pt idx="4065">
                  <c:v>30.5</c:v>
                </c:pt>
                <c:pt idx="4066">
                  <c:v>30.5</c:v>
                </c:pt>
                <c:pt idx="4067">
                  <c:v>30.5</c:v>
                </c:pt>
                <c:pt idx="4068">
                  <c:v>30.5</c:v>
                </c:pt>
                <c:pt idx="4069">
                  <c:v>30.5</c:v>
                </c:pt>
                <c:pt idx="4070">
                  <c:v>30.5</c:v>
                </c:pt>
                <c:pt idx="4071">
                  <c:v>30.5</c:v>
                </c:pt>
                <c:pt idx="4072">
                  <c:v>30.5</c:v>
                </c:pt>
                <c:pt idx="4073">
                  <c:v>30.5</c:v>
                </c:pt>
                <c:pt idx="4074">
                  <c:v>30.4</c:v>
                </c:pt>
                <c:pt idx="4075">
                  <c:v>30.4</c:v>
                </c:pt>
                <c:pt idx="4076">
                  <c:v>30.4</c:v>
                </c:pt>
                <c:pt idx="4077">
                  <c:v>30.4</c:v>
                </c:pt>
                <c:pt idx="4078">
                  <c:v>30.4</c:v>
                </c:pt>
                <c:pt idx="4079">
                  <c:v>30.4</c:v>
                </c:pt>
                <c:pt idx="4080">
                  <c:v>30.4</c:v>
                </c:pt>
                <c:pt idx="4081">
                  <c:v>30.4</c:v>
                </c:pt>
                <c:pt idx="4082">
                  <c:v>30.4</c:v>
                </c:pt>
                <c:pt idx="4083">
                  <c:v>30.4</c:v>
                </c:pt>
                <c:pt idx="4084">
                  <c:v>30.4</c:v>
                </c:pt>
                <c:pt idx="4085">
                  <c:v>30.4</c:v>
                </c:pt>
                <c:pt idx="4086">
                  <c:v>30.4</c:v>
                </c:pt>
                <c:pt idx="4087">
                  <c:v>30.4</c:v>
                </c:pt>
                <c:pt idx="4088">
                  <c:v>30.4</c:v>
                </c:pt>
                <c:pt idx="4089">
                  <c:v>30.4</c:v>
                </c:pt>
                <c:pt idx="4090">
                  <c:v>30.4</c:v>
                </c:pt>
                <c:pt idx="4091">
                  <c:v>30.4</c:v>
                </c:pt>
                <c:pt idx="4092">
                  <c:v>30.3</c:v>
                </c:pt>
                <c:pt idx="4093">
                  <c:v>30.3</c:v>
                </c:pt>
                <c:pt idx="4094">
                  <c:v>30.3</c:v>
                </c:pt>
                <c:pt idx="4095">
                  <c:v>30.3</c:v>
                </c:pt>
                <c:pt idx="4096">
                  <c:v>30.3</c:v>
                </c:pt>
                <c:pt idx="4097">
                  <c:v>30.3</c:v>
                </c:pt>
                <c:pt idx="4098">
                  <c:v>30.3</c:v>
                </c:pt>
                <c:pt idx="4099">
                  <c:v>30.3</c:v>
                </c:pt>
                <c:pt idx="4100">
                  <c:v>30.3</c:v>
                </c:pt>
                <c:pt idx="4101">
                  <c:v>30.3</c:v>
                </c:pt>
                <c:pt idx="4102">
                  <c:v>30.3</c:v>
                </c:pt>
                <c:pt idx="4103">
                  <c:v>30.3</c:v>
                </c:pt>
                <c:pt idx="4104">
                  <c:v>30.3</c:v>
                </c:pt>
                <c:pt idx="4105">
                  <c:v>30.3</c:v>
                </c:pt>
                <c:pt idx="4106">
                  <c:v>30.3</c:v>
                </c:pt>
                <c:pt idx="4107">
                  <c:v>30.3</c:v>
                </c:pt>
                <c:pt idx="4108">
                  <c:v>30.3</c:v>
                </c:pt>
                <c:pt idx="4109">
                  <c:v>30.3</c:v>
                </c:pt>
                <c:pt idx="4110">
                  <c:v>30.2</c:v>
                </c:pt>
                <c:pt idx="4111">
                  <c:v>30.2</c:v>
                </c:pt>
                <c:pt idx="4112">
                  <c:v>30.2</c:v>
                </c:pt>
                <c:pt idx="4113">
                  <c:v>30.2</c:v>
                </c:pt>
                <c:pt idx="4114">
                  <c:v>30.2</c:v>
                </c:pt>
                <c:pt idx="4115">
                  <c:v>30.2</c:v>
                </c:pt>
                <c:pt idx="4116">
                  <c:v>30.2</c:v>
                </c:pt>
                <c:pt idx="4117">
                  <c:v>30.2</c:v>
                </c:pt>
                <c:pt idx="4118">
                  <c:v>30.2</c:v>
                </c:pt>
                <c:pt idx="4119">
                  <c:v>30.2</c:v>
                </c:pt>
                <c:pt idx="4120">
                  <c:v>30.2</c:v>
                </c:pt>
                <c:pt idx="4121">
                  <c:v>30.2</c:v>
                </c:pt>
                <c:pt idx="4122">
                  <c:v>30.2</c:v>
                </c:pt>
                <c:pt idx="4123">
                  <c:v>30.2</c:v>
                </c:pt>
                <c:pt idx="4124">
                  <c:v>30.2</c:v>
                </c:pt>
                <c:pt idx="4125">
                  <c:v>30.2</c:v>
                </c:pt>
                <c:pt idx="4126">
                  <c:v>30.2</c:v>
                </c:pt>
                <c:pt idx="4127">
                  <c:v>30.2</c:v>
                </c:pt>
                <c:pt idx="4128">
                  <c:v>30.1</c:v>
                </c:pt>
                <c:pt idx="4129">
                  <c:v>30.1</c:v>
                </c:pt>
                <c:pt idx="4130">
                  <c:v>30.1</c:v>
                </c:pt>
                <c:pt idx="4131">
                  <c:v>30.1</c:v>
                </c:pt>
                <c:pt idx="4132">
                  <c:v>30.1</c:v>
                </c:pt>
                <c:pt idx="4133">
                  <c:v>30.1</c:v>
                </c:pt>
                <c:pt idx="4134">
                  <c:v>30.1</c:v>
                </c:pt>
                <c:pt idx="4135">
                  <c:v>30.1</c:v>
                </c:pt>
                <c:pt idx="4136">
                  <c:v>30.1</c:v>
                </c:pt>
                <c:pt idx="4137">
                  <c:v>30.1</c:v>
                </c:pt>
                <c:pt idx="4138">
                  <c:v>30.1</c:v>
                </c:pt>
                <c:pt idx="4139">
                  <c:v>30.1</c:v>
                </c:pt>
                <c:pt idx="4140">
                  <c:v>30.1</c:v>
                </c:pt>
                <c:pt idx="4141">
                  <c:v>30.1</c:v>
                </c:pt>
                <c:pt idx="4142">
                  <c:v>30.1</c:v>
                </c:pt>
                <c:pt idx="4143">
                  <c:v>30.1</c:v>
                </c:pt>
                <c:pt idx="4144">
                  <c:v>30.1</c:v>
                </c:pt>
                <c:pt idx="4145">
                  <c:v>30.1</c:v>
                </c:pt>
                <c:pt idx="4146">
                  <c:v>30.1</c:v>
                </c:pt>
                <c:pt idx="4147">
                  <c:v>30</c:v>
                </c:pt>
                <c:pt idx="4148">
                  <c:v>30</c:v>
                </c:pt>
                <c:pt idx="4149">
                  <c:v>30</c:v>
                </c:pt>
                <c:pt idx="4150">
                  <c:v>30</c:v>
                </c:pt>
                <c:pt idx="4151">
                  <c:v>30</c:v>
                </c:pt>
                <c:pt idx="4152">
                  <c:v>30</c:v>
                </c:pt>
                <c:pt idx="4153">
                  <c:v>30</c:v>
                </c:pt>
                <c:pt idx="4154">
                  <c:v>30</c:v>
                </c:pt>
                <c:pt idx="4155">
                  <c:v>30</c:v>
                </c:pt>
                <c:pt idx="4156">
                  <c:v>30</c:v>
                </c:pt>
                <c:pt idx="4157">
                  <c:v>30</c:v>
                </c:pt>
                <c:pt idx="4158">
                  <c:v>30</c:v>
                </c:pt>
                <c:pt idx="4159">
                  <c:v>30</c:v>
                </c:pt>
                <c:pt idx="4160">
                  <c:v>30</c:v>
                </c:pt>
                <c:pt idx="4161">
                  <c:v>30</c:v>
                </c:pt>
                <c:pt idx="4162">
                  <c:v>30</c:v>
                </c:pt>
                <c:pt idx="4163">
                  <c:v>30</c:v>
                </c:pt>
                <c:pt idx="4164">
                  <c:v>30</c:v>
                </c:pt>
                <c:pt idx="4165">
                  <c:v>29.9</c:v>
                </c:pt>
                <c:pt idx="4166">
                  <c:v>29.9</c:v>
                </c:pt>
                <c:pt idx="4167">
                  <c:v>29.9</c:v>
                </c:pt>
                <c:pt idx="4168">
                  <c:v>29.9</c:v>
                </c:pt>
                <c:pt idx="4169">
                  <c:v>29.9</c:v>
                </c:pt>
                <c:pt idx="4170">
                  <c:v>29.9</c:v>
                </c:pt>
                <c:pt idx="4171">
                  <c:v>29.9</c:v>
                </c:pt>
                <c:pt idx="4172">
                  <c:v>29.9</c:v>
                </c:pt>
                <c:pt idx="4173">
                  <c:v>29.9</c:v>
                </c:pt>
                <c:pt idx="4174">
                  <c:v>29.9</c:v>
                </c:pt>
                <c:pt idx="4175">
                  <c:v>29.9</c:v>
                </c:pt>
                <c:pt idx="4176">
                  <c:v>29.9</c:v>
                </c:pt>
                <c:pt idx="4177">
                  <c:v>29.9</c:v>
                </c:pt>
                <c:pt idx="4178">
                  <c:v>29.9</c:v>
                </c:pt>
                <c:pt idx="4179">
                  <c:v>29.9</c:v>
                </c:pt>
                <c:pt idx="4180">
                  <c:v>29.9</c:v>
                </c:pt>
                <c:pt idx="4181">
                  <c:v>29.9</c:v>
                </c:pt>
                <c:pt idx="4182">
                  <c:v>29.9</c:v>
                </c:pt>
                <c:pt idx="4183">
                  <c:v>29.9</c:v>
                </c:pt>
                <c:pt idx="4184">
                  <c:v>29.8</c:v>
                </c:pt>
                <c:pt idx="4185">
                  <c:v>29.8</c:v>
                </c:pt>
                <c:pt idx="4186">
                  <c:v>29.8</c:v>
                </c:pt>
                <c:pt idx="4187">
                  <c:v>29.8</c:v>
                </c:pt>
                <c:pt idx="4188">
                  <c:v>29.8</c:v>
                </c:pt>
                <c:pt idx="4189">
                  <c:v>29.8</c:v>
                </c:pt>
                <c:pt idx="4190">
                  <c:v>29.8</c:v>
                </c:pt>
                <c:pt idx="4191">
                  <c:v>29.8</c:v>
                </c:pt>
                <c:pt idx="4192">
                  <c:v>29.8</c:v>
                </c:pt>
                <c:pt idx="4193">
                  <c:v>29.8</c:v>
                </c:pt>
                <c:pt idx="4194">
                  <c:v>29.8</c:v>
                </c:pt>
                <c:pt idx="4195">
                  <c:v>29.8</c:v>
                </c:pt>
                <c:pt idx="4196">
                  <c:v>29.8</c:v>
                </c:pt>
                <c:pt idx="4197">
                  <c:v>29.8</c:v>
                </c:pt>
                <c:pt idx="4198">
                  <c:v>29.8</c:v>
                </c:pt>
                <c:pt idx="4199">
                  <c:v>29.8</c:v>
                </c:pt>
                <c:pt idx="4200">
                  <c:v>29.8</c:v>
                </c:pt>
                <c:pt idx="4201">
                  <c:v>29.8</c:v>
                </c:pt>
                <c:pt idx="4202">
                  <c:v>29.8</c:v>
                </c:pt>
                <c:pt idx="4203">
                  <c:v>29.7</c:v>
                </c:pt>
                <c:pt idx="4204">
                  <c:v>29.7</c:v>
                </c:pt>
                <c:pt idx="4205">
                  <c:v>29.7</c:v>
                </c:pt>
                <c:pt idx="4206">
                  <c:v>29.7</c:v>
                </c:pt>
                <c:pt idx="4207">
                  <c:v>29.7</c:v>
                </c:pt>
                <c:pt idx="4208">
                  <c:v>29.7</c:v>
                </c:pt>
                <c:pt idx="4209">
                  <c:v>29.7</c:v>
                </c:pt>
                <c:pt idx="4210">
                  <c:v>29.7</c:v>
                </c:pt>
                <c:pt idx="4211">
                  <c:v>29.7</c:v>
                </c:pt>
                <c:pt idx="4212">
                  <c:v>29.7</c:v>
                </c:pt>
                <c:pt idx="4213">
                  <c:v>29.7</c:v>
                </c:pt>
                <c:pt idx="4214">
                  <c:v>29.7</c:v>
                </c:pt>
                <c:pt idx="4215">
                  <c:v>29.7</c:v>
                </c:pt>
                <c:pt idx="4216">
                  <c:v>29.7</c:v>
                </c:pt>
                <c:pt idx="4217">
                  <c:v>29.7</c:v>
                </c:pt>
                <c:pt idx="4218">
                  <c:v>29.7</c:v>
                </c:pt>
                <c:pt idx="4219">
                  <c:v>29.7</c:v>
                </c:pt>
                <c:pt idx="4220">
                  <c:v>29.7</c:v>
                </c:pt>
                <c:pt idx="4221">
                  <c:v>29.6</c:v>
                </c:pt>
                <c:pt idx="4222">
                  <c:v>29.6</c:v>
                </c:pt>
                <c:pt idx="4223">
                  <c:v>29.6</c:v>
                </c:pt>
                <c:pt idx="4224">
                  <c:v>29.6</c:v>
                </c:pt>
                <c:pt idx="4225">
                  <c:v>29.6</c:v>
                </c:pt>
                <c:pt idx="4226">
                  <c:v>29.6</c:v>
                </c:pt>
                <c:pt idx="4227">
                  <c:v>29.6</c:v>
                </c:pt>
                <c:pt idx="4228">
                  <c:v>29.6</c:v>
                </c:pt>
                <c:pt idx="4229">
                  <c:v>29.6</c:v>
                </c:pt>
                <c:pt idx="4230">
                  <c:v>29.6</c:v>
                </c:pt>
                <c:pt idx="4231">
                  <c:v>29.6</c:v>
                </c:pt>
                <c:pt idx="4232">
                  <c:v>29.6</c:v>
                </c:pt>
                <c:pt idx="4233">
                  <c:v>29.6</c:v>
                </c:pt>
                <c:pt idx="4234">
                  <c:v>29.6</c:v>
                </c:pt>
                <c:pt idx="4235">
                  <c:v>29.6</c:v>
                </c:pt>
                <c:pt idx="4236">
                  <c:v>29.6</c:v>
                </c:pt>
                <c:pt idx="4237">
                  <c:v>29.6</c:v>
                </c:pt>
                <c:pt idx="4238">
                  <c:v>29.6</c:v>
                </c:pt>
                <c:pt idx="4239">
                  <c:v>29.6</c:v>
                </c:pt>
                <c:pt idx="4240">
                  <c:v>29.5</c:v>
                </c:pt>
                <c:pt idx="4241">
                  <c:v>29.5</c:v>
                </c:pt>
                <c:pt idx="4242">
                  <c:v>29.5</c:v>
                </c:pt>
                <c:pt idx="4243">
                  <c:v>29.5</c:v>
                </c:pt>
                <c:pt idx="4244">
                  <c:v>29.5</c:v>
                </c:pt>
                <c:pt idx="4245">
                  <c:v>29.5</c:v>
                </c:pt>
                <c:pt idx="4246">
                  <c:v>29.5</c:v>
                </c:pt>
                <c:pt idx="4247">
                  <c:v>29.5</c:v>
                </c:pt>
                <c:pt idx="4248">
                  <c:v>29.5</c:v>
                </c:pt>
                <c:pt idx="4249">
                  <c:v>29.5</c:v>
                </c:pt>
                <c:pt idx="4250">
                  <c:v>29.5</c:v>
                </c:pt>
                <c:pt idx="4251">
                  <c:v>29.5</c:v>
                </c:pt>
                <c:pt idx="4252">
                  <c:v>29.5</c:v>
                </c:pt>
                <c:pt idx="4253">
                  <c:v>29.5</c:v>
                </c:pt>
                <c:pt idx="4254">
                  <c:v>29.5</c:v>
                </c:pt>
                <c:pt idx="4255">
                  <c:v>29.5</c:v>
                </c:pt>
                <c:pt idx="4256">
                  <c:v>29.5</c:v>
                </c:pt>
                <c:pt idx="4257">
                  <c:v>29.5</c:v>
                </c:pt>
                <c:pt idx="4258">
                  <c:v>29.4</c:v>
                </c:pt>
                <c:pt idx="4259">
                  <c:v>29.4</c:v>
                </c:pt>
                <c:pt idx="4260">
                  <c:v>29.4</c:v>
                </c:pt>
                <c:pt idx="4261">
                  <c:v>29.4</c:v>
                </c:pt>
                <c:pt idx="4262">
                  <c:v>29.4</c:v>
                </c:pt>
                <c:pt idx="4263">
                  <c:v>29.4</c:v>
                </c:pt>
                <c:pt idx="4264">
                  <c:v>29.4</c:v>
                </c:pt>
                <c:pt idx="4265">
                  <c:v>29.4</c:v>
                </c:pt>
                <c:pt idx="4266">
                  <c:v>29.4</c:v>
                </c:pt>
                <c:pt idx="4267">
                  <c:v>29.4</c:v>
                </c:pt>
                <c:pt idx="4268">
                  <c:v>29.4</c:v>
                </c:pt>
                <c:pt idx="4269">
                  <c:v>29.4</c:v>
                </c:pt>
                <c:pt idx="4270">
                  <c:v>29.4</c:v>
                </c:pt>
                <c:pt idx="4271">
                  <c:v>29.4</c:v>
                </c:pt>
                <c:pt idx="4272">
                  <c:v>29.4</c:v>
                </c:pt>
                <c:pt idx="4273">
                  <c:v>29.4</c:v>
                </c:pt>
                <c:pt idx="4274">
                  <c:v>29.4</c:v>
                </c:pt>
                <c:pt idx="4275">
                  <c:v>29.4</c:v>
                </c:pt>
                <c:pt idx="4276">
                  <c:v>29.3</c:v>
                </c:pt>
                <c:pt idx="4277">
                  <c:v>29.3</c:v>
                </c:pt>
                <c:pt idx="4278">
                  <c:v>29.3</c:v>
                </c:pt>
                <c:pt idx="4279">
                  <c:v>29.3</c:v>
                </c:pt>
                <c:pt idx="4280">
                  <c:v>29.3</c:v>
                </c:pt>
                <c:pt idx="4281">
                  <c:v>29.3</c:v>
                </c:pt>
                <c:pt idx="4282">
                  <c:v>29.3</c:v>
                </c:pt>
                <c:pt idx="4283">
                  <c:v>29.3</c:v>
                </c:pt>
                <c:pt idx="4284">
                  <c:v>29.3</c:v>
                </c:pt>
                <c:pt idx="4285">
                  <c:v>29.3</c:v>
                </c:pt>
                <c:pt idx="4286">
                  <c:v>29.3</c:v>
                </c:pt>
                <c:pt idx="4287">
                  <c:v>29.3</c:v>
                </c:pt>
                <c:pt idx="4288">
                  <c:v>29.3</c:v>
                </c:pt>
                <c:pt idx="4289">
                  <c:v>29.3</c:v>
                </c:pt>
                <c:pt idx="4290">
                  <c:v>29.3</c:v>
                </c:pt>
                <c:pt idx="4291">
                  <c:v>29.3</c:v>
                </c:pt>
                <c:pt idx="4292">
                  <c:v>29.3</c:v>
                </c:pt>
                <c:pt idx="4293">
                  <c:v>29.3</c:v>
                </c:pt>
                <c:pt idx="4294">
                  <c:v>29.3</c:v>
                </c:pt>
                <c:pt idx="4295">
                  <c:v>29.3</c:v>
                </c:pt>
                <c:pt idx="4296">
                  <c:v>29.2</c:v>
                </c:pt>
                <c:pt idx="4297">
                  <c:v>29.2</c:v>
                </c:pt>
                <c:pt idx="4298">
                  <c:v>29.2</c:v>
                </c:pt>
                <c:pt idx="4299">
                  <c:v>29.2</c:v>
                </c:pt>
                <c:pt idx="4300">
                  <c:v>29.2</c:v>
                </c:pt>
                <c:pt idx="4301">
                  <c:v>29.2</c:v>
                </c:pt>
                <c:pt idx="4302">
                  <c:v>29.2</c:v>
                </c:pt>
                <c:pt idx="4303">
                  <c:v>29.2</c:v>
                </c:pt>
                <c:pt idx="4304">
                  <c:v>29.2</c:v>
                </c:pt>
                <c:pt idx="4305">
                  <c:v>29.2</c:v>
                </c:pt>
                <c:pt idx="4306">
                  <c:v>29.2</c:v>
                </c:pt>
                <c:pt idx="4307">
                  <c:v>29.2</c:v>
                </c:pt>
                <c:pt idx="4308">
                  <c:v>29.2</c:v>
                </c:pt>
                <c:pt idx="4309">
                  <c:v>29.2</c:v>
                </c:pt>
                <c:pt idx="4310">
                  <c:v>29.2</c:v>
                </c:pt>
                <c:pt idx="4311">
                  <c:v>29.2</c:v>
                </c:pt>
                <c:pt idx="4312">
                  <c:v>29.2</c:v>
                </c:pt>
                <c:pt idx="4313">
                  <c:v>29.2</c:v>
                </c:pt>
                <c:pt idx="4314">
                  <c:v>29.1</c:v>
                </c:pt>
                <c:pt idx="4315">
                  <c:v>29.1</c:v>
                </c:pt>
                <c:pt idx="4316">
                  <c:v>29.1</c:v>
                </c:pt>
                <c:pt idx="4317">
                  <c:v>29.1</c:v>
                </c:pt>
                <c:pt idx="4318">
                  <c:v>29.1</c:v>
                </c:pt>
                <c:pt idx="4319">
                  <c:v>29.1</c:v>
                </c:pt>
                <c:pt idx="4320">
                  <c:v>29.1</c:v>
                </c:pt>
                <c:pt idx="4321">
                  <c:v>29.1</c:v>
                </c:pt>
                <c:pt idx="4322">
                  <c:v>29.1</c:v>
                </c:pt>
                <c:pt idx="4323">
                  <c:v>29.1</c:v>
                </c:pt>
                <c:pt idx="4324">
                  <c:v>29.1</c:v>
                </c:pt>
                <c:pt idx="4325">
                  <c:v>29.1</c:v>
                </c:pt>
                <c:pt idx="4326">
                  <c:v>29.1</c:v>
                </c:pt>
                <c:pt idx="4327">
                  <c:v>29.1</c:v>
                </c:pt>
                <c:pt idx="4328">
                  <c:v>29.1</c:v>
                </c:pt>
                <c:pt idx="4329">
                  <c:v>29.1</c:v>
                </c:pt>
                <c:pt idx="4330">
                  <c:v>29.1</c:v>
                </c:pt>
                <c:pt idx="4331">
                  <c:v>29.1</c:v>
                </c:pt>
                <c:pt idx="4332">
                  <c:v>29.1</c:v>
                </c:pt>
                <c:pt idx="4333">
                  <c:v>29</c:v>
                </c:pt>
                <c:pt idx="4334">
                  <c:v>29</c:v>
                </c:pt>
                <c:pt idx="4335">
                  <c:v>29</c:v>
                </c:pt>
                <c:pt idx="4336">
                  <c:v>29</c:v>
                </c:pt>
                <c:pt idx="4337">
                  <c:v>29</c:v>
                </c:pt>
                <c:pt idx="4338">
                  <c:v>29</c:v>
                </c:pt>
                <c:pt idx="4339">
                  <c:v>29</c:v>
                </c:pt>
                <c:pt idx="4340">
                  <c:v>29</c:v>
                </c:pt>
                <c:pt idx="4341">
                  <c:v>29</c:v>
                </c:pt>
                <c:pt idx="4342">
                  <c:v>29</c:v>
                </c:pt>
                <c:pt idx="4343">
                  <c:v>29</c:v>
                </c:pt>
                <c:pt idx="4344">
                  <c:v>29</c:v>
                </c:pt>
                <c:pt idx="4345">
                  <c:v>29</c:v>
                </c:pt>
                <c:pt idx="4346">
                  <c:v>29</c:v>
                </c:pt>
                <c:pt idx="4347">
                  <c:v>29</c:v>
                </c:pt>
                <c:pt idx="4348">
                  <c:v>29</c:v>
                </c:pt>
                <c:pt idx="4349">
                  <c:v>29</c:v>
                </c:pt>
                <c:pt idx="4350">
                  <c:v>29</c:v>
                </c:pt>
                <c:pt idx="4351">
                  <c:v>28.9</c:v>
                </c:pt>
                <c:pt idx="4352">
                  <c:v>28.9</c:v>
                </c:pt>
                <c:pt idx="4353">
                  <c:v>28.9</c:v>
                </c:pt>
                <c:pt idx="4354">
                  <c:v>28.9</c:v>
                </c:pt>
                <c:pt idx="4355">
                  <c:v>28.9</c:v>
                </c:pt>
                <c:pt idx="4356">
                  <c:v>28.9</c:v>
                </c:pt>
                <c:pt idx="4357">
                  <c:v>28.9</c:v>
                </c:pt>
                <c:pt idx="4358">
                  <c:v>28.9</c:v>
                </c:pt>
                <c:pt idx="4359">
                  <c:v>28.9</c:v>
                </c:pt>
                <c:pt idx="4360">
                  <c:v>28.9</c:v>
                </c:pt>
                <c:pt idx="4361">
                  <c:v>28.9</c:v>
                </c:pt>
                <c:pt idx="4362">
                  <c:v>28.9</c:v>
                </c:pt>
                <c:pt idx="4363">
                  <c:v>28.9</c:v>
                </c:pt>
                <c:pt idx="4364">
                  <c:v>28.9</c:v>
                </c:pt>
                <c:pt idx="4365">
                  <c:v>28.9</c:v>
                </c:pt>
                <c:pt idx="4366">
                  <c:v>28.9</c:v>
                </c:pt>
                <c:pt idx="4367">
                  <c:v>28.9</c:v>
                </c:pt>
                <c:pt idx="4368">
                  <c:v>28.9</c:v>
                </c:pt>
                <c:pt idx="4369">
                  <c:v>28.9</c:v>
                </c:pt>
                <c:pt idx="4370">
                  <c:v>28.8</c:v>
                </c:pt>
                <c:pt idx="4371">
                  <c:v>28.8</c:v>
                </c:pt>
                <c:pt idx="4372">
                  <c:v>28.8</c:v>
                </c:pt>
                <c:pt idx="4373">
                  <c:v>28.8</c:v>
                </c:pt>
                <c:pt idx="4374">
                  <c:v>28.8</c:v>
                </c:pt>
                <c:pt idx="4375">
                  <c:v>28.8</c:v>
                </c:pt>
                <c:pt idx="4376">
                  <c:v>28.8</c:v>
                </c:pt>
                <c:pt idx="4377">
                  <c:v>28.8</c:v>
                </c:pt>
                <c:pt idx="4378">
                  <c:v>28.8</c:v>
                </c:pt>
                <c:pt idx="4379">
                  <c:v>28.8</c:v>
                </c:pt>
                <c:pt idx="4380">
                  <c:v>28.8</c:v>
                </c:pt>
                <c:pt idx="4381">
                  <c:v>28.8</c:v>
                </c:pt>
                <c:pt idx="4382">
                  <c:v>28.8</c:v>
                </c:pt>
                <c:pt idx="4383">
                  <c:v>28.8</c:v>
                </c:pt>
                <c:pt idx="4384">
                  <c:v>28.8</c:v>
                </c:pt>
                <c:pt idx="4385">
                  <c:v>28.8</c:v>
                </c:pt>
                <c:pt idx="4386">
                  <c:v>28.8</c:v>
                </c:pt>
                <c:pt idx="4387">
                  <c:v>28.8</c:v>
                </c:pt>
                <c:pt idx="4388">
                  <c:v>28.8</c:v>
                </c:pt>
                <c:pt idx="4389">
                  <c:v>28.8</c:v>
                </c:pt>
                <c:pt idx="4390">
                  <c:v>28.7</c:v>
                </c:pt>
                <c:pt idx="4391">
                  <c:v>28.7</c:v>
                </c:pt>
                <c:pt idx="4392">
                  <c:v>28.7</c:v>
                </c:pt>
                <c:pt idx="4393">
                  <c:v>28.7</c:v>
                </c:pt>
                <c:pt idx="4394">
                  <c:v>28.7</c:v>
                </c:pt>
                <c:pt idx="4395">
                  <c:v>28.7</c:v>
                </c:pt>
                <c:pt idx="4396">
                  <c:v>28.7</c:v>
                </c:pt>
                <c:pt idx="4397">
                  <c:v>28.7</c:v>
                </c:pt>
                <c:pt idx="4398">
                  <c:v>28.7</c:v>
                </c:pt>
                <c:pt idx="4399">
                  <c:v>28.7</c:v>
                </c:pt>
                <c:pt idx="4400">
                  <c:v>28.7</c:v>
                </c:pt>
                <c:pt idx="4401">
                  <c:v>28.7</c:v>
                </c:pt>
                <c:pt idx="4402">
                  <c:v>28.7</c:v>
                </c:pt>
                <c:pt idx="4403">
                  <c:v>28.7</c:v>
                </c:pt>
                <c:pt idx="4404">
                  <c:v>28.7</c:v>
                </c:pt>
                <c:pt idx="4405">
                  <c:v>28.7</c:v>
                </c:pt>
                <c:pt idx="4406">
                  <c:v>28.7</c:v>
                </c:pt>
                <c:pt idx="4407">
                  <c:v>28.7</c:v>
                </c:pt>
                <c:pt idx="4408">
                  <c:v>28.6</c:v>
                </c:pt>
                <c:pt idx="4409">
                  <c:v>28.6</c:v>
                </c:pt>
                <c:pt idx="4410">
                  <c:v>28.6</c:v>
                </c:pt>
                <c:pt idx="4411">
                  <c:v>28.6</c:v>
                </c:pt>
                <c:pt idx="4412">
                  <c:v>28.6</c:v>
                </c:pt>
                <c:pt idx="4413">
                  <c:v>28.6</c:v>
                </c:pt>
                <c:pt idx="4414">
                  <c:v>28.6</c:v>
                </c:pt>
                <c:pt idx="4415">
                  <c:v>28.6</c:v>
                </c:pt>
                <c:pt idx="4416">
                  <c:v>28.6</c:v>
                </c:pt>
                <c:pt idx="4417">
                  <c:v>28.6</c:v>
                </c:pt>
                <c:pt idx="4418">
                  <c:v>28.6</c:v>
                </c:pt>
                <c:pt idx="4419">
                  <c:v>28.6</c:v>
                </c:pt>
                <c:pt idx="4420">
                  <c:v>28.6</c:v>
                </c:pt>
                <c:pt idx="4421">
                  <c:v>28.6</c:v>
                </c:pt>
                <c:pt idx="4422">
                  <c:v>28.6</c:v>
                </c:pt>
                <c:pt idx="4423">
                  <c:v>28.6</c:v>
                </c:pt>
                <c:pt idx="4424">
                  <c:v>28.6</c:v>
                </c:pt>
                <c:pt idx="4425">
                  <c:v>28.6</c:v>
                </c:pt>
                <c:pt idx="4426">
                  <c:v>28.5</c:v>
                </c:pt>
                <c:pt idx="4427">
                  <c:v>28.5</c:v>
                </c:pt>
                <c:pt idx="4428">
                  <c:v>28.5</c:v>
                </c:pt>
                <c:pt idx="4429">
                  <c:v>28.5</c:v>
                </c:pt>
                <c:pt idx="4430">
                  <c:v>28.5</c:v>
                </c:pt>
                <c:pt idx="4431">
                  <c:v>28.5</c:v>
                </c:pt>
                <c:pt idx="4432">
                  <c:v>28.5</c:v>
                </c:pt>
                <c:pt idx="4433">
                  <c:v>28.5</c:v>
                </c:pt>
                <c:pt idx="4434">
                  <c:v>28.5</c:v>
                </c:pt>
                <c:pt idx="4435">
                  <c:v>28.5</c:v>
                </c:pt>
                <c:pt idx="4436">
                  <c:v>28.5</c:v>
                </c:pt>
                <c:pt idx="4437">
                  <c:v>28.5</c:v>
                </c:pt>
                <c:pt idx="4438">
                  <c:v>28.5</c:v>
                </c:pt>
                <c:pt idx="4439">
                  <c:v>28.5</c:v>
                </c:pt>
                <c:pt idx="4440">
                  <c:v>28.5</c:v>
                </c:pt>
                <c:pt idx="4441">
                  <c:v>28.5</c:v>
                </c:pt>
                <c:pt idx="4442">
                  <c:v>28.5</c:v>
                </c:pt>
                <c:pt idx="4443">
                  <c:v>28.4</c:v>
                </c:pt>
                <c:pt idx="4444">
                  <c:v>28.4</c:v>
                </c:pt>
                <c:pt idx="4445">
                  <c:v>28.4</c:v>
                </c:pt>
                <c:pt idx="4446">
                  <c:v>28.4</c:v>
                </c:pt>
                <c:pt idx="4447">
                  <c:v>28.4</c:v>
                </c:pt>
                <c:pt idx="4448">
                  <c:v>28.4</c:v>
                </c:pt>
                <c:pt idx="4449">
                  <c:v>28.4</c:v>
                </c:pt>
                <c:pt idx="4450">
                  <c:v>28.4</c:v>
                </c:pt>
                <c:pt idx="4451">
                  <c:v>28.4</c:v>
                </c:pt>
                <c:pt idx="4452">
                  <c:v>28.4</c:v>
                </c:pt>
                <c:pt idx="4453">
                  <c:v>28.4</c:v>
                </c:pt>
                <c:pt idx="4454">
                  <c:v>28.4</c:v>
                </c:pt>
                <c:pt idx="4455">
                  <c:v>28.4</c:v>
                </c:pt>
                <c:pt idx="4456">
                  <c:v>28.4</c:v>
                </c:pt>
                <c:pt idx="4457">
                  <c:v>28.4</c:v>
                </c:pt>
                <c:pt idx="4458">
                  <c:v>28.4</c:v>
                </c:pt>
                <c:pt idx="4459">
                  <c:v>28.4</c:v>
                </c:pt>
                <c:pt idx="4460">
                  <c:v>28.4</c:v>
                </c:pt>
                <c:pt idx="4461">
                  <c:v>28.4</c:v>
                </c:pt>
                <c:pt idx="4462">
                  <c:v>28.4</c:v>
                </c:pt>
                <c:pt idx="4463">
                  <c:v>28.4</c:v>
                </c:pt>
                <c:pt idx="4464">
                  <c:v>28.3</c:v>
                </c:pt>
                <c:pt idx="4465">
                  <c:v>28.3</c:v>
                </c:pt>
                <c:pt idx="4466">
                  <c:v>28.4</c:v>
                </c:pt>
                <c:pt idx="4467">
                  <c:v>28.4</c:v>
                </c:pt>
                <c:pt idx="4468">
                  <c:v>28.4</c:v>
                </c:pt>
                <c:pt idx="4469">
                  <c:v>28.4</c:v>
                </c:pt>
                <c:pt idx="4470">
                  <c:v>28.4</c:v>
                </c:pt>
                <c:pt idx="4471">
                  <c:v>28.4</c:v>
                </c:pt>
                <c:pt idx="4472">
                  <c:v>28.4</c:v>
                </c:pt>
                <c:pt idx="4473">
                  <c:v>28.4</c:v>
                </c:pt>
                <c:pt idx="4474">
                  <c:v>28.4</c:v>
                </c:pt>
                <c:pt idx="4475">
                  <c:v>28.4</c:v>
                </c:pt>
                <c:pt idx="4476">
                  <c:v>28.4</c:v>
                </c:pt>
                <c:pt idx="4477">
                  <c:v>28.4</c:v>
                </c:pt>
                <c:pt idx="4478">
                  <c:v>28.4</c:v>
                </c:pt>
                <c:pt idx="4479">
                  <c:v>28.4</c:v>
                </c:pt>
                <c:pt idx="4480">
                  <c:v>28.4</c:v>
                </c:pt>
                <c:pt idx="4481">
                  <c:v>28.4</c:v>
                </c:pt>
                <c:pt idx="4482">
                  <c:v>28.4</c:v>
                </c:pt>
                <c:pt idx="4483">
                  <c:v>28.5</c:v>
                </c:pt>
                <c:pt idx="4484">
                  <c:v>28.5</c:v>
                </c:pt>
                <c:pt idx="4485">
                  <c:v>28.5</c:v>
                </c:pt>
                <c:pt idx="4486">
                  <c:v>28.5</c:v>
                </c:pt>
                <c:pt idx="4487">
                  <c:v>28.5</c:v>
                </c:pt>
                <c:pt idx="4488">
                  <c:v>28.5</c:v>
                </c:pt>
                <c:pt idx="4489">
                  <c:v>28.5</c:v>
                </c:pt>
                <c:pt idx="4490">
                  <c:v>28.5</c:v>
                </c:pt>
                <c:pt idx="4491">
                  <c:v>28.5</c:v>
                </c:pt>
                <c:pt idx="4492">
                  <c:v>28.5</c:v>
                </c:pt>
                <c:pt idx="4493">
                  <c:v>28.5</c:v>
                </c:pt>
                <c:pt idx="4494">
                  <c:v>28.5</c:v>
                </c:pt>
                <c:pt idx="4495">
                  <c:v>28.5</c:v>
                </c:pt>
                <c:pt idx="4496">
                  <c:v>28.5</c:v>
                </c:pt>
                <c:pt idx="4497">
                  <c:v>28.5</c:v>
                </c:pt>
                <c:pt idx="4498">
                  <c:v>28.5</c:v>
                </c:pt>
                <c:pt idx="4499">
                  <c:v>28.5</c:v>
                </c:pt>
                <c:pt idx="4500">
                  <c:v>28.6</c:v>
                </c:pt>
                <c:pt idx="4501">
                  <c:v>28.6</c:v>
                </c:pt>
                <c:pt idx="4502">
                  <c:v>28.6</c:v>
                </c:pt>
                <c:pt idx="4503">
                  <c:v>28.6</c:v>
                </c:pt>
                <c:pt idx="4504">
                  <c:v>28.6</c:v>
                </c:pt>
                <c:pt idx="4505">
                  <c:v>28.6</c:v>
                </c:pt>
                <c:pt idx="4506">
                  <c:v>28.6</c:v>
                </c:pt>
                <c:pt idx="4507">
                  <c:v>28.6</c:v>
                </c:pt>
                <c:pt idx="4508">
                  <c:v>28.6</c:v>
                </c:pt>
                <c:pt idx="4509">
                  <c:v>28.6</c:v>
                </c:pt>
                <c:pt idx="4510">
                  <c:v>28.6</c:v>
                </c:pt>
                <c:pt idx="4511">
                  <c:v>28.6</c:v>
                </c:pt>
                <c:pt idx="4512">
                  <c:v>28.6</c:v>
                </c:pt>
                <c:pt idx="4513">
                  <c:v>28.6</c:v>
                </c:pt>
                <c:pt idx="4514">
                  <c:v>28.6</c:v>
                </c:pt>
                <c:pt idx="4515">
                  <c:v>28.6</c:v>
                </c:pt>
                <c:pt idx="4516">
                  <c:v>28.6</c:v>
                </c:pt>
                <c:pt idx="4517">
                  <c:v>28.7</c:v>
                </c:pt>
                <c:pt idx="4518">
                  <c:v>28.7</c:v>
                </c:pt>
                <c:pt idx="4519">
                  <c:v>28.7</c:v>
                </c:pt>
                <c:pt idx="4520">
                  <c:v>28.7</c:v>
                </c:pt>
                <c:pt idx="4521">
                  <c:v>28.7</c:v>
                </c:pt>
                <c:pt idx="4522">
                  <c:v>28.7</c:v>
                </c:pt>
                <c:pt idx="4523">
                  <c:v>28.7</c:v>
                </c:pt>
                <c:pt idx="4524">
                  <c:v>28.7</c:v>
                </c:pt>
                <c:pt idx="4525">
                  <c:v>28.7</c:v>
                </c:pt>
                <c:pt idx="4526">
                  <c:v>28.7</c:v>
                </c:pt>
                <c:pt idx="4527">
                  <c:v>28.7</c:v>
                </c:pt>
                <c:pt idx="4528">
                  <c:v>28.7</c:v>
                </c:pt>
                <c:pt idx="4529">
                  <c:v>28.7</c:v>
                </c:pt>
                <c:pt idx="4530">
                  <c:v>28.7</c:v>
                </c:pt>
                <c:pt idx="4531">
                  <c:v>28.7</c:v>
                </c:pt>
                <c:pt idx="4532">
                  <c:v>28.7</c:v>
                </c:pt>
                <c:pt idx="4533">
                  <c:v>28.7</c:v>
                </c:pt>
                <c:pt idx="4534">
                  <c:v>28.7</c:v>
                </c:pt>
                <c:pt idx="4535">
                  <c:v>28.8</c:v>
                </c:pt>
                <c:pt idx="4536">
                  <c:v>28.8</c:v>
                </c:pt>
                <c:pt idx="4537">
                  <c:v>28.8</c:v>
                </c:pt>
                <c:pt idx="4538">
                  <c:v>28.8</c:v>
                </c:pt>
                <c:pt idx="4539">
                  <c:v>28.8</c:v>
                </c:pt>
                <c:pt idx="4540">
                  <c:v>28.8</c:v>
                </c:pt>
                <c:pt idx="4541">
                  <c:v>28.8</c:v>
                </c:pt>
                <c:pt idx="4542">
                  <c:v>28.8</c:v>
                </c:pt>
                <c:pt idx="4543">
                  <c:v>28.8</c:v>
                </c:pt>
                <c:pt idx="4544">
                  <c:v>28.8</c:v>
                </c:pt>
                <c:pt idx="4545">
                  <c:v>28.8</c:v>
                </c:pt>
                <c:pt idx="4546">
                  <c:v>28.8</c:v>
                </c:pt>
                <c:pt idx="4547">
                  <c:v>28.8</c:v>
                </c:pt>
                <c:pt idx="4548">
                  <c:v>28.8</c:v>
                </c:pt>
                <c:pt idx="4549">
                  <c:v>28.8</c:v>
                </c:pt>
                <c:pt idx="4550">
                  <c:v>28.8</c:v>
                </c:pt>
                <c:pt idx="4551">
                  <c:v>28.8</c:v>
                </c:pt>
                <c:pt idx="4552">
                  <c:v>28.8</c:v>
                </c:pt>
                <c:pt idx="4553">
                  <c:v>28.9</c:v>
                </c:pt>
                <c:pt idx="4554">
                  <c:v>28.9</c:v>
                </c:pt>
                <c:pt idx="4555">
                  <c:v>28.9</c:v>
                </c:pt>
                <c:pt idx="4556">
                  <c:v>28.9</c:v>
                </c:pt>
                <c:pt idx="4557">
                  <c:v>28.9</c:v>
                </c:pt>
                <c:pt idx="4558">
                  <c:v>28.9</c:v>
                </c:pt>
                <c:pt idx="4559">
                  <c:v>28.9</c:v>
                </c:pt>
                <c:pt idx="4560">
                  <c:v>28.9</c:v>
                </c:pt>
                <c:pt idx="4561">
                  <c:v>28.9</c:v>
                </c:pt>
                <c:pt idx="4562">
                  <c:v>28.9</c:v>
                </c:pt>
                <c:pt idx="4563">
                  <c:v>28.9</c:v>
                </c:pt>
                <c:pt idx="4564">
                  <c:v>28.9</c:v>
                </c:pt>
                <c:pt idx="4565">
                  <c:v>28.9</c:v>
                </c:pt>
                <c:pt idx="4566">
                  <c:v>28.9</c:v>
                </c:pt>
                <c:pt idx="4567">
                  <c:v>28.9</c:v>
                </c:pt>
                <c:pt idx="4568">
                  <c:v>28.9</c:v>
                </c:pt>
                <c:pt idx="4569">
                  <c:v>28.9</c:v>
                </c:pt>
                <c:pt idx="4570">
                  <c:v>28.9</c:v>
                </c:pt>
                <c:pt idx="4571">
                  <c:v>28.9</c:v>
                </c:pt>
                <c:pt idx="4572">
                  <c:v>29</c:v>
                </c:pt>
                <c:pt idx="4573">
                  <c:v>29</c:v>
                </c:pt>
                <c:pt idx="4574">
                  <c:v>29</c:v>
                </c:pt>
                <c:pt idx="4575">
                  <c:v>29</c:v>
                </c:pt>
                <c:pt idx="4576">
                  <c:v>29</c:v>
                </c:pt>
                <c:pt idx="4577">
                  <c:v>29</c:v>
                </c:pt>
                <c:pt idx="4578">
                  <c:v>29</c:v>
                </c:pt>
                <c:pt idx="4579">
                  <c:v>29</c:v>
                </c:pt>
                <c:pt idx="4580">
                  <c:v>29</c:v>
                </c:pt>
                <c:pt idx="4581">
                  <c:v>29</c:v>
                </c:pt>
                <c:pt idx="4582">
                  <c:v>29</c:v>
                </c:pt>
                <c:pt idx="4583">
                  <c:v>29</c:v>
                </c:pt>
                <c:pt idx="4584">
                  <c:v>29</c:v>
                </c:pt>
                <c:pt idx="4585">
                  <c:v>29</c:v>
                </c:pt>
                <c:pt idx="4586">
                  <c:v>29</c:v>
                </c:pt>
                <c:pt idx="4587">
                  <c:v>29</c:v>
                </c:pt>
                <c:pt idx="4588">
                  <c:v>29</c:v>
                </c:pt>
                <c:pt idx="4589">
                  <c:v>29</c:v>
                </c:pt>
                <c:pt idx="4590">
                  <c:v>29</c:v>
                </c:pt>
                <c:pt idx="4591">
                  <c:v>29</c:v>
                </c:pt>
                <c:pt idx="4592">
                  <c:v>29</c:v>
                </c:pt>
                <c:pt idx="4593">
                  <c:v>29</c:v>
                </c:pt>
                <c:pt idx="4594">
                  <c:v>29</c:v>
                </c:pt>
                <c:pt idx="4595">
                  <c:v>29</c:v>
                </c:pt>
                <c:pt idx="4596">
                  <c:v>29</c:v>
                </c:pt>
                <c:pt idx="4597">
                  <c:v>29</c:v>
                </c:pt>
                <c:pt idx="4598">
                  <c:v>29.1</c:v>
                </c:pt>
                <c:pt idx="4599">
                  <c:v>29.1</c:v>
                </c:pt>
                <c:pt idx="4600">
                  <c:v>29.1</c:v>
                </c:pt>
                <c:pt idx="4601">
                  <c:v>29.1</c:v>
                </c:pt>
                <c:pt idx="4602">
                  <c:v>29.1</c:v>
                </c:pt>
                <c:pt idx="4603">
                  <c:v>29.1</c:v>
                </c:pt>
                <c:pt idx="4604">
                  <c:v>29.1</c:v>
                </c:pt>
                <c:pt idx="4605">
                  <c:v>29.1</c:v>
                </c:pt>
                <c:pt idx="4606">
                  <c:v>29.1</c:v>
                </c:pt>
                <c:pt idx="4607">
                  <c:v>29.1</c:v>
                </c:pt>
                <c:pt idx="4608">
                  <c:v>29.1</c:v>
                </c:pt>
                <c:pt idx="4609">
                  <c:v>29.1</c:v>
                </c:pt>
                <c:pt idx="4610">
                  <c:v>29.1</c:v>
                </c:pt>
                <c:pt idx="4611">
                  <c:v>29.1</c:v>
                </c:pt>
                <c:pt idx="4612">
                  <c:v>29.1</c:v>
                </c:pt>
                <c:pt idx="4613">
                  <c:v>29.1</c:v>
                </c:pt>
                <c:pt idx="4614">
                  <c:v>29.1</c:v>
                </c:pt>
                <c:pt idx="4615">
                  <c:v>29.1</c:v>
                </c:pt>
                <c:pt idx="4616">
                  <c:v>29.1</c:v>
                </c:pt>
                <c:pt idx="4617">
                  <c:v>29.1</c:v>
                </c:pt>
                <c:pt idx="4618">
                  <c:v>29.2</c:v>
                </c:pt>
                <c:pt idx="4619">
                  <c:v>29.2</c:v>
                </c:pt>
                <c:pt idx="4620">
                  <c:v>29.2</c:v>
                </c:pt>
                <c:pt idx="4621">
                  <c:v>29.2</c:v>
                </c:pt>
                <c:pt idx="4622">
                  <c:v>29.2</c:v>
                </c:pt>
                <c:pt idx="4623">
                  <c:v>29.2</c:v>
                </c:pt>
                <c:pt idx="4624">
                  <c:v>29.3</c:v>
                </c:pt>
                <c:pt idx="4625">
                  <c:v>29.3</c:v>
                </c:pt>
                <c:pt idx="4626">
                  <c:v>29.3</c:v>
                </c:pt>
                <c:pt idx="4627">
                  <c:v>29.3</c:v>
                </c:pt>
                <c:pt idx="4628">
                  <c:v>29.4</c:v>
                </c:pt>
                <c:pt idx="4629">
                  <c:v>29.4</c:v>
                </c:pt>
                <c:pt idx="4630">
                  <c:v>29.4</c:v>
                </c:pt>
                <c:pt idx="4631">
                  <c:v>29.4</c:v>
                </c:pt>
                <c:pt idx="4632">
                  <c:v>29.5</c:v>
                </c:pt>
                <c:pt idx="4633">
                  <c:v>29.5</c:v>
                </c:pt>
                <c:pt idx="4634">
                  <c:v>29.5</c:v>
                </c:pt>
                <c:pt idx="4635">
                  <c:v>29.5</c:v>
                </c:pt>
                <c:pt idx="4636">
                  <c:v>29.6</c:v>
                </c:pt>
                <c:pt idx="4637">
                  <c:v>29.6</c:v>
                </c:pt>
                <c:pt idx="4638">
                  <c:v>29.6</c:v>
                </c:pt>
                <c:pt idx="4639">
                  <c:v>29.6</c:v>
                </c:pt>
                <c:pt idx="4640">
                  <c:v>29.7</c:v>
                </c:pt>
                <c:pt idx="4641">
                  <c:v>29.7</c:v>
                </c:pt>
                <c:pt idx="4642">
                  <c:v>29.7</c:v>
                </c:pt>
                <c:pt idx="4643">
                  <c:v>29.8</c:v>
                </c:pt>
                <c:pt idx="4644">
                  <c:v>29.8</c:v>
                </c:pt>
                <c:pt idx="4645">
                  <c:v>29.8</c:v>
                </c:pt>
                <c:pt idx="4646">
                  <c:v>29.9</c:v>
                </c:pt>
                <c:pt idx="4647">
                  <c:v>29.9</c:v>
                </c:pt>
                <c:pt idx="4648">
                  <c:v>29.9</c:v>
                </c:pt>
                <c:pt idx="4649">
                  <c:v>30</c:v>
                </c:pt>
                <c:pt idx="4650">
                  <c:v>30</c:v>
                </c:pt>
                <c:pt idx="4651">
                  <c:v>30.1</c:v>
                </c:pt>
                <c:pt idx="4652">
                  <c:v>30.1</c:v>
                </c:pt>
                <c:pt idx="4653">
                  <c:v>30.1</c:v>
                </c:pt>
                <c:pt idx="4654">
                  <c:v>30.2</c:v>
                </c:pt>
                <c:pt idx="4655">
                  <c:v>30.2</c:v>
                </c:pt>
                <c:pt idx="4656">
                  <c:v>30.3</c:v>
                </c:pt>
                <c:pt idx="4657">
                  <c:v>30.3</c:v>
                </c:pt>
                <c:pt idx="4658">
                  <c:v>30.4</c:v>
                </c:pt>
                <c:pt idx="4659">
                  <c:v>30.4</c:v>
                </c:pt>
                <c:pt idx="4660">
                  <c:v>30.5</c:v>
                </c:pt>
                <c:pt idx="4661">
                  <c:v>30.5</c:v>
                </c:pt>
                <c:pt idx="4662">
                  <c:v>30.5</c:v>
                </c:pt>
                <c:pt idx="4663">
                  <c:v>30.6</c:v>
                </c:pt>
                <c:pt idx="4664">
                  <c:v>30.6</c:v>
                </c:pt>
                <c:pt idx="4665">
                  <c:v>30.7</c:v>
                </c:pt>
                <c:pt idx="4666">
                  <c:v>30.7</c:v>
                </c:pt>
                <c:pt idx="4667">
                  <c:v>30.8</c:v>
                </c:pt>
                <c:pt idx="4668">
                  <c:v>30.8</c:v>
                </c:pt>
                <c:pt idx="4669">
                  <c:v>30.9</c:v>
                </c:pt>
                <c:pt idx="4670">
                  <c:v>31</c:v>
                </c:pt>
                <c:pt idx="4671">
                  <c:v>31</c:v>
                </c:pt>
                <c:pt idx="4672">
                  <c:v>31.1</c:v>
                </c:pt>
                <c:pt idx="4673">
                  <c:v>31.1</c:v>
                </c:pt>
                <c:pt idx="4674">
                  <c:v>31.2</c:v>
                </c:pt>
                <c:pt idx="4675">
                  <c:v>31.2</c:v>
                </c:pt>
                <c:pt idx="4676">
                  <c:v>31.3</c:v>
                </c:pt>
                <c:pt idx="4677">
                  <c:v>31.3</c:v>
                </c:pt>
                <c:pt idx="4678">
                  <c:v>31.3</c:v>
                </c:pt>
                <c:pt idx="4679">
                  <c:v>31.3</c:v>
                </c:pt>
                <c:pt idx="4680">
                  <c:v>31.3</c:v>
                </c:pt>
                <c:pt idx="4681">
                  <c:v>31.3</c:v>
                </c:pt>
                <c:pt idx="4682">
                  <c:v>31.3</c:v>
                </c:pt>
                <c:pt idx="4683">
                  <c:v>31.3</c:v>
                </c:pt>
                <c:pt idx="4684">
                  <c:v>31.3</c:v>
                </c:pt>
                <c:pt idx="4685">
                  <c:v>31.3</c:v>
                </c:pt>
                <c:pt idx="4686">
                  <c:v>31.4</c:v>
                </c:pt>
                <c:pt idx="4687">
                  <c:v>31.4</c:v>
                </c:pt>
                <c:pt idx="4688">
                  <c:v>31.4</c:v>
                </c:pt>
                <c:pt idx="4689">
                  <c:v>31.4</c:v>
                </c:pt>
                <c:pt idx="4690">
                  <c:v>31.4</c:v>
                </c:pt>
                <c:pt idx="4691">
                  <c:v>31.4</c:v>
                </c:pt>
                <c:pt idx="4692">
                  <c:v>31.4</c:v>
                </c:pt>
                <c:pt idx="4693">
                  <c:v>31.4</c:v>
                </c:pt>
                <c:pt idx="4694">
                  <c:v>31.4</c:v>
                </c:pt>
                <c:pt idx="4695">
                  <c:v>31.4</c:v>
                </c:pt>
                <c:pt idx="4696">
                  <c:v>31.4</c:v>
                </c:pt>
                <c:pt idx="4697">
                  <c:v>31.4</c:v>
                </c:pt>
                <c:pt idx="4698">
                  <c:v>31.4</c:v>
                </c:pt>
                <c:pt idx="4699">
                  <c:v>31.4</c:v>
                </c:pt>
                <c:pt idx="4700">
                  <c:v>31.4</c:v>
                </c:pt>
                <c:pt idx="4701">
                  <c:v>31.4</c:v>
                </c:pt>
                <c:pt idx="4702">
                  <c:v>31.4</c:v>
                </c:pt>
                <c:pt idx="4703">
                  <c:v>31.4</c:v>
                </c:pt>
                <c:pt idx="4704">
                  <c:v>31.4</c:v>
                </c:pt>
                <c:pt idx="4705">
                  <c:v>31.4</c:v>
                </c:pt>
                <c:pt idx="4706">
                  <c:v>31.4</c:v>
                </c:pt>
                <c:pt idx="4707">
                  <c:v>31.4</c:v>
                </c:pt>
                <c:pt idx="4708">
                  <c:v>31.4</c:v>
                </c:pt>
                <c:pt idx="4709">
                  <c:v>31.4</c:v>
                </c:pt>
                <c:pt idx="4710">
                  <c:v>31.4</c:v>
                </c:pt>
                <c:pt idx="4711">
                  <c:v>31.4</c:v>
                </c:pt>
                <c:pt idx="4712">
                  <c:v>31.4</c:v>
                </c:pt>
                <c:pt idx="4713">
                  <c:v>31.3</c:v>
                </c:pt>
                <c:pt idx="4714">
                  <c:v>31.3</c:v>
                </c:pt>
                <c:pt idx="4715">
                  <c:v>31.3</c:v>
                </c:pt>
                <c:pt idx="4716">
                  <c:v>31.3</c:v>
                </c:pt>
                <c:pt idx="4717">
                  <c:v>31.4</c:v>
                </c:pt>
                <c:pt idx="4718">
                  <c:v>31.4</c:v>
                </c:pt>
                <c:pt idx="4719">
                  <c:v>31.4</c:v>
                </c:pt>
                <c:pt idx="4720">
                  <c:v>31.4</c:v>
                </c:pt>
                <c:pt idx="4721">
                  <c:v>31.4</c:v>
                </c:pt>
                <c:pt idx="4722">
                  <c:v>31.4</c:v>
                </c:pt>
                <c:pt idx="4723">
                  <c:v>31.4</c:v>
                </c:pt>
                <c:pt idx="4724">
                  <c:v>31.4</c:v>
                </c:pt>
                <c:pt idx="4725">
                  <c:v>31.4</c:v>
                </c:pt>
                <c:pt idx="4726">
                  <c:v>31.4</c:v>
                </c:pt>
                <c:pt idx="4727">
                  <c:v>31.4</c:v>
                </c:pt>
                <c:pt idx="4728">
                  <c:v>31.4</c:v>
                </c:pt>
                <c:pt idx="4729">
                  <c:v>31.4</c:v>
                </c:pt>
                <c:pt idx="4730">
                  <c:v>31.4</c:v>
                </c:pt>
                <c:pt idx="4731">
                  <c:v>31.4</c:v>
                </c:pt>
                <c:pt idx="4732">
                  <c:v>31.4</c:v>
                </c:pt>
                <c:pt idx="4733">
                  <c:v>31.4</c:v>
                </c:pt>
                <c:pt idx="4734">
                  <c:v>31.4</c:v>
                </c:pt>
                <c:pt idx="4735">
                  <c:v>31.4</c:v>
                </c:pt>
                <c:pt idx="4736">
                  <c:v>31.4</c:v>
                </c:pt>
                <c:pt idx="4737">
                  <c:v>31.4</c:v>
                </c:pt>
                <c:pt idx="4738">
                  <c:v>31.4</c:v>
                </c:pt>
                <c:pt idx="4739">
                  <c:v>31.4</c:v>
                </c:pt>
                <c:pt idx="4740">
                  <c:v>31.4</c:v>
                </c:pt>
                <c:pt idx="4741">
                  <c:v>31.4</c:v>
                </c:pt>
                <c:pt idx="4742">
                  <c:v>31.4</c:v>
                </c:pt>
                <c:pt idx="4743">
                  <c:v>31.4</c:v>
                </c:pt>
                <c:pt idx="4744">
                  <c:v>31.4</c:v>
                </c:pt>
                <c:pt idx="4745">
                  <c:v>31.4</c:v>
                </c:pt>
                <c:pt idx="4746">
                  <c:v>31.4</c:v>
                </c:pt>
                <c:pt idx="4747">
                  <c:v>31.4</c:v>
                </c:pt>
                <c:pt idx="4748">
                  <c:v>31.4</c:v>
                </c:pt>
                <c:pt idx="4749">
                  <c:v>31.4</c:v>
                </c:pt>
                <c:pt idx="4750">
                  <c:v>31.4</c:v>
                </c:pt>
                <c:pt idx="4751">
                  <c:v>31.4</c:v>
                </c:pt>
                <c:pt idx="4752">
                  <c:v>31.4</c:v>
                </c:pt>
                <c:pt idx="4753">
                  <c:v>31.4</c:v>
                </c:pt>
                <c:pt idx="4754">
                  <c:v>31.4</c:v>
                </c:pt>
                <c:pt idx="4755">
                  <c:v>31.4</c:v>
                </c:pt>
                <c:pt idx="4756">
                  <c:v>31.4</c:v>
                </c:pt>
                <c:pt idx="4757">
                  <c:v>31.4</c:v>
                </c:pt>
                <c:pt idx="4758">
                  <c:v>31.4</c:v>
                </c:pt>
                <c:pt idx="4759">
                  <c:v>31.4</c:v>
                </c:pt>
                <c:pt idx="4760">
                  <c:v>31.4</c:v>
                </c:pt>
                <c:pt idx="4761">
                  <c:v>31.4</c:v>
                </c:pt>
                <c:pt idx="4762">
                  <c:v>31.4</c:v>
                </c:pt>
                <c:pt idx="4763">
                  <c:v>31.4</c:v>
                </c:pt>
                <c:pt idx="4764">
                  <c:v>31.4</c:v>
                </c:pt>
                <c:pt idx="4765">
                  <c:v>31.4</c:v>
                </c:pt>
                <c:pt idx="4766">
                  <c:v>31.4</c:v>
                </c:pt>
                <c:pt idx="4767">
                  <c:v>31.3</c:v>
                </c:pt>
                <c:pt idx="4768">
                  <c:v>31.3</c:v>
                </c:pt>
                <c:pt idx="4769">
                  <c:v>31.3</c:v>
                </c:pt>
                <c:pt idx="4770">
                  <c:v>31.3</c:v>
                </c:pt>
                <c:pt idx="4771">
                  <c:v>31.3</c:v>
                </c:pt>
                <c:pt idx="4772">
                  <c:v>31.3</c:v>
                </c:pt>
                <c:pt idx="4773">
                  <c:v>31.3</c:v>
                </c:pt>
                <c:pt idx="4774">
                  <c:v>31.3</c:v>
                </c:pt>
                <c:pt idx="4775">
                  <c:v>31.3</c:v>
                </c:pt>
                <c:pt idx="4776">
                  <c:v>31.3</c:v>
                </c:pt>
                <c:pt idx="4777">
                  <c:v>31.3</c:v>
                </c:pt>
                <c:pt idx="4778">
                  <c:v>31.3</c:v>
                </c:pt>
                <c:pt idx="4779">
                  <c:v>31.3</c:v>
                </c:pt>
                <c:pt idx="4780">
                  <c:v>31.3</c:v>
                </c:pt>
                <c:pt idx="4781">
                  <c:v>31.3</c:v>
                </c:pt>
                <c:pt idx="4782">
                  <c:v>31.3</c:v>
                </c:pt>
                <c:pt idx="4783">
                  <c:v>31.3</c:v>
                </c:pt>
                <c:pt idx="4784">
                  <c:v>31.3</c:v>
                </c:pt>
                <c:pt idx="4785">
                  <c:v>31.3</c:v>
                </c:pt>
                <c:pt idx="4786">
                  <c:v>31.3</c:v>
                </c:pt>
                <c:pt idx="4787">
                  <c:v>31.3</c:v>
                </c:pt>
                <c:pt idx="4788">
                  <c:v>31.3</c:v>
                </c:pt>
                <c:pt idx="4789">
                  <c:v>31.3</c:v>
                </c:pt>
                <c:pt idx="4790">
                  <c:v>31.3</c:v>
                </c:pt>
                <c:pt idx="4791">
                  <c:v>31.3</c:v>
                </c:pt>
                <c:pt idx="4792">
                  <c:v>31.3</c:v>
                </c:pt>
                <c:pt idx="4793">
                  <c:v>31.3</c:v>
                </c:pt>
                <c:pt idx="4794">
                  <c:v>31.3</c:v>
                </c:pt>
                <c:pt idx="4795">
                  <c:v>31.3</c:v>
                </c:pt>
                <c:pt idx="4796">
                  <c:v>31.3</c:v>
                </c:pt>
                <c:pt idx="4797">
                  <c:v>31.3</c:v>
                </c:pt>
                <c:pt idx="4798">
                  <c:v>31.3</c:v>
                </c:pt>
                <c:pt idx="4799">
                  <c:v>31.3</c:v>
                </c:pt>
                <c:pt idx="4800">
                  <c:v>31.3</c:v>
                </c:pt>
                <c:pt idx="4801">
                  <c:v>31.3</c:v>
                </c:pt>
                <c:pt idx="4802">
                  <c:v>31.3</c:v>
                </c:pt>
                <c:pt idx="4803">
                  <c:v>31.3</c:v>
                </c:pt>
                <c:pt idx="4804">
                  <c:v>31.3</c:v>
                </c:pt>
                <c:pt idx="4805">
                  <c:v>31.3</c:v>
                </c:pt>
                <c:pt idx="4806">
                  <c:v>31.3</c:v>
                </c:pt>
                <c:pt idx="4807">
                  <c:v>31.3</c:v>
                </c:pt>
                <c:pt idx="4808">
                  <c:v>31.3</c:v>
                </c:pt>
                <c:pt idx="4809">
                  <c:v>31.3</c:v>
                </c:pt>
                <c:pt idx="4810">
                  <c:v>31.3</c:v>
                </c:pt>
                <c:pt idx="4811">
                  <c:v>31.3</c:v>
                </c:pt>
                <c:pt idx="4812">
                  <c:v>31.3</c:v>
                </c:pt>
                <c:pt idx="4813">
                  <c:v>31.3</c:v>
                </c:pt>
                <c:pt idx="4814">
                  <c:v>31.3</c:v>
                </c:pt>
                <c:pt idx="4815">
                  <c:v>31.3</c:v>
                </c:pt>
                <c:pt idx="4816">
                  <c:v>31.3</c:v>
                </c:pt>
                <c:pt idx="4817">
                  <c:v>31.3</c:v>
                </c:pt>
                <c:pt idx="4818">
                  <c:v>31.3</c:v>
                </c:pt>
                <c:pt idx="4819">
                  <c:v>31.3</c:v>
                </c:pt>
                <c:pt idx="4820">
                  <c:v>31.3</c:v>
                </c:pt>
                <c:pt idx="4821">
                  <c:v>31.3</c:v>
                </c:pt>
                <c:pt idx="4822">
                  <c:v>31.3</c:v>
                </c:pt>
                <c:pt idx="4823">
                  <c:v>31.3</c:v>
                </c:pt>
                <c:pt idx="4824">
                  <c:v>31.3</c:v>
                </c:pt>
                <c:pt idx="4825">
                  <c:v>31.3</c:v>
                </c:pt>
                <c:pt idx="4826">
                  <c:v>31.3</c:v>
                </c:pt>
                <c:pt idx="4827">
                  <c:v>31.3</c:v>
                </c:pt>
                <c:pt idx="4828">
                  <c:v>31.3</c:v>
                </c:pt>
                <c:pt idx="4829">
                  <c:v>31.3</c:v>
                </c:pt>
                <c:pt idx="4830">
                  <c:v>31.3</c:v>
                </c:pt>
                <c:pt idx="4831">
                  <c:v>31.3</c:v>
                </c:pt>
                <c:pt idx="4832">
                  <c:v>31.3</c:v>
                </c:pt>
                <c:pt idx="4833">
                  <c:v>31.3</c:v>
                </c:pt>
                <c:pt idx="4834">
                  <c:v>31.3</c:v>
                </c:pt>
                <c:pt idx="4835">
                  <c:v>31.3</c:v>
                </c:pt>
                <c:pt idx="4836">
                  <c:v>31.3</c:v>
                </c:pt>
                <c:pt idx="4837">
                  <c:v>31.3</c:v>
                </c:pt>
                <c:pt idx="4838">
                  <c:v>31.3</c:v>
                </c:pt>
                <c:pt idx="4839">
                  <c:v>31.3</c:v>
                </c:pt>
                <c:pt idx="4840">
                  <c:v>31.3</c:v>
                </c:pt>
                <c:pt idx="4841">
                  <c:v>31.3</c:v>
                </c:pt>
                <c:pt idx="4842">
                  <c:v>31.3</c:v>
                </c:pt>
                <c:pt idx="4843">
                  <c:v>31.3</c:v>
                </c:pt>
                <c:pt idx="4844">
                  <c:v>31.3</c:v>
                </c:pt>
                <c:pt idx="4845">
                  <c:v>31.3</c:v>
                </c:pt>
                <c:pt idx="4846">
                  <c:v>31.3</c:v>
                </c:pt>
                <c:pt idx="4847">
                  <c:v>31.3</c:v>
                </c:pt>
                <c:pt idx="4848">
                  <c:v>31.3</c:v>
                </c:pt>
                <c:pt idx="4849">
                  <c:v>31.3</c:v>
                </c:pt>
                <c:pt idx="4850">
                  <c:v>31.3</c:v>
                </c:pt>
                <c:pt idx="4851">
                  <c:v>31.3</c:v>
                </c:pt>
                <c:pt idx="4852">
                  <c:v>31.3</c:v>
                </c:pt>
                <c:pt idx="4853">
                  <c:v>31.2</c:v>
                </c:pt>
                <c:pt idx="4854">
                  <c:v>31.2</c:v>
                </c:pt>
                <c:pt idx="4855">
                  <c:v>31.2</c:v>
                </c:pt>
                <c:pt idx="4856">
                  <c:v>31.2</c:v>
                </c:pt>
                <c:pt idx="4857">
                  <c:v>31.2</c:v>
                </c:pt>
                <c:pt idx="4858">
                  <c:v>31.2</c:v>
                </c:pt>
                <c:pt idx="4859">
                  <c:v>31.2</c:v>
                </c:pt>
                <c:pt idx="4860">
                  <c:v>31.2</c:v>
                </c:pt>
                <c:pt idx="4861">
                  <c:v>31.2</c:v>
                </c:pt>
                <c:pt idx="4862">
                  <c:v>31.2</c:v>
                </c:pt>
                <c:pt idx="4863">
                  <c:v>31.2</c:v>
                </c:pt>
                <c:pt idx="4864">
                  <c:v>31.2</c:v>
                </c:pt>
                <c:pt idx="4865">
                  <c:v>31.2</c:v>
                </c:pt>
                <c:pt idx="4866">
                  <c:v>31.2</c:v>
                </c:pt>
                <c:pt idx="4867">
                  <c:v>31.2</c:v>
                </c:pt>
                <c:pt idx="4868">
                  <c:v>31.2</c:v>
                </c:pt>
                <c:pt idx="4869">
                  <c:v>31.2</c:v>
                </c:pt>
                <c:pt idx="4870">
                  <c:v>31.2</c:v>
                </c:pt>
                <c:pt idx="4871">
                  <c:v>31.2</c:v>
                </c:pt>
                <c:pt idx="4872">
                  <c:v>31.2</c:v>
                </c:pt>
                <c:pt idx="4873">
                  <c:v>31.2</c:v>
                </c:pt>
                <c:pt idx="4874">
                  <c:v>31.2</c:v>
                </c:pt>
                <c:pt idx="4875">
                  <c:v>31.2</c:v>
                </c:pt>
                <c:pt idx="4876">
                  <c:v>31.2</c:v>
                </c:pt>
                <c:pt idx="4877">
                  <c:v>31.2</c:v>
                </c:pt>
                <c:pt idx="4878">
                  <c:v>31.2</c:v>
                </c:pt>
                <c:pt idx="4879">
                  <c:v>31.2</c:v>
                </c:pt>
                <c:pt idx="4880">
                  <c:v>31.2</c:v>
                </c:pt>
                <c:pt idx="4881">
                  <c:v>31.2</c:v>
                </c:pt>
                <c:pt idx="4882">
                  <c:v>31.2</c:v>
                </c:pt>
                <c:pt idx="4883">
                  <c:v>31.2</c:v>
                </c:pt>
                <c:pt idx="4884">
                  <c:v>31.2</c:v>
                </c:pt>
                <c:pt idx="4885">
                  <c:v>31.2</c:v>
                </c:pt>
                <c:pt idx="4886">
                  <c:v>31.1</c:v>
                </c:pt>
                <c:pt idx="4887">
                  <c:v>31.1</c:v>
                </c:pt>
                <c:pt idx="4888">
                  <c:v>31.1</c:v>
                </c:pt>
                <c:pt idx="4889">
                  <c:v>31.1</c:v>
                </c:pt>
                <c:pt idx="4890">
                  <c:v>31.1</c:v>
                </c:pt>
                <c:pt idx="4891">
                  <c:v>31.1</c:v>
                </c:pt>
                <c:pt idx="4892">
                  <c:v>31.1</c:v>
                </c:pt>
                <c:pt idx="4893">
                  <c:v>31.1</c:v>
                </c:pt>
                <c:pt idx="4894">
                  <c:v>31.1</c:v>
                </c:pt>
                <c:pt idx="4895">
                  <c:v>31.1</c:v>
                </c:pt>
                <c:pt idx="4896">
                  <c:v>31.1</c:v>
                </c:pt>
                <c:pt idx="4897">
                  <c:v>31.1</c:v>
                </c:pt>
                <c:pt idx="4898">
                  <c:v>31.1</c:v>
                </c:pt>
                <c:pt idx="4899">
                  <c:v>31.1</c:v>
                </c:pt>
                <c:pt idx="4900">
                  <c:v>31.1</c:v>
                </c:pt>
                <c:pt idx="4901">
                  <c:v>31.1</c:v>
                </c:pt>
                <c:pt idx="4902">
                  <c:v>31.1</c:v>
                </c:pt>
                <c:pt idx="4903">
                  <c:v>31.1</c:v>
                </c:pt>
                <c:pt idx="4904">
                  <c:v>31.1</c:v>
                </c:pt>
                <c:pt idx="4905">
                  <c:v>31.1</c:v>
                </c:pt>
                <c:pt idx="4906">
                  <c:v>31.1</c:v>
                </c:pt>
                <c:pt idx="4907">
                  <c:v>31.1</c:v>
                </c:pt>
                <c:pt idx="4908">
                  <c:v>31.1</c:v>
                </c:pt>
                <c:pt idx="4909">
                  <c:v>31.1</c:v>
                </c:pt>
                <c:pt idx="4910">
                  <c:v>31.1</c:v>
                </c:pt>
                <c:pt idx="4911">
                  <c:v>31.1</c:v>
                </c:pt>
                <c:pt idx="4912">
                  <c:v>31.1</c:v>
                </c:pt>
                <c:pt idx="4913">
                  <c:v>31.1</c:v>
                </c:pt>
                <c:pt idx="4914">
                  <c:v>31.1</c:v>
                </c:pt>
                <c:pt idx="4915">
                  <c:v>31.1</c:v>
                </c:pt>
                <c:pt idx="4916">
                  <c:v>31.1</c:v>
                </c:pt>
                <c:pt idx="4917">
                  <c:v>31.1</c:v>
                </c:pt>
                <c:pt idx="4918">
                  <c:v>31.1</c:v>
                </c:pt>
                <c:pt idx="4919">
                  <c:v>31.2</c:v>
                </c:pt>
                <c:pt idx="4920">
                  <c:v>31.2</c:v>
                </c:pt>
                <c:pt idx="4921">
                  <c:v>31.2</c:v>
                </c:pt>
                <c:pt idx="4922">
                  <c:v>31.2</c:v>
                </c:pt>
                <c:pt idx="4923">
                  <c:v>31.2</c:v>
                </c:pt>
                <c:pt idx="4924">
                  <c:v>31.2</c:v>
                </c:pt>
                <c:pt idx="4925">
                  <c:v>31.2</c:v>
                </c:pt>
                <c:pt idx="4926">
                  <c:v>31.3</c:v>
                </c:pt>
                <c:pt idx="4927">
                  <c:v>31.3</c:v>
                </c:pt>
                <c:pt idx="4928">
                  <c:v>31.3</c:v>
                </c:pt>
                <c:pt idx="4929">
                  <c:v>31.3</c:v>
                </c:pt>
                <c:pt idx="4930">
                  <c:v>31.3</c:v>
                </c:pt>
                <c:pt idx="4931">
                  <c:v>31.3</c:v>
                </c:pt>
                <c:pt idx="4932">
                  <c:v>31.3</c:v>
                </c:pt>
                <c:pt idx="4933">
                  <c:v>31.3</c:v>
                </c:pt>
                <c:pt idx="4934">
                  <c:v>31.3</c:v>
                </c:pt>
                <c:pt idx="4935">
                  <c:v>31.3</c:v>
                </c:pt>
                <c:pt idx="4936">
                  <c:v>31.3</c:v>
                </c:pt>
                <c:pt idx="4937">
                  <c:v>31.3</c:v>
                </c:pt>
                <c:pt idx="4938">
                  <c:v>31.4</c:v>
                </c:pt>
                <c:pt idx="4939">
                  <c:v>31.4</c:v>
                </c:pt>
                <c:pt idx="4940">
                  <c:v>31.4</c:v>
                </c:pt>
                <c:pt idx="4941">
                  <c:v>31.4</c:v>
                </c:pt>
                <c:pt idx="4942">
                  <c:v>31.4</c:v>
                </c:pt>
                <c:pt idx="4943">
                  <c:v>31.4</c:v>
                </c:pt>
                <c:pt idx="4944">
                  <c:v>31.4</c:v>
                </c:pt>
                <c:pt idx="4945">
                  <c:v>31.4</c:v>
                </c:pt>
                <c:pt idx="4946">
                  <c:v>31.3</c:v>
                </c:pt>
                <c:pt idx="4947">
                  <c:v>31.3</c:v>
                </c:pt>
                <c:pt idx="4948">
                  <c:v>31.3</c:v>
                </c:pt>
                <c:pt idx="4949">
                  <c:v>31.3</c:v>
                </c:pt>
                <c:pt idx="4950">
                  <c:v>31.3</c:v>
                </c:pt>
                <c:pt idx="4951">
                  <c:v>31.3</c:v>
                </c:pt>
                <c:pt idx="4952">
                  <c:v>31.3</c:v>
                </c:pt>
                <c:pt idx="4953">
                  <c:v>31.3</c:v>
                </c:pt>
                <c:pt idx="4954">
                  <c:v>31.3</c:v>
                </c:pt>
                <c:pt idx="4955">
                  <c:v>31.3</c:v>
                </c:pt>
                <c:pt idx="4956">
                  <c:v>31.3</c:v>
                </c:pt>
                <c:pt idx="4957">
                  <c:v>31.3</c:v>
                </c:pt>
                <c:pt idx="4958">
                  <c:v>31.3</c:v>
                </c:pt>
                <c:pt idx="4959">
                  <c:v>31.3</c:v>
                </c:pt>
                <c:pt idx="4960">
                  <c:v>31.3</c:v>
                </c:pt>
                <c:pt idx="4961">
                  <c:v>31.3</c:v>
                </c:pt>
                <c:pt idx="4962">
                  <c:v>31.3</c:v>
                </c:pt>
                <c:pt idx="4963">
                  <c:v>31.3</c:v>
                </c:pt>
                <c:pt idx="4964">
                  <c:v>31.3</c:v>
                </c:pt>
                <c:pt idx="4965">
                  <c:v>31.3</c:v>
                </c:pt>
                <c:pt idx="4966">
                  <c:v>31.3</c:v>
                </c:pt>
                <c:pt idx="4967">
                  <c:v>31.3</c:v>
                </c:pt>
                <c:pt idx="4968">
                  <c:v>31.3</c:v>
                </c:pt>
                <c:pt idx="4969">
                  <c:v>31.3</c:v>
                </c:pt>
                <c:pt idx="4970">
                  <c:v>31.2</c:v>
                </c:pt>
                <c:pt idx="4971">
                  <c:v>31.2</c:v>
                </c:pt>
                <c:pt idx="4972">
                  <c:v>31.2</c:v>
                </c:pt>
                <c:pt idx="4973">
                  <c:v>31.2</c:v>
                </c:pt>
                <c:pt idx="4974">
                  <c:v>31.2</c:v>
                </c:pt>
                <c:pt idx="4975">
                  <c:v>31.2</c:v>
                </c:pt>
                <c:pt idx="4976">
                  <c:v>31.2</c:v>
                </c:pt>
                <c:pt idx="4977">
                  <c:v>31.2</c:v>
                </c:pt>
                <c:pt idx="4978">
                  <c:v>31.2</c:v>
                </c:pt>
                <c:pt idx="4979">
                  <c:v>31.2</c:v>
                </c:pt>
                <c:pt idx="4980">
                  <c:v>31.2</c:v>
                </c:pt>
                <c:pt idx="4981">
                  <c:v>31.2</c:v>
                </c:pt>
                <c:pt idx="4982">
                  <c:v>31.2</c:v>
                </c:pt>
                <c:pt idx="4983">
                  <c:v>31.2</c:v>
                </c:pt>
                <c:pt idx="4984">
                  <c:v>31.2</c:v>
                </c:pt>
                <c:pt idx="4985">
                  <c:v>31.2</c:v>
                </c:pt>
                <c:pt idx="4986">
                  <c:v>31.2</c:v>
                </c:pt>
                <c:pt idx="4987">
                  <c:v>31.2</c:v>
                </c:pt>
                <c:pt idx="4988">
                  <c:v>31.2</c:v>
                </c:pt>
                <c:pt idx="4989">
                  <c:v>31.2</c:v>
                </c:pt>
                <c:pt idx="4990">
                  <c:v>31.2</c:v>
                </c:pt>
                <c:pt idx="4991">
                  <c:v>31.2</c:v>
                </c:pt>
                <c:pt idx="4992">
                  <c:v>31.2</c:v>
                </c:pt>
                <c:pt idx="4993">
                  <c:v>31.2</c:v>
                </c:pt>
                <c:pt idx="4994">
                  <c:v>31.1</c:v>
                </c:pt>
                <c:pt idx="4995">
                  <c:v>31.1</c:v>
                </c:pt>
                <c:pt idx="4996">
                  <c:v>31.1</c:v>
                </c:pt>
                <c:pt idx="4997">
                  <c:v>31.1</c:v>
                </c:pt>
                <c:pt idx="4998">
                  <c:v>31.1</c:v>
                </c:pt>
                <c:pt idx="4999">
                  <c:v>31.1</c:v>
                </c:pt>
                <c:pt idx="5000">
                  <c:v>31.1</c:v>
                </c:pt>
                <c:pt idx="5001">
                  <c:v>31.1</c:v>
                </c:pt>
                <c:pt idx="5002">
                  <c:v>31.1</c:v>
                </c:pt>
                <c:pt idx="5003">
                  <c:v>31.1</c:v>
                </c:pt>
                <c:pt idx="5004">
                  <c:v>31.1</c:v>
                </c:pt>
                <c:pt idx="5005">
                  <c:v>31.1</c:v>
                </c:pt>
                <c:pt idx="5006">
                  <c:v>31.1</c:v>
                </c:pt>
                <c:pt idx="5007">
                  <c:v>31.1</c:v>
                </c:pt>
                <c:pt idx="5008">
                  <c:v>31.1</c:v>
                </c:pt>
                <c:pt idx="5009">
                  <c:v>31.1</c:v>
                </c:pt>
                <c:pt idx="5010">
                  <c:v>31.1</c:v>
                </c:pt>
                <c:pt idx="5011">
                  <c:v>31.1</c:v>
                </c:pt>
                <c:pt idx="5012">
                  <c:v>31.1</c:v>
                </c:pt>
                <c:pt idx="5013">
                  <c:v>31.1</c:v>
                </c:pt>
                <c:pt idx="5014">
                  <c:v>31.1</c:v>
                </c:pt>
                <c:pt idx="5015">
                  <c:v>31.2</c:v>
                </c:pt>
                <c:pt idx="5016">
                  <c:v>31.2</c:v>
                </c:pt>
                <c:pt idx="5017">
                  <c:v>31.2</c:v>
                </c:pt>
                <c:pt idx="5018">
                  <c:v>31.2</c:v>
                </c:pt>
                <c:pt idx="5019">
                  <c:v>31.2</c:v>
                </c:pt>
                <c:pt idx="5020">
                  <c:v>31.2</c:v>
                </c:pt>
                <c:pt idx="5021">
                  <c:v>31.2</c:v>
                </c:pt>
                <c:pt idx="5022">
                  <c:v>31.2</c:v>
                </c:pt>
                <c:pt idx="5023">
                  <c:v>31.2</c:v>
                </c:pt>
                <c:pt idx="5024">
                  <c:v>31.2</c:v>
                </c:pt>
                <c:pt idx="5025">
                  <c:v>31.1</c:v>
                </c:pt>
                <c:pt idx="5026">
                  <c:v>31.1</c:v>
                </c:pt>
                <c:pt idx="5027">
                  <c:v>31.1</c:v>
                </c:pt>
                <c:pt idx="5028">
                  <c:v>31.2</c:v>
                </c:pt>
                <c:pt idx="5029">
                  <c:v>31.2</c:v>
                </c:pt>
                <c:pt idx="5030">
                  <c:v>31.2</c:v>
                </c:pt>
                <c:pt idx="5031">
                  <c:v>31.2</c:v>
                </c:pt>
                <c:pt idx="5032">
                  <c:v>31.2</c:v>
                </c:pt>
                <c:pt idx="5033">
                  <c:v>31.2</c:v>
                </c:pt>
                <c:pt idx="5034">
                  <c:v>31.2</c:v>
                </c:pt>
                <c:pt idx="5035">
                  <c:v>31.2</c:v>
                </c:pt>
                <c:pt idx="5036">
                  <c:v>31.2</c:v>
                </c:pt>
                <c:pt idx="5037">
                  <c:v>31.2</c:v>
                </c:pt>
                <c:pt idx="5038">
                  <c:v>31.2</c:v>
                </c:pt>
                <c:pt idx="5039">
                  <c:v>31.2</c:v>
                </c:pt>
                <c:pt idx="5040">
                  <c:v>31.2</c:v>
                </c:pt>
                <c:pt idx="5041">
                  <c:v>31.2</c:v>
                </c:pt>
                <c:pt idx="5042">
                  <c:v>31.3</c:v>
                </c:pt>
                <c:pt idx="5043">
                  <c:v>31.3</c:v>
                </c:pt>
                <c:pt idx="5044">
                  <c:v>31.3</c:v>
                </c:pt>
                <c:pt idx="5045">
                  <c:v>31.3</c:v>
                </c:pt>
                <c:pt idx="5046">
                  <c:v>31.3</c:v>
                </c:pt>
                <c:pt idx="5047">
                  <c:v>31.3</c:v>
                </c:pt>
                <c:pt idx="5048">
                  <c:v>31.3</c:v>
                </c:pt>
                <c:pt idx="5049">
                  <c:v>31.4</c:v>
                </c:pt>
                <c:pt idx="5050">
                  <c:v>31.4</c:v>
                </c:pt>
                <c:pt idx="5051">
                  <c:v>31.4</c:v>
                </c:pt>
                <c:pt idx="5052">
                  <c:v>31.4</c:v>
                </c:pt>
                <c:pt idx="5053">
                  <c:v>31.4</c:v>
                </c:pt>
                <c:pt idx="5054">
                  <c:v>31.4</c:v>
                </c:pt>
                <c:pt idx="5055">
                  <c:v>31.4</c:v>
                </c:pt>
                <c:pt idx="5056">
                  <c:v>31.4</c:v>
                </c:pt>
                <c:pt idx="5057">
                  <c:v>31.4</c:v>
                </c:pt>
                <c:pt idx="5058">
                  <c:v>31.4</c:v>
                </c:pt>
                <c:pt idx="5059">
                  <c:v>31.5</c:v>
                </c:pt>
                <c:pt idx="5060">
                  <c:v>31.5</c:v>
                </c:pt>
                <c:pt idx="5061">
                  <c:v>31.5</c:v>
                </c:pt>
                <c:pt idx="5062">
                  <c:v>31.5</c:v>
                </c:pt>
                <c:pt idx="5063">
                  <c:v>31.5</c:v>
                </c:pt>
                <c:pt idx="5064">
                  <c:v>31.5</c:v>
                </c:pt>
                <c:pt idx="5065">
                  <c:v>31.5</c:v>
                </c:pt>
                <c:pt idx="5066">
                  <c:v>31.5</c:v>
                </c:pt>
                <c:pt idx="5067">
                  <c:v>31.5</c:v>
                </c:pt>
                <c:pt idx="5068">
                  <c:v>31.5</c:v>
                </c:pt>
                <c:pt idx="5069">
                  <c:v>31.5</c:v>
                </c:pt>
                <c:pt idx="5070">
                  <c:v>31.5</c:v>
                </c:pt>
                <c:pt idx="5071">
                  <c:v>31.5</c:v>
                </c:pt>
                <c:pt idx="5072">
                  <c:v>31.5</c:v>
                </c:pt>
                <c:pt idx="5073">
                  <c:v>31.5</c:v>
                </c:pt>
                <c:pt idx="5074">
                  <c:v>31.5</c:v>
                </c:pt>
                <c:pt idx="5075">
                  <c:v>31.5</c:v>
                </c:pt>
                <c:pt idx="5076">
                  <c:v>31.5</c:v>
                </c:pt>
                <c:pt idx="5077">
                  <c:v>31.5</c:v>
                </c:pt>
                <c:pt idx="5078">
                  <c:v>31.5</c:v>
                </c:pt>
                <c:pt idx="5079">
                  <c:v>31.5</c:v>
                </c:pt>
                <c:pt idx="5080">
                  <c:v>31.5</c:v>
                </c:pt>
                <c:pt idx="5081">
                  <c:v>31.4</c:v>
                </c:pt>
                <c:pt idx="5082">
                  <c:v>31.4</c:v>
                </c:pt>
                <c:pt idx="5083">
                  <c:v>31.4</c:v>
                </c:pt>
                <c:pt idx="5084">
                  <c:v>31.4</c:v>
                </c:pt>
                <c:pt idx="5085">
                  <c:v>31.4</c:v>
                </c:pt>
                <c:pt idx="5086">
                  <c:v>31.4</c:v>
                </c:pt>
                <c:pt idx="5087">
                  <c:v>31.4</c:v>
                </c:pt>
                <c:pt idx="5088">
                  <c:v>31.4</c:v>
                </c:pt>
                <c:pt idx="5089">
                  <c:v>31.4</c:v>
                </c:pt>
                <c:pt idx="5090">
                  <c:v>31.4</c:v>
                </c:pt>
                <c:pt idx="5091">
                  <c:v>31.4</c:v>
                </c:pt>
                <c:pt idx="5092">
                  <c:v>31.4</c:v>
                </c:pt>
                <c:pt idx="5093">
                  <c:v>31.4</c:v>
                </c:pt>
                <c:pt idx="5094">
                  <c:v>31.4</c:v>
                </c:pt>
                <c:pt idx="5095">
                  <c:v>31.4</c:v>
                </c:pt>
                <c:pt idx="5096">
                  <c:v>31.4</c:v>
                </c:pt>
                <c:pt idx="5097">
                  <c:v>31.4</c:v>
                </c:pt>
                <c:pt idx="5098">
                  <c:v>31.4</c:v>
                </c:pt>
                <c:pt idx="5099">
                  <c:v>31.4</c:v>
                </c:pt>
                <c:pt idx="5100">
                  <c:v>31.4</c:v>
                </c:pt>
                <c:pt idx="5101">
                  <c:v>31.4</c:v>
                </c:pt>
                <c:pt idx="5102">
                  <c:v>31.4</c:v>
                </c:pt>
                <c:pt idx="5103">
                  <c:v>31.4</c:v>
                </c:pt>
                <c:pt idx="5104">
                  <c:v>31.4</c:v>
                </c:pt>
                <c:pt idx="5105">
                  <c:v>31.4</c:v>
                </c:pt>
                <c:pt idx="5106">
                  <c:v>31.4</c:v>
                </c:pt>
                <c:pt idx="5107">
                  <c:v>31.4</c:v>
                </c:pt>
                <c:pt idx="5108">
                  <c:v>31.4</c:v>
                </c:pt>
                <c:pt idx="5109">
                  <c:v>31.4</c:v>
                </c:pt>
                <c:pt idx="5110">
                  <c:v>31.3</c:v>
                </c:pt>
                <c:pt idx="5111">
                  <c:v>31.3</c:v>
                </c:pt>
                <c:pt idx="5112">
                  <c:v>31.3</c:v>
                </c:pt>
                <c:pt idx="5113">
                  <c:v>31.3</c:v>
                </c:pt>
                <c:pt idx="5114">
                  <c:v>31.3</c:v>
                </c:pt>
                <c:pt idx="5115">
                  <c:v>31.3</c:v>
                </c:pt>
                <c:pt idx="5116">
                  <c:v>31.3</c:v>
                </c:pt>
                <c:pt idx="5117">
                  <c:v>31.3</c:v>
                </c:pt>
                <c:pt idx="5118">
                  <c:v>31.3</c:v>
                </c:pt>
                <c:pt idx="5119">
                  <c:v>31.3</c:v>
                </c:pt>
                <c:pt idx="5120">
                  <c:v>31.3</c:v>
                </c:pt>
                <c:pt idx="5121">
                  <c:v>31.3</c:v>
                </c:pt>
                <c:pt idx="5122">
                  <c:v>31.3</c:v>
                </c:pt>
                <c:pt idx="5123">
                  <c:v>31.3</c:v>
                </c:pt>
                <c:pt idx="5124">
                  <c:v>31.3</c:v>
                </c:pt>
                <c:pt idx="5125">
                  <c:v>31.3</c:v>
                </c:pt>
                <c:pt idx="5126">
                  <c:v>31.3</c:v>
                </c:pt>
                <c:pt idx="5127">
                  <c:v>31.3</c:v>
                </c:pt>
                <c:pt idx="5128">
                  <c:v>31.3</c:v>
                </c:pt>
                <c:pt idx="5129">
                  <c:v>31.3</c:v>
                </c:pt>
                <c:pt idx="5130">
                  <c:v>31.3</c:v>
                </c:pt>
                <c:pt idx="5131">
                  <c:v>31.3</c:v>
                </c:pt>
                <c:pt idx="5132">
                  <c:v>31.2</c:v>
                </c:pt>
                <c:pt idx="5133">
                  <c:v>31.2</c:v>
                </c:pt>
                <c:pt idx="5134">
                  <c:v>31.2</c:v>
                </c:pt>
                <c:pt idx="5135">
                  <c:v>31.2</c:v>
                </c:pt>
                <c:pt idx="5136">
                  <c:v>31.2</c:v>
                </c:pt>
                <c:pt idx="5137">
                  <c:v>31.1</c:v>
                </c:pt>
                <c:pt idx="5138">
                  <c:v>31.1</c:v>
                </c:pt>
                <c:pt idx="5139">
                  <c:v>31.1</c:v>
                </c:pt>
                <c:pt idx="5140">
                  <c:v>31.1</c:v>
                </c:pt>
                <c:pt idx="5141">
                  <c:v>31.1</c:v>
                </c:pt>
                <c:pt idx="5142">
                  <c:v>31.1</c:v>
                </c:pt>
                <c:pt idx="5143">
                  <c:v>31.1</c:v>
                </c:pt>
                <c:pt idx="5144">
                  <c:v>31.1</c:v>
                </c:pt>
                <c:pt idx="5145">
                  <c:v>31.1</c:v>
                </c:pt>
                <c:pt idx="5146">
                  <c:v>31.1</c:v>
                </c:pt>
                <c:pt idx="5147">
                  <c:v>31.1</c:v>
                </c:pt>
                <c:pt idx="5148">
                  <c:v>31.1</c:v>
                </c:pt>
                <c:pt idx="5149">
                  <c:v>31.1</c:v>
                </c:pt>
                <c:pt idx="5150">
                  <c:v>31.1</c:v>
                </c:pt>
                <c:pt idx="5151">
                  <c:v>31.1</c:v>
                </c:pt>
                <c:pt idx="5152">
                  <c:v>31.1</c:v>
                </c:pt>
                <c:pt idx="5153">
                  <c:v>31.1</c:v>
                </c:pt>
                <c:pt idx="5154">
                  <c:v>31.1</c:v>
                </c:pt>
                <c:pt idx="5155">
                  <c:v>31.1</c:v>
                </c:pt>
                <c:pt idx="5156">
                  <c:v>31.1</c:v>
                </c:pt>
                <c:pt idx="5157">
                  <c:v>31.1</c:v>
                </c:pt>
                <c:pt idx="5158">
                  <c:v>31.1</c:v>
                </c:pt>
                <c:pt idx="5159">
                  <c:v>31.1</c:v>
                </c:pt>
                <c:pt idx="5160">
                  <c:v>31.1</c:v>
                </c:pt>
                <c:pt idx="5161">
                  <c:v>31.1</c:v>
                </c:pt>
                <c:pt idx="5162">
                  <c:v>31.1</c:v>
                </c:pt>
                <c:pt idx="5163">
                  <c:v>31.1</c:v>
                </c:pt>
                <c:pt idx="5164">
                  <c:v>31.1</c:v>
                </c:pt>
                <c:pt idx="5165">
                  <c:v>31.1</c:v>
                </c:pt>
                <c:pt idx="5166">
                  <c:v>31.1</c:v>
                </c:pt>
                <c:pt idx="5167">
                  <c:v>31.1</c:v>
                </c:pt>
                <c:pt idx="5168">
                  <c:v>31.1</c:v>
                </c:pt>
                <c:pt idx="5169">
                  <c:v>31.1</c:v>
                </c:pt>
                <c:pt idx="5170">
                  <c:v>31.1</c:v>
                </c:pt>
                <c:pt idx="5171">
                  <c:v>31</c:v>
                </c:pt>
                <c:pt idx="5172">
                  <c:v>31</c:v>
                </c:pt>
                <c:pt idx="5173">
                  <c:v>31</c:v>
                </c:pt>
                <c:pt idx="5174">
                  <c:v>31</c:v>
                </c:pt>
                <c:pt idx="5175">
                  <c:v>31</c:v>
                </c:pt>
                <c:pt idx="5176">
                  <c:v>31</c:v>
                </c:pt>
                <c:pt idx="5177">
                  <c:v>31</c:v>
                </c:pt>
                <c:pt idx="5178">
                  <c:v>31</c:v>
                </c:pt>
                <c:pt idx="5179">
                  <c:v>31</c:v>
                </c:pt>
                <c:pt idx="5180">
                  <c:v>31</c:v>
                </c:pt>
                <c:pt idx="5181">
                  <c:v>31</c:v>
                </c:pt>
                <c:pt idx="5182">
                  <c:v>31</c:v>
                </c:pt>
                <c:pt idx="5183">
                  <c:v>31</c:v>
                </c:pt>
                <c:pt idx="5184">
                  <c:v>31</c:v>
                </c:pt>
                <c:pt idx="5185">
                  <c:v>31</c:v>
                </c:pt>
                <c:pt idx="5186">
                  <c:v>31</c:v>
                </c:pt>
                <c:pt idx="5187">
                  <c:v>31</c:v>
                </c:pt>
                <c:pt idx="5188">
                  <c:v>31</c:v>
                </c:pt>
                <c:pt idx="5189">
                  <c:v>31</c:v>
                </c:pt>
                <c:pt idx="5190">
                  <c:v>31</c:v>
                </c:pt>
                <c:pt idx="5191">
                  <c:v>31</c:v>
                </c:pt>
                <c:pt idx="5192">
                  <c:v>31</c:v>
                </c:pt>
                <c:pt idx="5193">
                  <c:v>31</c:v>
                </c:pt>
                <c:pt idx="5194">
                  <c:v>31</c:v>
                </c:pt>
                <c:pt idx="5195">
                  <c:v>31</c:v>
                </c:pt>
                <c:pt idx="5196">
                  <c:v>31</c:v>
                </c:pt>
                <c:pt idx="5197">
                  <c:v>31</c:v>
                </c:pt>
                <c:pt idx="5198">
                  <c:v>31</c:v>
                </c:pt>
                <c:pt idx="5199">
                  <c:v>31</c:v>
                </c:pt>
                <c:pt idx="5200">
                  <c:v>31</c:v>
                </c:pt>
                <c:pt idx="5201">
                  <c:v>30.9</c:v>
                </c:pt>
                <c:pt idx="5202">
                  <c:v>30.9</c:v>
                </c:pt>
                <c:pt idx="5203">
                  <c:v>30.9</c:v>
                </c:pt>
                <c:pt idx="5204">
                  <c:v>30.9</c:v>
                </c:pt>
                <c:pt idx="5205">
                  <c:v>30.9</c:v>
                </c:pt>
                <c:pt idx="5206">
                  <c:v>30.9</c:v>
                </c:pt>
                <c:pt idx="5207">
                  <c:v>30.9</c:v>
                </c:pt>
                <c:pt idx="5208">
                  <c:v>30.9</c:v>
                </c:pt>
                <c:pt idx="5209">
                  <c:v>30.9</c:v>
                </c:pt>
                <c:pt idx="5210">
                  <c:v>30.9</c:v>
                </c:pt>
                <c:pt idx="5211">
                  <c:v>30.9</c:v>
                </c:pt>
                <c:pt idx="5212">
                  <c:v>30.9</c:v>
                </c:pt>
                <c:pt idx="5213">
                  <c:v>30.9</c:v>
                </c:pt>
                <c:pt idx="5214">
                  <c:v>30.9</c:v>
                </c:pt>
                <c:pt idx="5215">
                  <c:v>30.9</c:v>
                </c:pt>
                <c:pt idx="5216">
                  <c:v>30.9</c:v>
                </c:pt>
                <c:pt idx="5217">
                  <c:v>30.8</c:v>
                </c:pt>
                <c:pt idx="5218">
                  <c:v>30.8</c:v>
                </c:pt>
                <c:pt idx="5219">
                  <c:v>30.8</c:v>
                </c:pt>
                <c:pt idx="5220">
                  <c:v>30.8</c:v>
                </c:pt>
                <c:pt idx="5221">
                  <c:v>30.8</c:v>
                </c:pt>
                <c:pt idx="5222">
                  <c:v>30.8</c:v>
                </c:pt>
                <c:pt idx="5223">
                  <c:v>30.8</c:v>
                </c:pt>
                <c:pt idx="5224">
                  <c:v>30.8</c:v>
                </c:pt>
                <c:pt idx="5225">
                  <c:v>30.8</c:v>
                </c:pt>
                <c:pt idx="5226">
                  <c:v>30.8</c:v>
                </c:pt>
                <c:pt idx="5227">
                  <c:v>30.8</c:v>
                </c:pt>
                <c:pt idx="5228">
                  <c:v>30.8</c:v>
                </c:pt>
                <c:pt idx="5229">
                  <c:v>30.8</c:v>
                </c:pt>
                <c:pt idx="5230">
                  <c:v>30.8</c:v>
                </c:pt>
                <c:pt idx="5231">
                  <c:v>30.8</c:v>
                </c:pt>
                <c:pt idx="5232">
                  <c:v>30.8</c:v>
                </c:pt>
                <c:pt idx="5233">
                  <c:v>30.7</c:v>
                </c:pt>
                <c:pt idx="5234">
                  <c:v>30.7</c:v>
                </c:pt>
                <c:pt idx="5235">
                  <c:v>30.7</c:v>
                </c:pt>
                <c:pt idx="5236">
                  <c:v>30.7</c:v>
                </c:pt>
                <c:pt idx="5237">
                  <c:v>30.7</c:v>
                </c:pt>
                <c:pt idx="5238">
                  <c:v>30.7</c:v>
                </c:pt>
                <c:pt idx="5239">
                  <c:v>30.7</c:v>
                </c:pt>
                <c:pt idx="5240">
                  <c:v>30.7</c:v>
                </c:pt>
                <c:pt idx="5241">
                  <c:v>30.7</c:v>
                </c:pt>
                <c:pt idx="5242">
                  <c:v>30.7</c:v>
                </c:pt>
                <c:pt idx="5243">
                  <c:v>30.6</c:v>
                </c:pt>
                <c:pt idx="5244">
                  <c:v>30.6</c:v>
                </c:pt>
                <c:pt idx="5245">
                  <c:v>30.6</c:v>
                </c:pt>
                <c:pt idx="5246">
                  <c:v>30.6</c:v>
                </c:pt>
                <c:pt idx="5247">
                  <c:v>30.6</c:v>
                </c:pt>
                <c:pt idx="5248">
                  <c:v>30.6</c:v>
                </c:pt>
                <c:pt idx="5249">
                  <c:v>30.6</c:v>
                </c:pt>
                <c:pt idx="5250">
                  <c:v>30.5</c:v>
                </c:pt>
                <c:pt idx="5251">
                  <c:v>30.5</c:v>
                </c:pt>
                <c:pt idx="5252">
                  <c:v>30.5</c:v>
                </c:pt>
                <c:pt idx="5253">
                  <c:v>30.5</c:v>
                </c:pt>
                <c:pt idx="5254">
                  <c:v>30.5</c:v>
                </c:pt>
                <c:pt idx="5255">
                  <c:v>30.5</c:v>
                </c:pt>
                <c:pt idx="5256">
                  <c:v>30.5</c:v>
                </c:pt>
                <c:pt idx="5257">
                  <c:v>30.5</c:v>
                </c:pt>
                <c:pt idx="5258">
                  <c:v>30.4</c:v>
                </c:pt>
                <c:pt idx="5259">
                  <c:v>30.4</c:v>
                </c:pt>
                <c:pt idx="5260">
                  <c:v>30.4</c:v>
                </c:pt>
                <c:pt idx="5261">
                  <c:v>30.4</c:v>
                </c:pt>
                <c:pt idx="5262">
                  <c:v>30.4</c:v>
                </c:pt>
                <c:pt idx="5263">
                  <c:v>30.4</c:v>
                </c:pt>
                <c:pt idx="5264">
                  <c:v>30.4</c:v>
                </c:pt>
                <c:pt idx="5265">
                  <c:v>30.4</c:v>
                </c:pt>
                <c:pt idx="5266">
                  <c:v>30.4</c:v>
                </c:pt>
                <c:pt idx="5267">
                  <c:v>30.4</c:v>
                </c:pt>
                <c:pt idx="5268">
                  <c:v>30.3</c:v>
                </c:pt>
                <c:pt idx="5269">
                  <c:v>30.3</c:v>
                </c:pt>
                <c:pt idx="5270">
                  <c:v>30.3</c:v>
                </c:pt>
                <c:pt idx="5271">
                  <c:v>30.3</c:v>
                </c:pt>
                <c:pt idx="5272">
                  <c:v>30.3</c:v>
                </c:pt>
                <c:pt idx="5273">
                  <c:v>30.3</c:v>
                </c:pt>
                <c:pt idx="5274">
                  <c:v>30.3</c:v>
                </c:pt>
                <c:pt idx="5275">
                  <c:v>30.3</c:v>
                </c:pt>
                <c:pt idx="5276">
                  <c:v>30.3</c:v>
                </c:pt>
                <c:pt idx="5277">
                  <c:v>30.3</c:v>
                </c:pt>
                <c:pt idx="5278">
                  <c:v>30.3</c:v>
                </c:pt>
                <c:pt idx="5279">
                  <c:v>30.3</c:v>
                </c:pt>
                <c:pt idx="5280">
                  <c:v>30.3</c:v>
                </c:pt>
                <c:pt idx="5281">
                  <c:v>30.3</c:v>
                </c:pt>
                <c:pt idx="5282">
                  <c:v>30.3</c:v>
                </c:pt>
                <c:pt idx="5283">
                  <c:v>30.3</c:v>
                </c:pt>
                <c:pt idx="5284">
                  <c:v>30.3</c:v>
                </c:pt>
                <c:pt idx="5285">
                  <c:v>30.3</c:v>
                </c:pt>
                <c:pt idx="5286">
                  <c:v>30.3</c:v>
                </c:pt>
                <c:pt idx="5287">
                  <c:v>30.3</c:v>
                </c:pt>
                <c:pt idx="5288">
                  <c:v>30.3</c:v>
                </c:pt>
                <c:pt idx="5289">
                  <c:v>30.3</c:v>
                </c:pt>
                <c:pt idx="5290">
                  <c:v>30.3</c:v>
                </c:pt>
                <c:pt idx="5291">
                  <c:v>30.3</c:v>
                </c:pt>
                <c:pt idx="5292">
                  <c:v>30.3</c:v>
                </c:pt>
                <c:pt idx="5293">
                  <c:v>30.3</c:v>
                </c:pt>
                <c:pt idx="5294">
                  <c:v>30.3</c:v>
                </c:pt>
                <c:pt idx="5295">
                  <c:v>30.3</c:v>
                </c:pt>
                <c:pt idx="5296">
                  <c:v>30.3</c:v>
                </c:pt>
                <c:pt idx="5297">
                  <c:v>30.3</c:v>
                </c:pt>
                <c:pt idx="5298">
                  <c:v>30.3</c:v>
                </c:pt>
                <c:pt idx="5299">
                  <c:v>30.3</c:v>
                </c:pt>
                <c:pt idx="5300">
                  <c:v>30.3</c:v>
                </c:pt>
                <c:pt idx="5301">
                  <c:v>30.3</c:v>
                </c:pt>
                <c:pt idx="5302">
                  <c:v>30.3</c:v>
                </c:pt>
                <c:pt idx="5303">
                  <c:v>30.3</c:v>
                </c:pt>
                <c:pt idx="5304">
                  <c:v>30.3</c:v>
                </c:pt>
                <c:pt idx="5305">
                  <c:v>30.3</c:v>
                </c:pt>
                <c:pt idx="5306">
                  <c:v>30.3</c:v>
                </c:pt>
                <c:pt idx="5307">
                  <c:v>30.3</c:v>
                </c:pt>
                <c:pt idx="5308">
                  <c:v>30.3</c:v>
                </c:pt>
                <c:pt idx="5309">
                  <c:v>30.3</c:v>
                </c:pt>
                <c:pt idx="5310">
                  <c:v>30.3</c:v>
                </c:pt>
                <c:pt idx="5311">
                  <c:v>30.4</c:v>
                </c:pt>
                <c:pt idx="5312">
                  <c:v>30.4</c:v>
                </c:pt>
                <c:pt idx="5313">
                  <c:v>30.4</c:v>
                </c:pt>
                <c:pt idx="5314">
                  <c:v>30.4</c:v>
                </c:pt>
                <c:pt idx="5315">
                  <c:v>30.4</c:v>
                </c:pt>
                <c:pt idx="5316">
                  <c:v>30.4</c:v>
                </c:pt>
                <c:pt idx="5317">
                  <c:v>30.4</c:v>
                </c:pt>
                <c:pt idx="5318">
                  <c:v>30.4</c:v>
                </c:pt>
                <c:pt idx="5319">
                  <c:v>30.4</c:v>
                </c:pt>
                <c:pt idx="5320">
                  <c:v>30.4</c:v>
                </c:pt>
                <c:pt idx="5321">
                  <c:v>30.4</c:v>
                </c:pt>
                <c:pt idx="5322">
                  <c:v>30.4</c:v>
                </c:pt>
                <c:pt idx="5323">
                  <c:v>30.4</c:v>
                </c:pt>
                <c:pt idx="5324">
                  <c:v>30.4</c:v>
                </c:pt>
                <c:pt idx="5325">
                  <c:v>30.4</c:v>
                </c:pt>
                <c:pt idx="5326">
                  <c:v>30.4</c:v>
                </c:pt>
                <c:pt idx="5327">
                  <c:v>30.4</c:v>
                </c:pt>
                <c:pt idx="5328">
                  <c:v>30.4</c:v>
                </c:pt>
                <c:pt idx="5329">
                  <c:v>30.4</c:v>
                </c:pt>
                <c:pt idx="5330">
                  <c:v>30.4</c:v>
                </c:pt>
                <c:pt idx="5331">
                  <c:v>30.4</c:v>
                </c:pt>
                <c:pt idx="5332">
                  <c:v>30.4</c:v>
                </c:pt>
                <c:pt idx="5333">
                  <c:v>30.4</c:v>
                </c:pt>
                <c:pt idx="5334">
                  <c:v>30.4</c:v>
                </c:pt>
                <c:pt idx="5335">
                  <c:v>30.4</c:v>
                </c:pt>
                <c:pt idx="5336">
                  <c:v>30.4</c:v>
                </c:pt>
                <c:pt idx="5337">
                  <c:v>30.4</c:v>
                </c:pt>
                <c:pt idx="5338">
                  <c:v>30.4</c:v>
                </c:pt>
                <c:pt idx="5339">
                  <c:v>30.4</c:v>
                </c:pt>
                <c:pt idx="5340">
                  <c:v>30.4</c:v>
                </c:pt>
                <c:pt idx="5341">
                  <c:v>30.4</c:v>
                </c:pt>
                <c:pt idx="5342">
                  <c:v>30.4</c:v>
                </c:pt>
                <c:pt idx="5343">
                  <c:v>30.4</c:v>
                </c:pt>
                <c:pt idx="5344">
                  <c:v>30.4</c:v>
                </c:pt>
                <c:pt idx="5345">
                  <c:v>30.5</c:v>
                </c:pt>
                <c:pt idx="5346">
                  <c:v>30.4</c:v>
                </c:pt>
                <c:pt idx="5347">
                  <c:v>30.4</c:v>
                </c:pt>
                <c:pt idx="5348">
                  <c:v>30.4</c:v>
                </c:pt>
                <c:pt idx="5349">
                  <c:v>30.4</c:v>
                </c:pt>
                <c:pt idx="5350">
                  <c:v>30.4</c:v>
                </c:pt>
                <c:pt idx="5351">
                  <c:v>30.4</c:v>
                </c:pt>
                <c:pt idx="5352">
                  <c:v>30.4</c:v>
                </c:pt>
                <c:pt idx="5353">
                  <c:v>30.4</c:v>
                </c:pt>
                <c:pt idx="5354">
                  <c:v>30.4</c:v>
                </c:pt>
                <c:pt idx="5355">
                  <c:v>30.4</c:v>
                </c:pt>
                <c:pt idx="5356">
                  <c:v>30.4</c:v>
                </c:pt>
                <c:pt idx="5357">
                  <c:v>30.4</c:v>
                </c:pt>
                <c:pt idx="5358">
                  <c:v>30.4</c:v>
                </c:pt>
                <c:pt idx="5359">
                  <c:v>30.4</c:v>
                </c:pt>
                <c:pt idx="5360">
                  <c:v>30.4</c:v>
                </c:pt>
                <c:pt idx="5361">
                  <c:v>30.4</c:v>
                </c:pt>
                <c:pt idx="5362">
                  <c:v>30.4</c:v>
                </c:pt>
                <c:pt idx="5363">
                  <c:v>30.4</c:v>
                </c:pt>
                <c:pt idx="5364">
                  <c:v>30.4</c:v>
                </c:pt>
                <c:pt idx="5365">
                  <c:v>30.4</c:v>
                </c:pt>
                <c:pt idx="5366">
                  <c:v>30.4</c:v>
                </c:pt>
                <c:pt idx="5367">
                  <c:v>30.4</c:v>
                </c:pt>
                <c:pt idx="5368">
                  <c:v>30.4</c:v>
                </c:pt>
                <c:pt idx="5369">
                  <c:v>30.4</c:v>
                </c:pt>
                <c:pt idx="5370">
                  <c:v>30.4</c:v>
                </c:pt>
                <c:pt idx="5371">
                  <c:v>30.4</c:v>
                </c:pt>
                <c:pt idx="5372">
                  <c:v>30.4</c:v>
                </c:pt>
                <c:pt idx="5373">
                  <c:v>30.4</c:v>
                </c:pt>
                <c:pt idx="5374">
                  <c:v>30.4</c:v>
                </c:pt>
                <c:pt idx="5375">
                  <c:v>30.4</c:v>
                </c:pt>
                <c:pt idx="5376">
                  <c:v>30.4</c:v>
                </c:pt>
                <c:pt idx="5377">
                  <c:v>30.4</c:v>
                </c:pt>
                <c:pt idx="5378">
                  <c:v>30.4</c:v>
                </c:pt>
                <c:pt idx="5379">
                  <c:v>30.4</c:v>
                </c:pt>
                <c:pt idx="5380">
                  <c:v>30.4</c:v>
                </c:pt>
                <c:pt idx="5381">
                  <c:v>30.4</c:v>
                </c:pt>
                <c:pt idx="5382">
                  <c:v>30.4</c:v>
                </c:pt>
                <c:pt idx="5383">
                  <c:v>30.4</c:v>
                </c:pt>
                <c:pt idx="5384">
                  <c:v>30.4</c:v>
                </c:pt>
                <c:pt idx="5385">
                  <c:v>30.4</c:v>
                </c:pt>
                <c:pt idx="5386">
                  <c:v>30.4</c:v>
                </c:pt>
                <c:pt idx="5387">
                  <c:v>30.4</c:v>
                </c:pt>
                <c:pt idx="5388">
                  <c:v>30.4</c:v>
                </c:pt>
                <c:pt idx="5389">
                  <c:v>30.4</c:v>
                </c:pt>
                <c:pt idx="5390">
                  <c:v>30.4</c:v>
                </c:pt>
                <c:pt idx="5391">
                  <c:v>30.4</c:v>
                </c:pt>
                <c:pt idx="5392">
                  <c:v>30.4</c:v>
                </c:pt>
                <c:pt idx="5393">
                  <c:v>30.4</c:v>
                </c:pt>
                <c:pt idx="5394">
                  <c:v>30.4</c:v>
                </c:pt>
                <c:pt idx="5395">
                  <c:v>30.4</c:v>
                </c:pt>
                <c:pt idx="5396">
                  <c:v>30.4</c:v>
                </c:pt>
                <c:pt idx="5397">
                  <c:v>30.4</c:v>
                </c:pt>
                <c:pt idx="5398">
                  <c:v>30.4</c:v>
                </c:pt>
                <c:pt idx="5399">
                  <c:v>30.4</c:v>
                </c:pt>
                <c:pt idx="5400">
                  <c:v>30.4</c:v>
                </c:pt>
                <c:pt idx="5401">
                  <c:v>30.4</c:v>
                </c:pt>
                <c:pt idx="5402">
                  <c:v>30.4</c:v>
                </c:pt>
                <c:pt idx="5403">
                  <c:v>30.4</c:v>
                </c:pt>
                <c:pt idx="5404">
                  <c:v>30.4</c:v>
                </c:pt>
                <c:pt idx="5405">
                  <c:v>30.4</c:v>
                </c:pt>
                <c:pt idx="5406">
                  <c:v>30.4</c:v>
                </c:pt>
                <c:pt idx="5407">
                  <c:v>30.4</c:v>
                </c:pt>
                <c:pt idx="5408">
                  <c:v>30.4</c:v>
                </c:pt>
                <c:pt idx="5409">
                  <c:v>30.4</c:v>
                </c:pt>
                <c:pt idx="5410">
                  <c:v>30.4</c:v>
                </c:pt>
                <c:pt idx="5411">
                  <c:v>30.4</c:v>
                </c:pt>
                <c:pt idx="5412">
                  <c:v>30.4</c:v>
                </c:pt>
                <c:pt idx="5413">
                  <c:v>30.4</c:v>
                </c:pt>
                <c:pt idx="5414">
                  <c:v>30.4</c:v>
                </c:pt>
                <c:pt idx="5415">
                  <c:v>30.4</c:v>
                </c:pt>
                <c:pt idx="5416">
                  <c:v>30.3</c:v>
                </c:pt>
                <c:pt idx="5417">
                  <c:v>30.3</c:v>
                </c:pt>
                <c:pt idx="5418">
                  <c:v>30.3</c:v>
                </c:pt>
                <c:pt idx="5419">
                  <c:v>30.3</c:v>
                </c:pt>
                <c:pt idx="5420">
                  <c:v>30.3</c:v>
                </c:pt>
                <c:pt idx="5421">
                  <c:v>30.3</c:v>
                </c:pt>
                <c:pt idx="5422">
                  <c:v>30.3</c:v>
                </c:pt>
                <c:pt idx="5423">
                  <c:v>30.3</c:v>
                </c:pt>
                <c:pt idx="5424">
                  <c:v>30.3</c:v>
                </c:pt>
                <c:pt idx="5425">
                  <c:v>30.3</c:v>
                </c:pt>
                <c:pt idx="5426">
                  <c:v>30.3</c:v>
                </c:pt>
                <c:pt idx="5427">
                  <c:v>30.3</c:v>
                </c:pt>
                <c:pt idx="5428">
                  <c:v>30.3</c:v>
                </c:pt>
                <c:pt idx="5429">
                  <c:v>30.3</c:v>
                </c:pt>
                <c:pt idx="5430">
                  <c:v>30.3</c:v>
                </c:pt>
                <c:pt idx="5431">
                  <c:v>30.3</c:v>
                </c:pt>
                <c:pt idx="5432">
                  <c:v>30.3</c:v>
                </c:pt>
                <c:pt idx="5433">
                  <c:v>30.3</c:v>
                </c:pt>
                <c:pt idx="5434">
                  <c:v>30.3</c:v>
                </c:pt>
                <c:pt idx="5435">
                  <c:v>30.3</c:v>
                </c:pt>
                <c:pt idx="5436">
                  <c:v>30.3</c:v>
                </c:pt>
                <c:pt idx="5437">
                  <c:v>30.3</c:v>
                </c:pt>
                <c:pt idx="5438">
                  <c:v>30.2</c:v>
                </c:pt>
                <c:pt idx="5439">
                  <c:v>30.2</c:v>
                </c:pt>
                <c:pt idx="5440">
                  <c:v>30.2</c:v>
                </c:pt>
                <c:pt idx="5441">
                  <c:v>30.2</c:v>
                </c:pt>
                <c:pt idx="5442">
                  <c:v>30.2</c:v>
                </c:pt>
                <c:pt idx="5443">
                  <c:v>30.2</c:v>
                </c:pt>
                <c:pt idx="5444">
                  <c:v>30.2</c:v>
                </c:pt>
                <c:pt idx="5445">
                  <c:v>30.2</c:v>
                </c:pt>
                <c:pt idx="5446">
                  <c:v>30.2</c:v>
                </c:pt>
                <c:pt idx="5447">
                  <c:v>30.2</c:v>
                </c:pt>
                <c:pt idx="5448">
                  <c:v>30.2</c:v>
                </c:pt>
                <c:pt idx="5449">
                  <c:v>30.2</c:v>
                </c:pt>
                <c:pt idx="5450">
                  <c:v>30.2</c:v>
                </c:pt>
                <c:pt idx="5451">
                  <c:v>30.2</c:v>
                </c:pt>
                <c:pt idx="5452">
                  <c:v>30.2</c:v>
                </c:pt>
                <c:pt idx="5453">
                  <c:v>30.2</c:v>
                </c:pt>
                <c:pt idx="5454">
                  <c:v>30.2</c:v>
                </c:pt>
                <c:pt idx="5455">
                  <c:v>30.2</c:v>
                </c:pt>
                <c:pt idx="5456">
                  <c:v>30.2</c:v>
                </c:pt>
                <c:pt idx="5457">
                  <c:v>30.2</c:v>
                </c:pt>
                <c:pt idx="5458">
                  <c:v>30.2</c:v>
                </c:pt>
                <c:pt idx="5459">
                  <c:v>30.2</c:v>
                </c:pt>
                <c:pt idx="5460">
                  <c:v>30.2</c:v>
                </c:pt>
                <c:pt idx="5461">
                  <c:v>30.2</c:v>
                </c:pt>
                <c:pt idx="5462">
                  <c:v>30.2</c:v>
                </c:pt>
                <c:pt idx="5463">
                  <c:v>30.2</c:v>
                </c:pt>
                <c:pt idx="5464">
                  <c:v>30.2</c:v>
                </c:pt>
                <c:pt idx="5465">
                  <c:v>30.2</c:v>
                </c:pt>
                <c:pt idx="5466">
                  <c:v>30.2</c:v>
                </c:pt>
                <c:pt idx="5467">
                  <c:v>30.2</c:v>
                </c:pt>
                <c:pt idx="5468">
                  <c:v>30.2</c:v>
                </c:pt>
                <c:pt idx="5469">
                  <c:v>30.1</c:v>
                </c:pt>
                <c:pt idx="5470">
                  <c:v>30.1</c:v>
                </c:pt>
                <c:pt idx="5471">
                  <c:v>30.1</c:v>
                </c:pt>
                <c:pt idx="5472">
                  <c:v>30.1</c:v>
                </c:pt>
                <c:pt idx="5473">
                  <c:v>30.1</c:v>
                </c:pt>
                <c:pt idx="5474">
                  <c:v>30.1</c:v>
                </c:pt>
                <c:pt idx="5475">
                  <c:v>30.1</c:v>
                </c:pt>
                <c:pt idx="5476">
                  <c:v>30.1</c:v>
                </c:pt>
                <c:pt idx="5477">
                  <c:v>30.1</c:v>
                </c:pt>
                <c:pt idx="5478">
                  <c:v>30.1</c:v>
                </c:pt>
                <c:pt idx="5479">
                  <c:v>30.1</c:v>
                </c:pt>
                <c:pt idx="5480">
                  <c:v>30.1</c:v>
                </c:pt>
                <c:pt idx="5481">
                  <c:v>30.1</c:v>
                </c:pt>
                <c:pt idx="5482">
                  <c:v>30.1</c:v>
                </c:pt>
                <c:pt idx="5483">
                  <c:v>30.1</c:v>
                </c:pt>
                <c:pt idx="5484">
                  <c:v>30.1</c:v>
                </c:pt>
                <c:pt idx="5485">
                  <c:v>30.1</c:v>
                </c:pt>
                <c:pt idx="5486">
                  <c:v>30.1</c:v>
                </c:pt>
                <c:pt idx="5487">
                  <c:v>30.1</c:v>
                </c:pt>
                <c:pt idx="5488">
                  <c:v>30.1</c:v>
                </c:pt>
                <c:pt idx="5489">
                  <c:v>30.1</c:v>
                </c:pt>
                <c:pt idx="5490">
                  <c:v>30.1</c:v>
                </c:pt>
                <c:pt idx="5491">
                  <c:v>30.1</c:v>
                </c:pt>
                <c:pt idx="5492">
                  <c:v>30.1</c:v>
                </c:pt>
                <c:pt idx="5493">
                  <c:v>30.1</c:v>
                </c:pt>
                <c:pt idx="5494">
                  <c:v>30.2</c:v>
                </c:pt>
                <c:pt idx="5495">
                  <c:v>30.2</c:v>
                </c:pt>
                <c:pt idx="5496">
                  <c:v>30.2</c:v>
                </c:pt>
                <c:pt idx="5497">
                  <c:v>30.2</c:v>
                </c:pt>
                <c:pt idx="5498">
                  <c:v>30.2</c:v>
                </c:pt>
                <c:pt idx="5499">
                  <c:v>30.2</c:v>
                </c:pt>
                <c:pt idx="5500">
                  <c:v>30.2</c:v>
                </c:pt>
                <c:pt idx="5501">
                  <c:v>30.2</c:v>
                </c:pt>
                <c:pt idx="5502">
                  <c:v>30.2</c:v>
                </c:pt>
                <c:pt idx="5503">
                  <c:v>30.2</c:v>
                </c:pt>
                <c:pt idx="5504">
                  <c:v>30.2</c:v>
                </c:pt>
                <c:pt idx="5505">
                  <c:v>30.2</c:v>
                </c:pt>
                <c:pt idx="5506">
                  <c:v>30.2</c:v>
                </c:pt>
                <c:pt idx="5507">
                  <c:v>30.1</c:v>
                </c:pt>
                <c:pt idx="5508">
                  <c:v>30.1</c:v>
                </c:pt>
                <c:pt idx="5509">
                  <c:v>30.1</c:v>
                </c:pt>
                <c:pt idx="5510">
                  <c:v>30.1</c:v>
                </c:pt>
                <c:pt idx="5511">
                  <c:v>30.1</c:v>
                </c:pt>
                <c:pt idx="5512">
                  <c:v>30.1</c:v>
                </c:pt>
                <c:pt idx="5513">
                  <c:v>30.1</c:v>
                </c:pt>
                <c:pt idx="5514">
                  <c:v>30.1</c:v>
                </c:pt>
                <c:pt idx="5515">
                  <c:v>30.1</c:v>
                </c:pt>
                <c:pt idx="5516">
                  <c:v>30.1</c:v>
                </c:pt>
                <c:pt idx="5517">
                  <c:v>30.1</c:v>
                </c:pt>
                <c:pt idx="5518">
                  <c:v>30.1</c:v>
                </c:pt>
                <c:pt idx="5519">
                  <c:v>30.1</c:v>
                </c:pt>
                <c:pt idx="5520">
                  <c:v>30.1</c:v>
                </c:pt>
                <c:pt idx="5521">
                  <c:v>30.1</c:v>
                </c:pt>
                <c:pt idx="5522">
                  <c:v>30.1</c:v>
                </c:pt>
                <c:pt idx="5523">
                  <c:v>30.1</c:v>
                </c:pt>
                <c:pt idx="5524">
                  <c:v>30</c:v>
                </c:pt>
                <c:pt idx="5525">
                  <c:v>30</c:v>
                </c:pt>
                <c:pt idx="5526">
                  <c:v>30</c:v>
                </c:pt>
                <c:pt idx="5527">
                  <c:v>30</c:v>
                </c:pt>
                <c:pt idx="5528">
                  <c:v>30</c:v>
                </c:pt>
                <c:pt idx="5529">
                  <c:v>30</c:v>
                </c:pt>
                <c:pt idx="5530">
                  <c:v>30</c:v>
                </c:pt>
                <c:pt idx="5531">
                  <c:v>30</c:v>
                </c:pt>
                <c:pt idx="5532">
                  <c:v>30</c:v>
                </c:pt>
                <c:pt idx="5533">
                  <c:v>30</c:v>
                </c:pt>
                <c:pt idx="5534">
                  <c:v>30</c:v>
                </c:pt>
                <c:pt idx="5535">
                  <c:v>30</c:v>
                </c:pt>
                <c:pt idx="5536">
                  <c:v>30</c:v>
                </c:pt>
                <c:pt idx="5537">
                  <c:v>30</c:v>
                </c:pt>
                <c:pt idx="5538">
                  <c:v>30</c:v>
                </c:pt>
                <c:pt idx="5539">
                  <c:v>30</c:v>
                </c:pt>
                <c:pt idx="5540">
                  <c:v>29.9</c:v>
                </c:pt>
                <c:pt idx="5541">
                  <c:v>29.9</c:v>
                </c:pt>
                <c:pt idx="5542">
                  <c:v>29.9</c:v>
                </c:pt>
                <c:pt idx="5543">
                  <c:v>29.9</c:v>
                </c:pt>
                <c:pt idx="5544">
                  <c:v>29.9</c:v>
                </c:pt>
                <c:pt idx="5545">
                  <c:v>29.9</c:v>
                </c:pt>
                <c:pt idx="5546">
                  <c:v>29.9</c:v>
                </c:pt>
                <c:pt idx="5547">
                  <c:v>29.9</c:v>
                </c:pt>
                <c:pt idx="5548">
                  <c:v>29.9</c:v>
                </c:pt>
                <c:pt idx="5549">
                  <c:v>29.9</c:v>
                </c:pt>
                <c:pt idx="5550">
                  <c:v>29.9</c:v>
                </c:pt>
                <c:pt idx="5551">
                  <c:v>29.9</c:v>
                </c:pt>
                <c:pt idx="5552">
                  <c:v>29.9</c:v>
                </c:pt>
                <c:pt idx="5553">
                  <c:v>29.9</c:v>
                </c:pt>
                <c:pt idx="5554">
                  <c:v>29.9</c:v>
                </c:pt>
                <c:pt idx="5555">
                  <c:v>29.9</c:v>
                </c:pt>
                <c:pt idx="5556">
                  <c:v>29.9</c:v>
                </c:pt>
                <c:pt idx="5557">
                  <c:v>29.9</c:v>
                </c:pt>
                <c:pt idx="5558">
                  <c:v>29.9</c:v>
                </c:pt>
                <c:pt idx="5559">
                  <c:v>29.9</c:v>
                </c:pt>
                <c:pt idx="5560">
                  <c:v>29.9</c:v>
                </c:pt>
                <c:pt idx="5561">
                  <c:v>29.9</c:v>
                </c:pt>
                <c:pt idx="5562">
                  <c:v>29.9</c:v>
                </c:pt>
                <c:pt idx="5563">
                  <c:v>30</c:v>
                </c:pt>
                <c:pt idx="5564">
                  <c:v>30</c:v>
                </c:pt>
                <c:pt idx="5565">
                  <c:v>30</c:v>
                </c:pt>
                <c:pt idx="5566">
                  <c:v>30</c:v>
                </c:pt>
                <c:pt idx="5567">
                  <c:v>30</c:v>
                </c:pt>
                <c:pt idx="5568">
                  <c:v>30</c:v>
                </c:pt>
                <c:pt idx="5569">
                  <c:v>30</c:v>
                </c:pt>
                <c:pt idx="5570">
                  <c:v>30</c:v>
                </c:pt>
                <c:pt idx="5571">
                  <c:v>30.1</c:v>
                </c:pt>
                <c:pt idx="5572">
                  <c:v>30.1</c:v>
                </c:pt>
                <c:pt idx="5573">
                  <c:v>30.1</c:v>
                </c:pt>
                <c:pt idx="5574">
                  <c:v>30.1</c:v>
                </c:pt>
                <c:pt idx="5575">
                  <c:v>30.1</c:v>
                </c:pt>
                <c:pt idx="5576">
                  <c:v>30.1</c:v>
                </c:pt>
                <c:pt idx="5577">
                  <c:v>30.1</c:v>
                </c:pt>
                <c:pt idx="5578">
                  <c:v>30.1</c:v>
                </c:pt>
                <c:pt idx="5579">
                  <c:v>30.2</c:v>
                </c:pt>
                <c:pt idx="5580">
                  <c:v>30.2</c:v>
                </c:pt>
                <c:pt idx="5581">
                  <c:v>30.2</c:v>
                </c:pt>
                <c:pt idx="5582">
                  <c:v>30.2</c:v>
                </c:pt>
                <c:pt idx="5583">
                  <c:v>30.2</c:v>
                </c:pt>
                <c:pt idx="5584">
                  <c:v>30.2</c:v>
                </c:pt>
                <c:pt idx="5585">
                  <c:v>30.2</c:v>
                </c:pt>
                <c:pt idx="5586">
                  <c:v>30.2</c:v>
                </c:pt>
                <c:pt idx="5587">
                  <c:v>30.2</c:v>
                </c:pt>
                <c:pt idx="5588">
                  <c:v>30.3</c:v>
                </c:pt>
                <c:pt idx="5589">
                  <c:v>30.3</c:v>
                </c:pt>
                <c:pt idx="5590">
                  <c:v>30.3</c:v>
                </c:pt>
                <c:pt idx="5591">
                  <c:v>30.3</c:v>
                </c:pt>
                <c:pt idx="5592">
                  <c:v>30.3</c:v>
                </c:pt>
                <c:pt idx="5593">
                  <c:v>30.3</c:v>
                </c:pt>
                <c:pt idx="5594">
                  <c:v>30.3</c:v>
                </c:pt>
                <c:pt idx="5595">
                  <c:v>30.4</c:v>
                </c:pt>
                <c:pt idx="5596">
                  <c:v>30.4</c:v>
                </c:pt>
                <c:pt idx="5597">
                  <c:v>30.4</c:v>
                </c:pt>
                <c:pt idx="5598">
                  <c:v>30.4</c:v>
                </c:pt>
                <c:pt idx="5599">
                  <c:v>30.4</c:v>
                </c:pt>
                <c:pt idx="5600">
                  <c:v>30.4</c:v>
                </c:pt>
                <c:pt idx="5601">
                  <c:v>30.4</c:v>
                </c:pt>
                <c:pt idx="5602">
                  <c:v>30.5</c:v>
                </c:pt>
                <c:pt idx="5603">
                  <c:v>30.5</c:v>
                </c:pt>
                <c:pt idx="5604">
                  <c:v>30.5</c:v>
                </c:pt>
                <c:pt idx="5605">
                  <c:v>30.5</c:v>
                </c:pt>
                <c:pt idx="5606">
                  <c:v>30.5</c:v>
                </c:pt>
                <c:pt idx="5607">
                  <c:v>30.6</c:v>
                </c:pt>
                <c:pt idx="5608">
                  <c:v>30.6</c:v>
                </c:pt>
                <c:pt idx="5609">
                  <c:v>30.6</c:v>
                </c:pt>
                <c:pt idx="5610">
                  <c:v>30.6</c:v>
                </c:pt>
                <c:pt idx="5611">
                  <c:v>30.7</c:v>
                </c:pt>
                <c:pt idx="5612">
                  <c:v>30.7</c:v>
                </c:pt>
                <c:pt idx="5613">
                  <c:v>30.7</c:v>
                </c:pt>
                <c:pt idx="5614">
                  <c:v>30.8</c:v>
                </c:pt>
                <c:pt idx="5615">
                  <c:v>30.8</c:v>
                </c:pt>
                <c:pt idx="5616">
                  <c:v>30.8</c:v>
                </c:pt>
                <c:pt idx="5617">
                  <c:v>30.8</c:v>
                </c:pt>
                <c:pt idx="5618">
                  <c:v>30.8</c:v>
                </c:pt>
                <c:pt idx="5619">
                  <c:v>30.9</c:v>
                </c:pt>
                <c:pt idx="5620">
                  <c:v>30.9</c:v>
                </c:pt>
                <c:pt idx="5621">
                  <c:v>30.9</c:v>
                </c:pt>
                <c:pt idx="5622">
                  <c:v>30.9</c:v>
                </c:pt>
                <c:pt idx="5623">
                  <c:v>30.9</c:v>
                </c:pt>
                <c:pt idx="5624">
                  <c:v>30.9</c:v>
                </c:pt>
                <c:pt idx="5625">
                  <c:v>31</c:v>
                </c:pt>
                <c:pt idx="5626">
                  <c:v>31</c:v>
                </c:pt>
                <c:pt idx="5627">
                  <c:v>31</c:v>
                </c:pt>
                <c:pt idx="5628">
                  <c:v>31</c:v>
                </c:pt>
                <c:pt idx="5629">
                  <c:v>31</c:v>
                </c:pt>
                <c:pt idx="5630">
                  <c:v>31</c:v>
                </c:pt>
                <c:pt idx="5631">
                  <c:v>31</c:v>
                </c:pt>
                <c:pt idx="5632">
                  <c:v>31</c:v>
                </c:pt>
                <c:pt idx="5633">
                  <c:v>31</c:v>
                </c:pt>
                <c:pt idx="5634">
                  <c:v>31</c:v>
                </c:pt>
                <c:pt idx="5635">
                  <c:v>31</c:v>
                </c:pt>
                <c:pt idx="5636">
                  <c:v>31</c:v>
                </c:pt>
                <c:pt idx="5637">
                  <c:v>31</c:v>
                </c:pt>
                <c:pt idx="5638">
                  <c:v>31</c:v>
                </c:pt>
                <c:pt idx="5639">
                  <c:v>31</c:v>
                </c:pt>
                <c:pt idx="5640">
                  <c:v>31</c:v>
                </c:pt>
                <c:pt idx="5641">
                  <c:v>31</c:v>
                </c:pt>
                <c:pt idx="5642">
                  <c:v>31</c:v>
                </c:pt>
                <c:pt idx="5643">
                  <c:v>31</c:v>
                </c:pt>
                <c:pt idx="5644">
                  <c:v>31</c:v>
                </c:pt>
                <c:pt idx="5645">
                  <c:v>31</c:v>
                </c:pt>
                <c:pt idx="5646">
                  <c:v>31</c:v>
                </c:pt>
                <c:pt idx="5647">
                  <c:v>31</c:v>
                </c:pt>
                <c:pt idx="5648">
                  <c:v>31</c:v>
                </c:pt>
                <c:pt idx="5649">
                  <c:v>31</c:v>
                </c:pt>
                <c:pt idx="5650">
                  <c:v>31</c:v>
                </c:pt>
                <c:pt idx="5651">
                  <c:v>31</c:v>
                </c:pt>
                <c:pt idx="5652">
                  <c:v>31</c:v>
                </c:pt>
                <c:pt idx="5653">
                  <c:v>31</c:v>
                </c:pt>
                <c:pt idx="5654">
                  <c:v>31</c:v>
                </c:pt>
                <c:pt idx="5655">
                  <c:v>31</c:v>
                </c:pt>
                <c:pt idx="5656">
                  <c:v>31</c:v>
                </c:pt>
                <c:pt idx="5657">
                  <c:v>31</c:v>
                </c:pt>
                <c:pt idx="5658">
                  <c:v>31</c:v>
                </c:pt>
                <c:pt idx="5659">
                  <c:v>31</c:v>
                </c:pt>
                <c:pt idx="5660">
                  <c:v>31</c:v>
                </c:pt>
                <c:pt idx="5661">
                  <c:v>31</c:v>
                </c:pt>
                <c:pt idx="5662">
                  <c:v>31</c:v>
                </c:pt>
                <c:pt idx="5663">
                  <c:v>31</c:v>
                </c:pt>
                <c:pt idx="5664">
                  <c:v>31</c:v>
                </c:pt>
                <c:pt idx="5665">
                  <c:v>31</c:v>
                </c:pt>
                <c:pt idx="5666">
                  <c:v>31</c:v>
                </c:pt>
                <c:pt idx="5667">
                  <c:v>31</c:v>
                </c:pt>
                <c:pt idx="5668">
                  <c:v>31</c:v>
                </c:pt>
                <c:pt idx="5669">
                  <c:v>31</c:v>
                </c:pt>
                <c:pt idx="5670">
                  <c:v>31</c:v>
                </c:pt>
                <c:pt idx="5671">
                  <c:v>31</c:v>
                </c:pt>
                <c:pt idx="5672">
                  <c:v>31</c:v>
                </c:pt>
                <c:pt idx="5673">
                  <c:v>31</c:v>
                </c:pt>
                <c:pt idx="5674">
                  <c:v>31</c:v>
                </c:pt>
                <c:pt idx="5675">
                  <c:v>31</c:v>
                </c:pt>
                <c:pt idx="5676">
                  <c:v>31</c:v>
                </c:pt>
                <c:pt idx="5677">
                  <c:v>31</c:v>
                </c:pt>
                <c:pt idx="5678">
                  <c:v>31</c:v>
                </c:pt>
                <c:pt idx="5679">
                  <c:v>31</c:v>
                </c:pt>
                <c:pt idx="5680">
                  <c:v>31</c:v>
                </c:pt>
                <c:pt idx="5681">
                  <c:v>31</c:v>
                </c:pt>
                <c:pt idx="5682">
                  <c:v>31</c:v>
                </c:pt>
                <c:pt idx="5683">
                  <c:v>31</c:v>
                </c:pt>
                <c:pt idx="5684">
                  <c:v>31</c:v>
                </c:pt>
                <c:pt idx="5685">
                  <c:v>31</c:v>
                </c:pt>
                <c:pt idx="5686">
                  <c:v>31</c:v>
                </c:pt>
                <c:pt idx="5687">
                  <c:v>31</c:v>
                </c:pt>
                <c:pt idx="5688">
                  <c:v>31</c:v>
                </c:pt>
                <c:pt idx="5689">
                  <c:v>31</c:v>
                </c:pt>
                <c:pt idx="5690">
                  <c:v>31</c:v>
                </c:pt>
                <c:pt idx="5691">
                  <c:v>31</c:v>
                </c:pt>
                <c:pt idx="5692">
                  <c:v>31.1</c:v>
                </c:pt>
                <c:pt idx="5693">
                  <c:v>31.1</c:v>
                </c:pt>
                <c:pt idx="5694">
                  <c:v>31.1</c:v>
                </c:pt>
                <c:pt idx="5695">
                  <c:v>31.1</c:v>
                </c:pt>
                <c:pt idx="5696">
                  <c:v>31.1</c:v>
                </c:pt>
                <c:pt idx="5697">
                  <c:v>31.2</c:v>
                </c:pt>
                <c:pt idx="5698">
                  <c:v>31.2</c:v>
                </c:pt>
                <c:pt idx="5699">
                  <c:v>31.2</c:v>
                </c:pt>
                <c:pt idx="5700">
                  <c:v>31.2</c:v>
                </c:pt>
                <c:pt idx="5701">
                  <c:v>31.3</c:v>
                </c:pt>
                <c:pt idx="5702">
                  <c:v>31.3</c:v>
                </c:pt>
                <c:pt idx="5703">
                  <c:v>31.3</c:v>
                </c:pt>
                <c:pt idx="5704">
                  <c:v>31.4</c:v>
                </c:pt>
                <c:pt idx="5705">
                  <c:v>31.4</c:v>
                </c:pt>
                <c:pt idx="5706">
                  <c:v>31.4</c:v>
                </c:pt>
                <c:pt idx="5707">
                  <c:v>31.5</c:v>
                </c:pt>
                <c:pt idx="5708">
                  <c:v>31.5</c:v>
                </c:pt>
                <c:pt idx="5709">
                  <c:v>31.5</c:v>
                </c:pt>
                <c:pt idx="5710">
                  <c:v>31.6</c:v>
                </c:pt>
                <c:pt idx="5711">
                  <c:v>31.6</c:v>
                </c:pt>
                <c:pt idx="5712">
                  <c:v>31.6</c:v>
                </c:pt>
                <c:pt idx="5713">
                  <c:v>31.7</c:v>
                </c:pt>
                <c:pt idx="5714">
                  <c:v>31.7</c:v>
                </c:pt>
                <c:pt idx="5715">
                  <c:v>31.7</c:v>
                </c:pt>
                <c:pt idx="5716">
                  <c:v>31.8</c:v>
                </c:pt>
                <c:pt idx="5717">
                  <c:v>31.8</c:v>
                </c:pt>
                <c:pt idx="5718">
                  <c:v>31.9</c:v>
                </c:pt>
                <c:pt idx="5719">
                  <c:v>31.9</c:v>
                </c:pt>
                <c:pt idx="5720">
                  <c:v>31.9</c:v>
                </c:pt>
                <c:pt idx="5721">
                  <c:v>32</c:v>
                </c:pt>
                <c:pt idx="5722">
                  <c:v>32</c:v>
                </c:pt>
                <c:pt idx="5723">
                  <c:v>32</c:v>
                </c:pt>
                <c:pt idx="5724">
                  <c:v>32.1</c:v>
                </c:pt>
                <c:pt idx="5725">
                  <c:v>32.1</c:v>
                </c:pt>
                <c:pt idx="5726">
                  <c:v>32.200000000000003</c:v>
                </c:pt>
                <c:pt idx="5727">
                  <c:v>32.200000000000003</c:v>
                </c:pt>
                <c:pt idx="5728">
                  <c:v>32.200000000000003</c:v>
                </c:pt>
                <c:pt idx="5729">
                  <c:v>32.300000000000004</c:v>
                </c:pt>
                <c:pt idx="5730">
                  <c:v>32.300000000000004</c:v>
                </c:pt>
                <c:pt idx="5731">
                  <c:v>32.4</c:v>
                </c:pt>
                <c:pt idx="5732">
                  <c:v>32.4</c:v>
                </c:pt>
                <c:pt idx="5733">
                  <c:v>32.4</c:v>
                </c:pt>
                <c:pt idx="5734">
                  <c:v>32.5</c:v>
                </c:pt>
                <c:pt idx="5735">
                  <c:v>32.5</c:v>
                </c:pt>
                <c:pt idx="5736">
                  <c:v>32.6</c:v>
                </c:pt>
                <c:pt idx="5737">
                  <c:v>32.6</c:v>
                </c:pt>
                <c:pt idx="5738">
                  <c:v>32.700000000000003</c:v>
                </c:pt>
                <c:pt idx="5739">
                  <c:v>32.700000000000003</c:v>
                </c:pt>
                <c:pt idx="5740">
                  <c:v>32.800000000000004</c:v>
                </c:pt>
                <c:pt idx="5741">
                  <c:v>32.800000000000004</c:v>
                </c:pt>
                <c:pt idx="5742">
                  <c:v>32.800000000000004</c:v>
                </c:pt>
                <c:pt idx="5743">
                  <c:v>32.9</c:v>
                </c:pt>
                <c:pt idx="5744">
                  <c:v>32.9</c:v>
                </c:pt>
                <c:pt idx="5745">
                  <c:v>33</c:v>
                </c:pt>
                <c:pt idx="5746">
                  <c:v>33</c:v>
                </c:pt>
                <c:pt idx="5747">
                  <c:v>33.1</c:v>
                </c:pt>
                <c:pt idx="5748">
                  <c:v>33.1</c:v>
                </c:pt>
                <c:pt idx="5749">
                  <c:v>33.200000000000003</c:v>
                </c:pt>
                <c:pt idx="5750">
                  <c:v>33.200000000000003</c:v>
                </c:pt>
                <c:pt idx="5751">
                  <c:v>33.300000000000004</c:v>
                </c:pt>
                <c:pt idx="5752">
                  <c:v>33.300000000000004</c:v>
                </c:pt>
                <c:pt idx="5753">
                  <c:v>33.4</c:v>
                </c:pt>
                <c:pt idx="5754">
                  <c:v>33.4</c:v>
                </c:pt>
                <c:pt idx="5755">
                  <c:v>33.5</c:v>
                </c:pt>
                <c:pt idx="5756">
                  <c:v>33.5</c:v>
                </c:pt>
                <c:pt idx="5757">
                  <c:v>33.6</c:v>
                </c:pt>
                <c:pt idx="5758">
                  <c:v>33.6</c:v>
                </c:pt>
                <c:pt idx="5759">
                  <c:v>33.6</c:v>
                </c:pt>
                <c:pt idx="5760">
                  <c:v>33.6</c:v>
                </c:pt>
                <c:pt idx="5761">
                  <c:v>33.6</c:v>
                </c:pt>
                <c:pt idx="5762">
                  <c:v>33.700000000000003</c:v>
                </c:pt>
                <c:pt idx="5763">
                  <c:v>33.700000000000003</c:v>
                </c:pt>
                <c:pt idx="5764">
                  <c:v>33.700000000000003</c:v>
                </c:pt>
                <c:pt idx="5765">
                  <c:v>33.700000000000003</c:v>
                </c:pt>
                <c:pt idx="5766">
                  <c:v>33.700000000000003</c:v>
                </c:pt>
                <c:pt idx="5767">
                  <c:v>33.700000000000003</c:v>
                </c:pt>
                <c:pt idx="5768">
                  <c:v>33.700000000000003</c:v>
                </c:pt>
                <c:pt idx="5769">
                  <c:v>33.700000000000003</c:v>
                </c:pt>
                <c:pt idx="5770">
                  <c:v>33.700000000000003</c:v>
                </c:pt>
                <c:pt idx="5771">
                  <c:v>33.800000000000004</c:v>
                </c:pt>
                <c:pt idx="5772">
                  <c:v>33.800000000000004</c:v>
                </c:pt>
                <c:pt idx="5773">
                  <c:v>33.800000000000004</c:v>
                </c:pt>
                <c:pt idx="5774">
                  <c:v>33.800000000000004</c:v>
                </c:pt>
                <c:pt idx="5775">
                  <c:v>33.800000000000004</c:v>
                </c:pt>
                <c:pt idx="5776">
                  <c:v>33.800000000000004</c:v>
                </c:pt>
                <c:pt idx="5777">
                  <c:v>33.800000000000004</c:v>
                </c:pt>
                <c:pt idx="5778">
                  <c:v>33.800000000000004</c:v>
                </c:pt>
                <c:pt idx="5779">
                  <c:v>33.800000000000004</c:v>
                </c:pt>
                <c:pt idx="5780">
                  <c:v>33.800000000000004</c:v>
                </c:pt>
                <c:pt idx="5781">
                  <c:v>33.800000000000004</c:v>
                </c:pt>
                <c:pt idx="5782">
                  <c:v>33.9</c:v>
                </c:pt>
                <c:pt idx="5783">
                  <c:v>33.9</c:v>
                </c:pt>
                <c:pt idx="5784">
                  <c:v>33.9</c:v>
                </c:pt>
                <c:pt idx="5785">
                  <c:v>33.9</c:v>
                </c:pt>
                <c:pt idx="5786">
                  <c:v>33.9</c:v>
                </c:pt>
                <c:pt idx="5787">
                  <c:v>33.9</c:v>
                </c:pt>
                <c:pt idx="5788">
                  <c:v>33.9</c:v>
                </c:pt>
                <c:pt idx="5789">
                  <c:v>33.9</c:v>
                </c:pt>
                <c:pt idx="5790">
                  <c:v>34</c:v>
                </c:pt>
                <c:pt idx="5791">
                  <c:v>34</c:v>
                </c:pt>
                <c:pt idx="5792">
                  <c:v>34</c:v>
                </c:pt>
                <c:pt idx="5793">
                  <c:v>34</c:v>
                </c:pt>
                <c:pt idx="5794">
                  <c:v>34</c:v>
                </c:pt>
                <c:pt idx="5795">
                  <c:v>34</c:v>
                </c:pt>
                <c:pt idx="5796">
                  <c:v>34</c:v>
                </c:pt>
                <c:pt idx="5797">
                  <c:v>34</c:v>
                </c:pt>
                <c:pt idx="5798">
                  <c:v>34</c:v>
                </c:pt>
                <c:pt idx="5799">
                  <c:v>34</c:v>
                </c:pt>
                <c:pt idx="5800">
                  <c:v>34</c:v>
                </c:pt>
                <c:pt idx="5801">
                  <c:v>34</c:v>
                </c:pt>
                <c:pt idx="5802">
                  <c:v>34</c:v>
                </c:pt>
                <c:pt idx="5803">
                  <c:v>34</c:v>
                </c:pt>
                <c:pt idx="5804">
                  <c:v>34.1</c:v>
                </c:pt>
                <c:pt idx="5805">
                  <c:v>34.1</c:v>
                </c:pt>
                <c:pt idx="5806">
                  <c:v>34.1</c:v>
                </c:pt>
                <c:pt idx="5807">
                  <c:v>34.1</c:v>
                </c:pt>
                <c:pt idx="5808">
                  <c:v>34.1</c:v>
                </c:pt>
                <c:pt idx="5809">
                  <c:v>34.1</c:v>
                </c:pt>
                <c:pt idx="5810">
                  <c:v>34.1</c:v>
                </c:pt>
                <c:pt idx="5811">
                  <c:v>34.1</c:v>
                </c:pt>
                <c:pt idx="5812">
                  <c:v>34.1</c:v>
                </c:pt>
                <c:pt idx="5813">
                  <c:v>34.1</c:v>
                </c:pt>
                <c:pt idx="5814">
                  <c:v>34.1</c:v>
                </c:pt>
                <c:pt idx="5815">
                  <c:v>34.1</c:v>
                </c:pt>
                <c:pt idx="5816">
                  <c:v>34.200000000000003</c:v>
                </c:pt>
                <c:pt idx="5817">
                  <c:v>34.200000000000003</c:v>
                </c:pt>
                <c:pt idx="5818">
                  <c:v>34.200000000000003</c:v>
                </c:pt>
                <c:pt idx="5819">
                  <c:v>34.200000000000003</c:v>
                </c:pt>
                <c:pt idx="5820">
                  <c:v>34.200000000000003</c:v>
                </c:pt>
                <c:pt idx="5821">
                  <c:v>34.200000000000003</c:v>
                </c:pt>
                <c:pt idx="5822">
                  <c:v>34.200000000000003</c:v>
                </c:pt>
                <c:pt idx="5823">
                  <c:v>34.200000000000003</c:v>
                </c:pt>
                <c:pt idx="5824">
                  <c:v>34.200000000000003</c:v>
                </c:pt>
                <c:pt idx="5825">
                  <c:v>34.200000000000003</c:v>
                </c:pt>
                <c:pt idx="5826">
                  <c:v>34.200000000000003</c:v>
                </c:pt>
                <c:pt idx="5827">
                  <c:v>34.200000000000003</c:v>
                </c:pt>
                <c:pt idx="5828">
                  <c:v>34.200000000000003</c:v>
                </c:pt>
                <c:pt idx="5829">
                  <c:v>34.200000000000003</c:v>
                </c:pt>
                <c:pt idx="5830">
                  <c:v>34.200000000000003</c:v>
                </c:pt>
                <c:pt idx="5831">
                  <c:v>34.200000000000003</c:v>
                </c:pt>
                <c:pt idx="5832">
                  <c:v>34.200000000000003</c:v>
                </c:pt>
                <c:pt idx="5833">
                  <c:v>34.200000000000003</c:v>
                </c:pt>
                <c:pt idx="5834">
                  <c:v>34.200000000000003</c:v>
                </c:pt>
                <c:pt idx="5835">
                  <c:v>34.200000000000003</c:v>
                </c:pt>
                <c:pt idx="5836">
                  <c:v>34.200000000000003</c:v>
                </c:pt>
                <c:pt idx="5837">
                  <c:v>34.1</c:v>
                </c:pt>
                <c:pt idx="5838">
                  <c:v>34.1</c:v>
                </c:pt>
                <c:pt idx="5839">
                  <c:v>34.1</c:v>
                </c:pt>
                <c:pt idx="5840">
                  <c:v>34.1</c:v>
                </c:pt>
                <c:pt idx="5841">
                  <c:v>34.1</c:v>
                </c:pt>
                <c:pt idx="5842">
                  <c:v>34.1</c:v>
                </c:pt>
                <c:pt idx="5843">
                  <c:v>34.1</c:v>
                </c:pt>
                <c:pt idx="5844">
                  <c:v>34.1</c:v>
                </c:pt>
                <c:pt idx="5845">
                  <c:v>34.1</c:v>
                </c:pt>
                <c:pt idx="5846">
                  <c:v>34.1</c:v>
                </c:pt>
                <c:pt idx="5847">
                  <c:v>34.1</c:v>
                </c:pt>
                <c:pt idx="5848">
                  <c:v>34.1</c:v>
                </c:pt>
                <c:pt idx="5849">
                  <c:v>34.1</c:v>
                </c:pt>
                <c:pt idx="5850">
                  <c:v>34.1</c:v>
                </c:pt>
                <c:pt idx="5851">
                  <c:v>34.1</c:v>
                </c:pt>
                <c:pt idx="5852">
                  <c:v>34.1</c:v>
                </c:pt>
                <c:pt idx="5853">
                  <c:v>34.1</c:v>
                </c:pt>
                <c:pt idx="5854">
                  <c:v>34.1</c:v>
                </c:pt>
                <c:pt idx="5855">
                  <c:v>34.1</c:v>
                </c:pt>
                <c:pt idx="5856">
                  <c:v>34.1</c:v>
                </c:pt>
                <c:pt idx="5857">
                  <c:v>34</c:v>
                </c:pt>
                <c:pt idx="5858">
                  <c:v>34</c:v>
                </c:pt>
                <c:pt idx="5859">
                  <c:v>34</c:v>
                </c:pt>
                <c:pt idx="5860">
                  <c:v>34</c:v>
                </c:pt>
                <c:pt idx="5861">
                  <c:v>34</c:v>
                </c:pt>
                <c:pt idx="5862">
                  <c:v>34</c:v>
                </c:pt>
                <c:pt idx="5863">
                  <c:v>34</c:v>
                </c:pt>
                <c:pt idx="5864">
                  <c:v>34</c:v>
                </c:pt>
                <c:pt idx="5865">
                  <c:v>34</c:v>
                </c:pt>
                <c:pt idx="5866">
                  <c:v>34</c:v>
                </c:pt>
                <c:pt idx="5867">
                  <c:v>34</c:v>
                </c:pt>
                <c:pt idx="5868">
                  <c:v>34</c:v>
                </c:pt>
                <c:pt idx="5869">
                  <c:v>34</c:v>
                </c:pt>
                <c:pt idx="5870">
                  <c:v>34</c:v>
                </c:pt>
                <c:pt idx="5871">
                  <c:v>34</c:v>
                </c:pt>
                <c:pt idx="5872">
                  <c:v>34</c:v>
                </c:pt>
                <c:pt idx="5873">
                  <c:v>34</c:v>
                </c:pt>
                <c:pt idx="5874">
                  <c:v>34</c:v>
                </c:pt>
                <c:pt idx="5875">
                  <c:v>34</c:v>
                </c:pt>
                <c:pt idx="5876">
                  <c:v>33.9</c:v>
                </c:pt>
                <c:pt idx="5877">
                  <c:v>33.9</c:v>
                </c:pt>
                <c:pt idx="5878">
                  <c:v>33.9</c:v>
                </c:pt>
                <c:pt idx="5879">
                  <c:v>33.9</c:v>
                </c:pt>
                <c:pt idx="5880">
                  <c:v>33.9</c:v>
                </c:pt>
                <c:pt idx="5881">
                  <c:v>33.9</c:v>
                </c:pt>
                <c:pt idx="5882">
                  <c:v>33.9</c:v>
                </c:pt>
                <c:pt idx="5883">
                  <c:v>33.9</c:v>
                </c:pt>
                <c:pt idx="5884">
                  <c:v>33.9</c:v>
                </c:pt>
                <c:pt idx="5885">
                  <c:v>33.9</c:v>
                </c:pt>
                <c:pt idx="5886">
                  <c:v>33.9</c:v>
                </c:pt>
                <c:pt idx="5887">
                  <c:v>33.9</c:v>
                </c:pt>
                <c:pt idx="5888">
                  <c:v>33.9</c:v>
                </c:pt>
                <c:pt idx="5889">
                  <c:v>33.9</c:v>
                </c:pt>
                <c:pt idx="5890">
                  <c:v>33.9</c:v>
                </c:pt>
                <c:pt idx="5891">
                  <c:v>33.9</c:v>
                </c:pt>
                <c:pt idx="5892">
                  <c:v>33.9</c:v>
                </c:pt>
                <c:pt idx="5893">
                  <c:v>33.800000000000004</c:v>
                </c:pt>
                <c:pt idx="5894">
                  <c:v>33.800000000000004</c:v>
                </c:pt>
                <c:pt idx="5895">
                  <c:v>33.800000000000004</c:v>
                </c:pt>
                <c:pt idx="5896">
                  <c:v>33.800000000000004</c:v>
                </c:pt>
                <c:pt idx="5897">
                  <c:v>33.800000000000004</c:v>
                </c:pt>
                <c:pt idx="5898">
                  <c:v>33.800000000000004</c:v>
                </c:pt>
                <c:pt idx="5899">
                  <c:v>33.800000000000004</c:v>
                </c:pt>
                <c:pt idx="5900">
                  <c:v>33.800000000000004</c:v>
                </c:pt>
                <c:pt idx="5901">
                  <c:v>33.800000000000004</c:v>
                </c:pt>
                <c:pt idx="5902">
                  <c:v>33.800000000000004</c:v>
                </c:pt>
                <c:pt idx="5903">
                  <c:v>33.800000000000004</c:v>
                </c:pt>
                <c:pt idx="5904">
                  <c:v>33.800000000000004</c:v>
                </c:pt>
                <c:pt idx="5905">
                  <c:v>33.800000000000004</c:v>
                </c:pt>
                <c:pt idx="5906">
                  <c:v>33.800000000000004</c:v>
                </c:pt>
                <c:pt idx="5907">
                  <c:v>33.800000000000004</c:v>
                </c:pt>
                <c:pt idx="5908">
                  <c:v>33.800000000000004</c:v>
                </c:pt>
                <c:pt idx="5909">
                  <c:v>33.800000000000004</c:v>
                </c:pt>
                <c:pt idx="5910">
                  <c:v>33.700000000000003</c:v>
                </c:pt>
                <c:pt idx="5911">
                  <c:v>33.700000000000003</c:v>
                </c:pt>
                <c:pt idx="5912">
                  <c:v>33.700000000000003</c:v>
                </c:pt>
                <c:pt idx="5913">
                  <c:v>33.700000000000003</c:v>
                </c:pt>
                <c:pt idx="5914">
                  <c:v>33.700000000000003</c:v>
                </c:pt>
                <c:pt idx="5915">
                  <c:v>33.700000000000003</c:v>
                </c:pt>
                <c:pt idx="5916">
                  <c:v>33.700000000000003</c:v>
                </c:pt>
                <c:pt idx="5917">
                  <c:v>33.700000000000003</c:v>
                </c:pt>
                <c:pt idx="5918">
                  <c:v>33.700000000000003</c:v>
                </c:pt>
                <c:pt idx="5919">
                  <c:v>33.700000000000003</c:v>
                </c:pt>
                <c:pt idx="5920">
                  <c:v>33.700000000000003</c:v>
                </c:pt>
                <c:pt idx="5921">
                  <c:v>33.700000000000003</c:v>
                </c:pt>
                <c:pt idx="5922">
                  <c:v>33.700000000000003</c:v>
                </c:pt>
                <c:pt idx="5923">
                  <c:v>33.700000000000003</c:v>
                </c:pt>
                <c:pt idx="5924">
                  <c:v>33.700000000000003</c:v>
                </c:pt>
                <c:pt idx="5925">
                  <c:v>33.700000000000003</c:v>
                </c:pt>
                <c:pt idx="5926">
                  <c:v>33.700000000000003</c:v>
                </c:pt>
                <c:pt idx="5927">
                  <c:v>33.700000000000003</c:v>
                </c:pt>
                <c:pt idx="5928">
                  <c:v>33.6</c:v>
                </c:pt>
                <c:pt idx="5929">
                  <c:v>33.6</c:v>
                </c:pt>
                <c:pt idx="5930">
                  <c:v>33.6</c:v>
                </c:pt>
                <c:pt idx="5931">
                  <c:v>33.6</c:v>
                </c:pt>
                <c:pt idx="5932">
                  <c:v>33.6</c:v>
                </c:pt>
                <c:pt idx="5933">
                  <c:v>33.6</c:v>
                </c:pt>
                <c:pt idx="5934">
                  <c:v>33.6</c:v>
                </c:pt>
                <c:pt idx="5935">
                  <c:v>33.6</c:v>
                </c:pt>
                <c:pt idx="5936">
                  <c:v>33.6</c:v>
                </c:pt>
                <c:pt idx="5937">
                  <c:v>33.6</c:v>
                </c:pt>
                <c:pt idx="5938">
                  <c:v>33.6</c:v>
                </c:pt>
                <c:pt idx="5939">
                  <c:v>33.6</c:v>
                </c:pt>
                <c:pt idx="5940">
                  <c:v>33.6</c:v>
                </c:pt>
                <c:pt idx="5941">
                  <c:v>33.6</c:v>
                </c:pt>
                <c:pt idx="5942">
                  <c:v>33.6</c:v>
                </c:pt>
                <c:pt idx="5943">
                  <c:v>33.6</c:v>
                </c:pt>
                <c:pt idx="5944">
                  <c:v>33.6</c:v>
                </c:pt>
                <c:pt idx="5945">
                  <c:v>33.5</c:v>
                </c:pt>
                <c:pt idx="5946">
                  <c:v>33.5</c:v>
                </c:pt>
                <c:pt idx="5947">
                  <c:v>33.5</c:v>
                </c:pt>
                <c:pt idx="5948">
                  <c:v>33.5</c:v>
                </c:pt>
                <c:pt idx="5949">
                  <c:v>33.5</c:v>
                </c:pt>
                <c:pt idx="5950">
                  <c:v>33.5</c:v>
                </c:pt>
                <c:pt idx="5951">
                  <c:v>33.5</c:v>
                </c:pt>
                <c:pt idx="5952">
                  <c:v>33.5</c:v>
                </c:pt>
                <c:pt idx="5953">
                  <c:v>33.5</c:v>
                </c:pt>
                <c:pt idx="5954">
                  <c:v>33.5</c:v>
                </c:pt>
                <c:pt idx="5955">
                  <c:v>33.5</c:v>
                </c:pt>
                <c:pt idx="5956">
                  <c:v>33.5</c:v>
                </c:pt>
                <c:pt idx="5957">
                  <c:v>33.5</c:v>
                </c:pt>
                <c:pt idx="5958">
                  <c:v>33.5</c:v>
                </c:pt>
                <c:pt idx="5959">
                  <c:v>33.5</c:v>
                </c:pt>
                <c:pt idx="5960">
                  <c:v>33.5</c:v>
                </c:pt>
                <c:pt idx="5961">
                  <c:v>33.5</c:v>
                </c:pt>
                <c:pt idx="5962">
                  <c:v>33.4</c:v>
                </c:pt>
                <c:pt idx="5963">
                  <c:v>33.4</c:v>
                </c:pt>
                <c:pt idx="5964">
                  <c:v>33.4</c:v>
                </c:pt>
                <c:pt idx="5965">
                  <c:v>33.4</c:v>
                </c:pt>
                <c:pt idx="5966">
                  <c:v>33.4</c:v>
                </c:pt>
                <c:pt idx="5967">
                  <c:v>33.4</c:v>
                </c:pt>
                <c:pt idx="5968">
                  <c:v>33.4</c:v>
                </c:pt>
                <c:pt idx="5969">
                  <c:v>33.4</c:v>
                </c:pt>
                <c:pt idx="5970">
                  <c:v>33.4</c:v>
                </c:pt>
                <c:pt idx="5971">
                  <c:v>33.4</c:v>
                </c:pt>
                <c:pt idx="5972">
                  <c:v>33.4</c:v>
                </c:pt>
                <c:pt idx="5973">
                  <c:v>33.4</c:v>
                </c:pt>
                <c:pt idx="5974">
                  <c:v>33.4</c:v>
                </c:pt>
                <c:pt idx="5975">
                  <c:v>33.4</c:v>
                </c:pt>
                <c:pt idx="5976">
                  <c:v>33.4</c:v>
                </c:pt>
                <c:pt idx="5977">
                  <c:v>33.4</c:v>
                </c:pt>
                <c:pt idx="5978">
                  <c:v>33.4</c:v>
                </c:pt>
                <c:pt idx="5979">
                  <c:v>33.300000000000004</c:v>
                </c:pt>
                <c:pt idx="5980">
                  <c:v>33.300000000000004</c:v>
                </c:pt>
                <c:pt idx="5981">
                  <c:v>33.300000000000004</c:v>
                </c:pt>
                <c:pt idx="5982">
                  <c:v>33.300000000000004</c:v>
                </c:pt>
                <c:pt idx="5983">
                  <c:v>33.300000000000004</c:v>
                </c:pt>
                <c:pt idx="5984">
                  <c:v>33.300000000000004</c:v>
                </c:pt>
                <c:pt idx="5985">
                  <c:v>33.300000000000004</c:v>
                </c:pt>
                <c:pt idx="5986">
                  <c:v>33.300000000000004</c:v>
                </c:pt>
                <c:pt idx="5987">
                  <c:v>33.300000000000004</c:v>
                </c:pt>
                <c:pt idx="5988">
                  <c:v>33.300000000000004</c:v>
                </c:pt>
                <c:pt idx="5989">
                  <c:v>33.300000000000004</c:v>
                </c:pt>
                <c:pt idx="5990">
                  <c:v>33.300000000000004</c:v>
                </c:pt>
                <c:pt idx="5991">
                  <c:v>33.300000000000004</c:v>
                </c:pt>
                <c:pt idx="5992">
                  <c:v>33.300000000000004</c:v>
                </c:pt>
                <c:pt idx="5993">
                  <c:v>33.300000000000004</c:v>
                </c:pt>
                <c:pt idx="5994">
                  <c:v>33.300000000000004</c:v>
                </c:pt>
                <c:pt idx="5995">
                  <c:v>33.200000000000003</c:v>
                </c:pt>
                <c:pt idx="5996">
                  <c:v>33.200000000000003</c:v>
                </c:pt>
                <c:pt idx="5997">
                  <c:v>33.200000000000003</c:v>
                </c:pt>
                <c:pt idx="5998">
                  <c:v>33.200000000000003</c:v>
                </c:pt>
                <c:pt idx="5999">
                  <c:v>33.200000000000003</c:v>
                </c:pt>
                <c:pt idx="6000">
                  <c:v>33.200000000000003</c:v>
                </c:pt>
                <c:pt idx="6001">
                  <c:v>33.200000000000003</c:v>
                </c:pt>
                <c:pt idx="6002">
                  <c:v>33.200000000000003</c:v>
                </c:pt>
                <c:pt idx="6003">
                  <c:v>33.200000000000003</c:v>
                </c:pt>
                <c:pt idx="6004">
                  <c:v>33.200000000000003</c:v>
                </c:pt>
                <c:pt idx="6005">
                  <c:v>33.200000000000003</c:v>
                </c:pt>
                <c:pt idx="6006">
                  <c:v>33.200000000000003</c:v>
                </c:pt>
                <c:pt idx="6007">
                  <c:v>33.200000000000003</c:v>
                </c:pt>
                <c:pt idx="6008">
                  <c:v>33.200000000000003</c:v>
                </c:pt>
                <c:pt idx="6009">
                  <c:v>33.200000000000003</c:v>
                </c:pt>
                <c:pt idx="6010">
                  <c:v>33.200000000000003</c:v>
                </c:pt>
                <c:pt idx="6011">
                  <c:v>33.200000000000003</c:v>
                </c:pt>
                <c:pt idx="6012">
                  <c:v>33.1</c:v>
                </c:pt>
                <c:pt idx="6013">
                  <c:v>33.1</c:v>
                </c:pt>
                <c:pt idx="6014">
                  <c:v>33.1</c:v>
                </c:pt>
                <c:pt idx="6015">
                  <c:v>33.1</c:v>
                </c:pt>
                <c:pt idx="6016">
                  <c:v>33.1</c:v>
                </c:pt>
                <c:pt idx="6017">
                  <c:v>33.1</c:v>
                </c:pt>
                <c:pt idx="6018">
                  <c:v>33.1</c:v>
                </c:pt>
                <c:pt idx="6019">
                  <c:v>33.1</c:v>
                </c:pt>
                <c:pt idx="6020">
                  <c:v>33.1</c:v>
                </c:pt>
                <c:pt idx="6021">
                  <c:v>33.1</c:v>
                </c:pt>
                <c:pt idx="6022">
                  <c:v>33.1</c:v>
                </c:pt>
                <c:pt idx="6023">
                  <c:v>33.1</c:v>
                </c:pt>
                <c:pt idx="6024">
                  <c:v>33.1</c:v>
                </c:pt>
                <c:pt idx="6025">
                  <c:v>33.1</c:v>
                </c:pt>
                <c:pt idx="6026">
                  <c:v>33.1</c:v>
                </c:pt>
                <c:pt idx="6027">
                  <c:v>33.1</c:v>
                </c:pt>
                <c:pt idx="6028">
                  <c:v>33.1</c:v>
                </c:pt>
                <c:pt idx="6029">
                  <c:v>33</c:v>
                </c:pt>
                <c:pt idx="6030">
                  <c:v>33</c:v>
                </c:pt>
                <c:pt idx="6031">
                  <c:v>33</c:v>
                </c:pt>
                <c:pt idx="6032">
                  <c:v>33</c:v>
                </c:pt>
                <c:pt idx="6033">
                  <c:v>33</c:v>
                </c:pt>
                <c:pt idx="6034">
                  <c:v>33</c:v>
                </c:pt>
                <c:pt idx="6035">
                  <c:v>33</c:v>
                </c:pt>
                <c:pt idx="6036">
                  <c:v>33</c:v>
                </c:pt>
                <c:pt idx="6037">
                  <c:v>33</c:v>
                </c:pt>
                <c:pt idx="6038">
                  <c:v>33</c:v>
                </c:pt>
                <c:pt idx="6039">
                  <c:v>33</c:v>
                </c:pt>
                <c:pt idx="6040">
                  <c:v>33</c:v>
                </c:pt>
                <c:pt idx="6041">
                  <c:v>33</c:v>
                </c:pt>
                <c:pt idx="6042">
                  <c:v>33</c:v>
                </c:pt>
                <c:pt idx="6043">
                  <c:v>33</c:v>
                </c:pt>
                <c:pt idx="6044">
                  <c:v>33</c:v>
                </c:pt>
                <c:pt idx="6045">
                  <c:v>32.9</c:v>
                </c:pt>
                <c:pt idx="6046">
                  <c:v>32.9</c:v>
                </c:pt>
                <c:pt idx="6047">
                  <c:v>32.9</c:v>
                </c:pt>
                <c:pt idx="6048">
                  <c:v>32.9</c:v>
                </c:pt>
                <c:pt idx="6049">
                  <c:v>32.9</c:v>
                </c:pt>
                <c:pt idx="6050">
                  <c:v>32.9</c:v>
                </c:pt>
                <c:pt idx="6051">
                  <c:v>32.9</c:v>
                </c:pt>
                <c:pt idx="6052">
                  <c:v>32.9</c:v>
                </c:pt>
                <c:pt idx="6053">
                  <c:v>32.9</c:v>
                </c:pt>
                <c:pt idx="6054">
                  <c:v>32.9</c:v>
                </c:pt>
                <c:pt idx="6055">
                  <c:v>32.9</c:v>
                </c:pt>
                <c:pt idx="6056">
                  <c:v>32.9</c:v>
                </c:pt>
                <c:pt idx="6057">
                  <c:v>32.9</c:v>
                </c:pt>
                <c:pt idx="6058">
                  <c:v>32.9</c:v>
                </c:pt>
                <c:pt idx="6059">
                  <c:v>32.9</c:v>
                </c:pt>
                <c:pt idx="6060">
                  <c:v>32.9</c:v>
                </c:pt>
                <c:pt idx="6061">
                  <c:v>32.800000000000004</c:v>
                </c:pt>
                <c:pt idx="6062">
                  <c:v>32.800000000000004</c:v>
                </c:pt>
                <c:pt idx="6063">
                  <c:v>32.800000000000004</c:v>
                </c:pt>
                <c:pt idx="6064">
                  <c:v>32.800000000000004</c:v>
                </c:pt>
                <c:pt idx="6065">
                  <c:v>32.800000000000004</c:v>
                </c:pt>
                <c:pt idx="6066">
                  <c:v>32.800000000000004</c:v>
                </c:pt>
                <c:pt idx="6067">
                  <c:v>32.800000000000004</c:v>
                </c:pt>
                <c:pt idx="6068">
                  <c:v>32.800000000000004</c:v>
                </c:pt>
                <c:pt idx="6069">
                  <c:v>32.800000000000004</c:v>
                </c:pt>
                <c:pt idx="6070">
                  <c:v>32.800000000000004</c:v>
                </c:pt>
                <c:pt idx="6071">
                  <c:v>32.800000000000004</c:v>
                </c:pt>
                <c:pt idx="6072">
                  <c:v>32.800000000000004</c:v>
                </c:pt>
                <c:pt idx="6073">
                  <c:v>32.800000000000004</c:v>
                </c:pt>
                <c:pt idx="6074">
                  <c:v>32.800000000000004</c:v>
                </c:pt>
                <c:pt idx="6075">
                  <c:v>32.800000000000004</c:v>
                </c:pt>
                <c:pt idx="6076">
                  <c:v>32.800000000000004</c:v>
                </c:pt>
                <c:pt idx="6077">
                  <c:v>32.700000000000003</c:v>
                </c:pt>
                <c:pt idx="6078">
                  <c:v>32.700000000000003</c:v>
                </c:pt>
                <c:pt idx="6079">
                  <c:v>32.700000000000003</c:v>
                </c:pt>
                <c:pt idx="6080">
                  <c:v>32.700000000000003</c:v>
                </c:pt>
                <c:pt idx="6081">
                  <c:v>32.700000000000003</c:v>
                </c:pt>
                <c:pt idx="6082">
                  <c:v>32.700000000000003</c:v>
                </c:pt>
                <c:pt idx="6083">
                  <c:v>32.700000000000003</c:v>
                </c:pt>
                <c:pt idx="6084">
                  <c:v>32.700000000000003</c:v>
                </c:pt>
                <c:pt idx="6085">
                  <c:v>32.700000000000003</c:v>
                </c:pt>
                <c:pt idx="6086">
                  <c:v>32.700000000000003</c:v>
                </c:pt>
                <c:pt idx="6087">
                  <c:v>32.700000000000003</c:v>
                </c:pt>
                <c:pt idx="6088">
                  <c:v>32.700000000000003</c:v>
                </c:pt>
                <c:pt idx="6089">
                  <c:v>32.700000000000003</c:v>
                </c:pt>
                <c:pt idx="6090">
                  <c:v>32.700000000000003</c:v>
                </c:pt>
                <c:pt idx="6091">
                  <c:v>32.700000000000003</c:v>
                </c:pt>
                <c:pt idx="6092">
                  <c:v>32.700000000000003</c:v>
                </c:pt>
                <c:pt idx="6093">
                  <c:v>32.700000000000003</c:v>
                </c:pt>
                <c:pt idx="6094">
                  <c:v>32.6</c:v>
                </c:pt>
                <c:pt idx="6095">
                  <c:v>32.6</c:v>
                </c:pt>
                <c:pt idx="6096">
                  <c:v>32.6</c:v>
                </c:pt>
                <c:pt idx="6097">
                  <c:v>32.6</c:v>
                </c:pt>
                <c:pt idx="6098">
                  <c:v>32.6</c:v>
                </c:pt>
                <c:pt idx="6099">
                  <c:v>32.6</c:v>
                </c:pt>
                <c:pt idx="6100">
                  <c:v>32.6</c:v>
                </c:pt>
                <c:pt idx="6101">
                  <c:v>32.6</c:v>
                </c:pt>
                <c:pt idx="6102">
                  <c:v>32.6</c:v>
                </c:pt>
                <c:pt idx="6103">
                  <c:v>32.6</c:v>
                </c:pt>
                <c:pt idx="6104">
                  <c:v>32.6</c:v>
                </c:pt>
                <c:pt idx="6105">
                  <c:v>32.6</c:v>
                </c:pt>
                <c:pt idx="6106">
                  <c:v>32.6</c:v>
                </c:pt>
                <c:pt idx="6107">
                  <c:v>32.6</c:v>
                </c:pt>
                <c:pt idx="6108">
                  <c:v>32.6</c:v>
                </c:pt>
                <c:pt idx="6109">
                  <c:v>32.6</c:v>
                </c:pt>
                <c:pt idx="6110">
                  <c:v>32.6</c:v>
                </c:pt>
                <c:pt idx="6111">
                  <c:v>32.5</c:v>
                </c:pt>
                <c:pt idx="6112">
                  <c:v>32.5</c:v>
                </c:pt>
                <c:pt idx="6113">
                  <c:v>32.5</c:v>
                </c:pt>
                <c:pt idx="6114">
                  <c:v>32.5</c:v>
                </c:pt>
                <c:pt idx="6115">
                  <c:v>32.5</c:v>
                </c:pt>
                <c:pt idx="6116">
                  <c:v>32.5</c:v>
                </c:pt>
                <c:pt idx="6117">
                  <c:v>32.5</c:v>
                </c:pt>
                <c:pt idx="6118">
                  <c:v>32.5</c:v>
                </c:pt>
                <c:pt idx="6119">
                  <c:v>32.5</c:v>
                </c:pt>
                <c:pt idx="6120">
                  <c:v>32.5</c:v>
                </c:pt>
                <c:pt idx="6121">
                  <c:v>32.5</c:v>
                </c:pt>
                <c:pt idx="6122">
                  <c:v>32.5</c:v>
                </c:pt>
                <c:pt idx="6123">
                  <c:v>32.5</c:v>
                </c:pt>
                <c:pt idx="6124">
                  <c:v>32.5</c:v>
                </c:pt>
                <c:pt idx="6125">
                  <c:v>32.5</c:v>
                </c:pt>
                <c:pt idx="6126">
                  <c:v>32.5</c:v>
                </c:pt>
                <c:pt idx="6127">
                  <c:v>32.4</c:v>
                </c:pt>
                <c:pt idx="6128">
                  <c:v>32.4</c:v>
                </c:pt>
                <c:pt idx="6129">
                  <c:v>32.4</c:v>
                </c:pt>
                <c:pt idx="6130">
                  <c:v>32.4</c:v>
                </c:pt>
                <c:pt idx="6131">
                  <c:v>32.4</c:v>
                </c:pt>
                <c:pt idx="6132">
                  <c:v>32.4</c:v>
                </c:pt>
                <c:pt idx="6133">
                  <c:v>32.4</c:v>
                </c:pt>
                <c:pt idx="6134">
                  <c:v>32.4</c:v>
                </c:pt>
                <c:pt idx="6135">
                  <c:v>32.4</c:v>
                </c:pt>
                <c:pt idx="6136">
                  <c:v>32.4</c:v>
                </c:pt>
                <c:pt idx="6137">
                  <c:v>32.4</c:v>
                </c:pt>
                <c:pt idx="6138">
                  <c:v>32.4</c:v>
                </c:pt>
                <c:pt idx="6139">
                  <c:v>32.4</c:v>
                </c:pt>
                <c:pt idx="6140">
                  <c:v>32.4</c:v>
                </c:pt>
                <c:pt idx="6141">
                  <c:v>32.4</c:v>
                </c:pt>
                <c:pt idx="6142">
                  <c:v>32.4</c:v>
                </c:pt>
                <c:pt idx="6143">
                  <c:v>32.4</c:v>
                </c:pt>
                <c:pt idx="6144">
                  <c:v>32.300000000000004</c:v>
                </c:pt>
                <c:pt idx="6145">
                  <c:v>32.300000000000004</c:v>
                </c:pt>
                <c:pt idx="6146">
                  <c:v>32.300000000000004</c:v>
                </c:pt>
                <c:pt idx="6147">
                  <c:v>32.300000000000004</c:v>
                </c:pt>
                <c:pt idx="6148">
                  <c:v>32.300000000000004</c:v>
                </c:pt>
                <c:pt idx="6149">
                  <c:v>32.300000000000004</c:v>
                </c:pt>
                <c:pt idx="6150">
                  <c:v>32.300000000000004</c:v>
                </c:pt>
                <c:pt idx="6151">
                  <c:v>32.300000000000004</c:v>
                </c:pt>
                <c:pt idx="6152">
                  <c:v>32.300000000000004</c:v>
                </c:pt>
                <c:pt idx="6153">
                  <c:v>32.300000000000004</c:v>
                </c:pt>
                <c:pt idx="6154">
                  <c:v>32.300000000000004</c:v>
                </c:pt>
                <c:pt idx="6155">
                  <c:v>32.300000000000004</c:v>
                </c:pt>
                <c:pt idx="6156">
                  <c:v>32.300000000000004</c:v>
                </c:pt>
                <c:pt idx="6157">
                  <c:v>32.300000000000004</c:v>
                </c:pt>
                <c:pt idx="6158">
                  <c:v>32.300000000000004</c:v>
                </c:pt>
                <c:pt idx="6159">
                  <c:v>32.300000000000004</c:v>
                </c:pt>
                <c:pt idx="6160">
                  <c:v>32.300000000000004</c:v>
                </c:pt>
                <c:pt idx="6161">
                  <c:v>32.200000000000003</c:v>
                </c:pt>
                <c:pt idx="6162">
                  <c:v>32.200000000000003</c:v>
                </c:pt>
                <c:pt idx="6163">
                  <c:v>32.200000000000003</c:v>
                </c:pt>
                <c:pt idx="6164">
                  <c:v>32.200000000000003</c:v>
                </c:pt>
                <c:pt idx="6165">
                  <c:v>32.200000000000003</c:v>
                </c:pt>
                <c:pt idx="6166">
                  <c:v>32.200000000000003</c:v>
                </c:pt>
                <c:pt idx="6167">
                  <c:v>32.200000000000003</c:v>
                </c:pt>
                <c:pt idx="6168">
                  <c:v>32.200000000000003</c:v>
                </c:pt>
                <c:pt idx="6169">
                  <c:v>32.200000000000003</c:v>
                </c:pt>
                <c:pt idx="6170">
                  <c:v>32.200000000000003</c:v>
                </c:pt>
                <c:pt idx="6171">
                  <c:v>32.200000000000003</c:v>
                </c:pt>
                <c:pt idx="6172">
                  <c:v>32.200000000000003</c:v>
                </c:pt>
                <c:pt idx="6173">
                  <c:v>32.200000000000003</c:v>
                </c:pt>
                <c:pt idx="6174">
                  <c:v>32.200000000000003</c:v>
                </c:pt>
                <c:pt idx="6175">
                  <c:v>32.200000000000003</c:v>
                </c:pt>
                <c:pt idx="6176">
                  <c:v>32.200000000000003</c:v>
                </c:pt>
                <c:pt idx="6177">
                  <c:v>32.1</c:v>
                </c:pt>
                <c:pt idx="6178">
                  <c:v>32.1</c:v>
                </c:pt>
                <c:pt idx="6179">
                  <c:v>32.1</c:v>
                </c:pt>
                <c:pt idx="6180">
                  <c:v>32.1</c:v>
                </c:pt>
                <c:pt idx="6181">
                  <c:v>32.1</c:v>
                </c:pt>
                <c:pt idx="6182">
                  <c:v>32.1</c:v>
                </c:pt>
                <c:pt idx="6183">
                  <c:v>32.1</c:v>
                </c:pt>
                <c:pt idx="6184">
                  <c:v>32.1</c:v>
                </c:pt>
                <c:pt idx="6185">
                  <c:v>32.1</c:v>
                </c:pt>
                <c:pt idx="6186">
                  <c:v>32.1</c:v>
                </c:pt>
                <c:pt idx="6187">
                  <c:v>32.1</c:v>
                </c:pt>
                <c:pt idx="6188">
                  <c:v>32.1</c:v>
                </c:pt>
                <c:pt idx="6189">
                  <c:v>32.1</c:v>
                </c:pt>
                <c:pt idx="6190">
                  <c:v>32.1</c:v>
                </c:pt>
                <c:pt idx="6191">
                  <c:v>32.1</c:v>
                </c:pt>
                <c:pt idx="6192">
                  <c:v>32.1</c:v>
                </c:pt>
                <c:pt idx="6193">
                  <c:v>32</c:v>
                </c:pt>
                <c:pt idx="6194">
                  <c:v>32</c:v>
                </c:pt>
                <c:pt idx="6195">
                  <c:v>32</c:v>
                </c:pt>
                <c:pt idx="6196">
                  <c:v>32</c:v>
                </c:pt>
                <c:pt idx="6197">
                  <c:v>32</c:v>
                </c:pt>
                <c:pt idx="6198">
                  <c:v>32</c:v>
                </c:pt>
                <c:pt idx="6199">
                  <c:v>32</c:v>
                </c:pt>
                <c:pt idx="6200">
                  <c:v>32</c:v>
                </c:pt>
                <c:pt idx="6201">
                  <c:v>32</c:v>
                </c:pt>
                <c:pt idx="6202">
                  <c:v>32</c:v>
                </c:pt>
                <c:pt idx="6203">
                  <c:v>32</c:v>
                </c:pt>
                <c:pt idx="6204">
                  <c:v>32</c:v>
                </c:pt>
                <c:pt idx="6205">
                  <c:v>32</c:v>
                </c:pt>
                <c:pt idx="6206">
                  <c:v>32</c:v>
                </c:pt>
                <c:pt idx="6207">
                  <c:v>32</c:v>
                </c:pt>
                <c:pt idx="6208">
                  <c:v>32</c:v>
                </c:pt>
                <c:pt idx="6209">
                  <c:v>32</c:v>
                </c:pt>
                <c:pt idx="6210">
                  <c:v>31.9</c:v>
                </c:pt>
                <c:pt idx="6211">
                  <c:v>31.9</c:v>
                </c:pt>
                <c:pt idx="6212">
                  <c:v>31.9</c:v>
                </c:pt>
                <c:pt idx="6213">
                  <c:v>31.9</c:v>
                </c:pt>
                <c:pt idx="6214">
                  <c:v>31.9</c:v>
                </c:pt>
                <c:pt idx="6215">
                  <c:v>31.9</c:v>
                </c:pt>
                <c:pt idx="6216">
                  <c:v>31.9</c:v>
                </c:pt>
                <c:pt idx="6217">
                  <c:v>31.9</c:v>
                </c:pt>
                <c:pt idx="6218">
                  <c:v>31.9</c:v>
                </c:pt>
                <c:pt idx="6219">
                  <c:v>31.9</c:v>
                </c:pt>
                <c:pt idx="6220">
                  <c:v>31.9</c:v>
                </c:pt>
                <c:pt idx="6221">
                  <c:v>31.9</c:v>
                </c:pt>
                <c:pt idx="6222">
                  <c:v>31.9</c:v>
                </c:pt>
                <c:pt idx="6223">
                  <c:v>31.9</c:v>
                </c:pt>
                <c:pt idx="6224">
                  <c:v>31.9</c:v>
                </c:pt>
                <c:pt idx="6225">
                  <c:v>31.9</c:v>
                </c:pt>
                <c:pt idx="6226">
                  <c:v>31.9</c:v>
                </c:pt>
                <c:pt idx="6227">
                  <c:v>31.9</c:v>
                </c:pt>
                <c:pt idx="6228">
                  <c:v>31.8</c:v>
                </c:pt>
                <c:pt idx="6229">
                  <c:v>31.8</c:v>
                </c:pt>
                <c:pt idx="6230">
                  <c:v>31.8</c:v>
                </c:pt>
                <c:pt idx="6231">
                  <c:v>31.8</c:v>
                </c:pt>
                <c:pt idx="6232">
                  <c:v>31.8</c:v>
                </c:pt>
                <c:pt idx="6233">
                  <c:v>31.8</c:v>
                </c:pt>
                <c:pt idx="6234">
                  <c:v>31.8</c:v>
                </c:pt>
                <c:pt idx="6235">
                  <c:v>31.8</c:v>
                </c:pt>
                <c:pt idx="6236">
                  <c:v>31.8</c:v>
                </c:pt>
                <c:pt idx="6237">
                  <c:v>31.8</c:v>
                </c:pt>
                <c:pt idx="6238">
                  <c:v>31.8</c:v>
                </c:pt>
                <c:pt idx="6239">
                  <c:v>31.8</c:v>
                </c:pt>
                <c:pt idx="6240">
                  <c:v>31.8</c:v>
                </c:pt>
                <c:pt idx="6241">
                  <c:v>31.8</c:v>
                </c:pt>
                <c:pt idx="6242">
                  <c:v>31.8</c:v>
                </c:pt>
                <c:pt idx="6243">
                  <c:v>31.8</c:v>
                </c:pt>
                <c:pt idx="6244">
                  <c:v>31.8</c:v>
                </c:pt>
                <c:pt idx="6245">
                  <c:v>31.7</c:v>
                </c:pt>
                <c:pt idx="6246">
                  <c:v>31.7</c:v>
                </c:pt>
                <c:pt idx="6247">
                  <c:v>31.7</c:v>
                </c:pt>
                <c:pt idx="6248">
                  <c:v>31.7</c:v>
                </c:pt>
                <c:pt idx="6249">
                  <c:v>31.7</c:v>
                </c:pt>
                <c:pt idx="6250">
                  <c:v>31.7</c:v>
                </c:pt>
                <c:pt idx="6251">
                  <c:v>31.7</c:v>
                </c:pt>
                <c:pt idx="6252">
                  <c:v>31.7</c:v>
                </c:pt>
                <c:pt idx="6253">
                  <c:v>31.7</c:v>
                </c:pt>
                <c:pt idx="6254">
                  <c:v>31.7</c:v>
                </c:pt>
                <c:pt idx="6255">
                  <c:v>31.7</c:v>
                </c:pt>
                <c:pt idx="6256">
                  <c:v>31.7</c:v>
                </c:pt>
                <c:pt idx="6257">
                  <c:v>31.7</c:v>
                </c:pt>
                <c:pt idx="6258">
                  <c:v>31.7</c:v>
                </c:pt>
                <c:pt idx="6259">
                  <c:v>31.7</c:v>
                </c:pt>
                <c:pt idx="6260">
                  <c:v>31.7</c:v>
                </c:pt>
                <c:pt idx="6261">
                  <c:v>31.7</c:v>
                </c:pt>
                <c:pt idx="6262">
                  <c:v>31.6</c:v>
                </c:pt>
                <c:pt idx="6263">
                  <c:v>31.6</c:v>
                </c:pt>
                <c:pt idx="6264">
                  <c:v>31.6</c:v>
                </c:pt>
                <c:pt idx="6265">
                  <c:v>31.6</c:v>
                </c:pt>
                <c:pt idx="6266">
                  <c:v>31.6</c:v>
                </c:pt>
                <c:pt idx="6267">
                  <c:v>31.6</c:v>
                </c:pt>
                <c:pt idx="6268">
                  <c:v>31.6</c:v>
                </c:pt>
                <c:pt idx="6269">
                  <c:v>31.6</c:v>
                </c:pt>
                <c:pt idx="6270">
                  <c:v>31.6</c:v>
                </c:pt>
                <c:pt idx="6271">
                  <c:v>31.6</c:v>
                </c:pt>
                <c:pt idx="6272">
                  <c:v>31.6</c:v>
                </c:pt>
                <c:pt idx="6273">
                  <c:v>31.6</c:v>
                </c:pt>
                <c:pt idx="6274">
                  <c:v>31.6</c:v>
                </c:pt>
                <c:pt idx="6275">
                  <c:v>31.6</c:v>
                </c:pt>
                <c:pt idx="6276">
                  <c:v>31.6</c:v>
                </c:pt>
                <c:pt idx="6277">
                  <c:v>31.6</c:v>
                </c:pt>
                <c:pt idx="6278">
                  <c:v>31.5</c:v>
                </c:pt>
                <c:pt idx="6279">
                  <c:v>31.5</c:v>
                </c:pt>
                <c:pt idx="6280">
                  <c:v>31.5</c:v>
                </c:pt>
                <c:pt idx="6281">
                  <c:v>31.5</c:v>
                </c:pt>
                <c:pt idx="6282">
                  <c:v>31.5</c:v>
                </c:pt>
                <c:pt idx="6283">
                  <c:v>31.5</c:v>
                </c:pt>
                <c:pt idx="6284">
                  <c:v>31.5</c:v>
                </c:pt>
                <c:pt idx="6285">
                  <c:v>31.5</c:v>
                </c:pt>
                <c:pt idx="6286">
                  <c:v>31.5</c:v>
                </c:pt>
                <c:pt idx="6287">
                  <c:v>31.5</c:v>
                </c:pt>
                <c:pt idx="6288">
                  <c:v>31.5</c:v>
                </c:pt>
                <c:pt idx="6289">
                  <c:v>31.5</c:v>
                </c:pt>
                <c:pt idx="6290">
                  <c:v>31.5</c:v>
                </c:pt>
                <c:pt idx="6291">
                  <c:v>31.5</c:v>
                </c:pt>
                <c:pt idx="6292">
                  <c:v>31.5</c:v>
                </c:pt>
                <c:pt idx="6293">
                  <c:v>31.5</c:v>
                </c:pt>
                <c:pt idx="6294">
                  <c:v>31.5</c:v>
                </c:pt>
                <c:pt idx="6295">
                  <c:v>31.5</c:v>
                </c:pt>
                <c:pt idx="6296">
                  <c:v>31.4</c:v>
                </c:pt>
                <c:pt idx="6297">
                  <c:v>31.4</c:v>
                </c:pt>
                <c:pt idx="6298">
                  <c:v>31.4</c:v>
                </c:pt>
                <c:pt idx="6299">
                  <c:v>31.4</c:v>
                </c:pt>
                <c:pt idx="6300">
                  <c:v>31.4</c:v>
                </c:pt>
                <c:pt idx="6301">
                  <c:v>31.4</c:v>
                </c:pt>
                <c:pt idx="6302">
                  <c:v>31.4</c:v>
                </c:pt>
                <c:pt idx="6303">
                  <c:v>31.4</c:v>
                </c:pt>
                <c:pt idx="6304">
                  <c:v>31.4</c:v>
                </c:pt>
                <c:pt idx="6305">
                  <c:v>31.4</c:v>
                </c:pt>
                <c:pt idx="6306">
                  <c:v>31.4</c:v>
                </c:pt>
                <c:pt idx="6307">
                  <c:v>31.4</c:v>
                </c:pt>
                <c:pt idx="6308">
                  <c:v>31.4</c:v>
                </c:pt>
                <c:pt idx="6309">
                  <c:v>31.4</c:v>
                </c:pt>
                <c:pt idx="6310">
                  <c:v>31.4</c:v>
                </c:pt>
                <c:pt idx="6311">
                  <c:v>31.4</c:v>
                </c:pt>
                <c:pt idx="6312">
                  <c:v>31.4</c:v>
                </c:pt>
                <c:pt idx="6313">
                  <c:v>31.3</c:v>
                </c:pt>
                <c:pt idx="6314">
                  <c:v>31.3</c:v>
                </c:pt>
                <c:pt idx="6315">
                  <c:v>31.3</c:v>
                </c:pt>
                <c:pt idx="6316">
                  <c:v>31.3</c:v>
                </c:pt>
                <c:pt idx="6317">
                  <c:v>31.3</c:v>
                </c:pt>
                <c:pt idx="6318">
                  <c:v>31.3</c:v>
                </c:pt>
                <c:pt idx="6319">
                  <c:v>31.3</c:v>
                </c:pt>
                <c:pt idx="6320">
                  <c:v>31.3</c:v>
                </c:pt>
                <c:pt idx="6321">
                  <c:v>31.3</c:v>
                </c:pt>
                <c:pt idx="6322">
                  <c:v>31.3</c:v>
                </c:pt>
                <c:pt idx="6323">
                  <c:v>31.3</c:v>
                </c:pt>
                <c:pt idx="6324">
                  <c:v>31.3</c:v>
                </c:pt>
                <c:pt idx="6325">
                  <c:v>31.3</c:v>
                </c:pt>
                <c:pt idx="6326">
                  <c:v>31.3</c:v>
                </c:pt>
                <c:pt idx="6327">
                  <c:v>31.3</c:v>
                </c:pt>
                <c:pt idx="6328">
                  <c:v>31.3</c:v>
                </c:pt>
                <c:pt idx="6329">
                  <c:v>31.3</c:v>
                </c:pt>
                <c:pt idx="6330">
                  <c:v>31.2</c:v>
                </c:pt>
                <c:pt idx="6331">
                  <c:v>31.2</c:v>
                </c:pt>
                <c:pt idx="6332">
                  <c:v>31.2</c:v>
                </c:pt>
                <c:pt idx="6333">
                  <c:v>31.2</c:v>
                </c:pt>
                <c:pt idx="6334">
                  <c:v>31.2</c:v>
                </c:pt>
                <c:pt idx="6335">
                  <c:v>31.2</c:v>
                </c:pt>
                <c:pt idx="6336">
                  <c:v>31.2</c:v>
                </c:pt>
                <c:pt idx="6337">
                  <c:v>31.2</c:v>
                </c:pt>
                <c:pt idx="6338">
                  <c:v>31.2</c:v>
                </c:pt>
                <c:pt idx="6339">
                  <c:v>31.2</c:v>
                </c:pt>
                <c:pt idx="6340">
                  <c:v>31.2</c:v>
                </c:pt>
                <c:pt idx="6341">
                  <c:v>31.2</c:v>
                </c:pt>
                <c:pt idx="6342">
                  <c:v>31.2</c:v>
                </c:pt>
                <c:pt idx="6343">
                  <c:v>31.2</c:v>
                </c:pt>
                <c:pt idx="6344">
                  <c:v>31.2</c:v>
                </c:pt>
                <c:pt idx="6345">
                  <c:v>31.2</c:v>
                </c:pt>
                <c:pt idx="6346">
                  <c:v>31.2</c:v>
                </c:pt>
                <c:pt idx="6347">
                  <c:v>31.2</c:v>
                </c:pt>
                <c:pt idx="6348">
                  <c:v>31.1</c:v>
                </c:pt>
                <c:pt idx="6349">
                  <c:v>31.1</c:v>
                </c:pt>
                <c:pt idx="6350">
                  <c:v>31.1</c:v>
                </c:pt>
                <c:pt idx="6351">
                  <c:v>31.1</c:v>
                </c:pt>
                <c:pt idx="6352">
                  <c:v>31.1</c:v>
                </c:pt>
                <c:pt idx="6353">
                  <c:v>31.1</c:v>
                </c:pt>
                <c:pt idx="6354">
                  <c:v>31.1</c:v>
                </c:pt>
                <c:pt idx="6355">
                  <c:v>31.1</c:v>
                </c:pt>
                <c:pt idx="6356">
                  <c:v>31.1</c:v>
                </c:pt>
                <c:pt idx="6357">
                  <c:v>31.1</c:v>
                </c:pt>
                <c:pt idx="6358">
                  <c:v>31.1</c:v>
                </c:pt>
                <c:pt idx="6359">
                  <c:v>31.1</c:v>
                </c:pt>
                <c:pt idx="6360">
                  <c:v>31.1</c:v>
                </c:pt>
                <c:pt idx="6361">
                  <c:v>31.1</c:v>
                </c:pt>
                <c:pt idx="6362">
                  <c:v>31.1</c:v>
                </c:pt>
                <c:pt idx="6363">
                  <c:v>31.1</c:v>
                </c:pt>
                <c:pt idx="6364">
                  <c:v>31.1</c:v>
                </c:pt>
                <c:pt idx="6365">
                  <c:v>31.1</c:v>
                </c:pt>
                <c:pt idx="6366">
                  <c:v>31</c:v>
                </c:pt>
                <c:pt idx="6367">
                  <c:v>31</c:v>
                </c:pt>
                <c:pt idx="6368">
                  <c:v>31</c:v>
                </c:pt>
                <c:pt idx="6369">
                  <c:v>31</c:v>
                </c:pt>
                <c:pt idx="6370">
                  <c:v>31</c:v>
                </c:pt>
                <c:pt idx="6371">
                  <c:v>31</c:v>
                </c:pt>
                <c:pt idx="6372">
                  <c:v>31</c:v>
                </c:pt>
                <c:pt idx="6373">
                  <c:v>31</c:v>
                </c:pt>
                <c:pt idx="6374">
                  <c:v>31</c:v>
                </c:pt>
                <c:pt idx="6375">
                  <c:v>31</c:v>
                </c:pt>
                <c:pt idx="6376">
                  <c:v>31</c:v>
                </c:pt>
                <c:pt idx="6377">
                  <c:v>31</c:v>
                </c:pt>
                <c:pt idx="6378">
                  <c:v>31</c:v>
                </c:pt>
                <c:pt idx="6379">
                  <c:v>31</c:v>
                </c:pt>
                <c:pt idx="6380">
                  <c:v>31</c:v>
                </c:pt>
                <c:pt idx="6381">
                  <c:v>31</c:v>
                </c:pt>
                <c:pt idx="6382">
                  <c:v>31</c:v>
                </c:pt>
                <c:pt idx="6383">
                  <c:v>30.9</c:v>
                </c:pt>
                <c:pt idx="6384">
                  <c:v>30.9</c:v>
                </c:pt>
                <c:pt idx="6385">
                  <c:v>30.9</c:v>
                </c:pt>
                <c:pt idx="6386">
                  <c:v>30.9</c:v>
                </c:pt>
                <c:pt idx="6387">
                  <c:v>30.9</c:v>
                </c:pt>
                <c:pt idx="6388">
                  <c:v>30.9</c:v>
                </c:pt>
                <c:pt idx="6389">
                  <c:v>30.9</c:v>
                </c:pt>
                <c:pt idx="6390">
                  <c:v>30.9</c:v>
                </c:pt>
                <c:pt idx="6391">
                  <c:v>30.9</c:v>
                </c:pt>
                <c:pt idx="6392">
                  <c:v>30.9</c:v>
                </c:pt>
                <c:pt idx="6393">
                  <c:v>30.9</c:v>
                </c:pt>
                <c:pt idx="6394">
                  <c:v>30.9</c:v>
                </c:pt>
                <c:pt idx="6395">
                  <c:v>30.9</c:v>
                </c:pt>
                <c:pt idx="6396">
                  <c:v>30.9</c:v>
                </c:pt>
                <c:pt idx="6397">
                  <c:v>30.9</c:v>
                </c:pt>
                <c:pt idx="6398">
                  <c:v>30.9</c:v>
                </c:pt>
                <c:pt idx="6399">
                  <c:v>30.9</c:v>
                </c:pt>
                <c:pt idx="6400">
                  <c:v>30.9</c:v>
                </c:pt>
                <c:pt idx="6401">
                  <c:v>30.8</c:v>
                </c:pt>
                <c:pt idx="6402">
                  <c:v>30.8</c:v>
                </c:pt>
                <c:pt idx="6403">
                  <c:v>30.8</c:v>
                </c:pt>
                <c:pt idx="6404">
                  <c:v>30.8</c:v>
                </c:pt>
                <c:pt idx="6405">
                  <c:v>30.8</c:v>
                </c:pt>
                <c:pt idx="6406">
                  <c:v>30.8</c:v>
                </c:pt>
                <c:pt idx="6407">
                  <c:v>30.8</c:v>
                </c:pt>
                <c:pt idx="6408">
                  <c:v>30.8</c:v>
                </c:pt>
                <c:pt idx="6409">
                  <c:v>30.8</c:v>
                </c:pt>
                <c:pt idx="6410">
                  <c:v>30.8</c:v>
                </c:pt>
                <c:pt idx="6411">
                  <c:v>30.8</c:v>
                </c:pt>
                <c:pt idx="6412">
                  <c:v>30.8</c:v>
                </c:pt>
                <c:pt idx="6413">
                  <c:v>30.8</c:v>
                </c:pt>
                <c:pt idx="6414">
                  <c:v>30.8</c:v>
                </c:pt>
                <c:pt idx="6415">
                  <c:v>30.8</c:v>
                </c:pt>
                <c:pt idx="6416">
                  <c:v>30.8</c:v>
                </c:pt>
                <c:pt idx="6417">
                  <c:v>30.8</c:v>
                </c:pt>
                <c:pt idx="6418">
                  <c:v>30.8</c:v>
                </c:pt>
                <c:pt idx="6419">
                  <c:v>30.7</c:v>
                </c:pt>
                <c:pt idx="6420">
                  <c:v>30.7</c:v>
                </c:pt>
                <c:pt idx="6421">
                  <c:v>30.7</c:v>
                </c:pt>
                <c:pt idx="6422">
                  <c:v>30.7</c:v>
                </c:pt>
                <c:pt idx="6423">
                  <c:v>30.7</c:v>
                </c:pt>
                <c:pt idx="6424">
                  <c:v>30.7</c:v>
                </c:pt>
                <c:pt idx="6425">
                  <c:v>30.7</c:v>
                </c:pt>
                <c:pt idx="6426">
                  <c:v>30.7</c:v>
                </c:pt>
                <c:pt idx="6427">
                  <c:v>30.7</c:v>
                </c:pt>
                <c:pt idx="6428">
                  <c:v>30.7</c:v>
                </c:pt>
                <c:pt idx="6429">
                  <c:v>30.7</c:v>
                </c:pt>
                <c:pt idx="6430">
                  <c:v>30.7</c:v>
                </c:pt>
                <c:pt idx="6431">
                  <c:v>30.7</c:v>
                </c:pt>
                <c:pt idx="6432">
                  <c:v>30.7</c:v>
                </c:pt>
                <c:pt idx="6433">
                  <c:v>30.7</c:v>
                </c:pt>
                <c:pt idx="6434">
                  <c:v>30.7</c:v>
                </c:pt>
                <c:pt idx="6435">
                  <c:v>30.7</c:v>
                </c:pt>
                <c:pt idx="6436">
                  <c:v>30.7</c:v>
                </c:pt>
                <c:pt idx="6437">
                  <c:v>30.6</c:v>
                </c:pt>
                <c:pt idx="6438">
                  <c:v>30.6</c:v>
                </c:pt>
                <c:pt idx="6439">
                  <c:v>30.6</c:v>
                </c:pt>
                <c:pt idx="6440">
                  <c:v>30.6</c:v>
                </c:pt>
                <c:pt idx="6441">
                  <c:v>30.6</c:v>
                </c:pt>
                <c:pt idx="6442">
                  <c:v>30.6</c:v>
                </c:pt>
                <c:pt idx="6443">
                  <c:v>30.6</c:v>
                </c:pt>
                <c:pt idx="6444">
                  <c:v>30.6</c:v>
                </c:pt>
                <c:pt idx="6445">
                  <c:v>30.6</c:v>
                </c:pt>
                <c:pt idx="6446">
                  <c:v>30.6</c:v>
                </c:pt>
                <c:pt idx="6447">
                  <c:v>30.6</c:v>
                </c:pt>
                <c:pt idx="6448">
                  <c:v>30.6</c:v>
                </c:pt>
                <c:pt idx="6449">
                  <c:v>30.6</c:v>
                </c:pt>
                <c:pt idx="6450">
                  <c:v>30.6</c:v>
                </c:pt>
                <c:pt idx="6451">
                  <c:v>30.6</c:v>
                </c:pt>
                <c:pt idx="6452">
                  <c:v>30.6</c:v>
                </c:pt>
                <c:pt idx="6453">
                  <c:v>30.6</c:v>
                </c:pt>
                <c:pt idx="6454">
                  <c:v>30.6</c:v>
                </c:pt>
                <c:pt idx="6455">
                  <c:v>30.5</c:v>
                </c:pt>
                <c:pt idx="6456">
                  <c:v>30.5</c:v>
                </c:pt>
                <c:pt idx="6457">
                  <c:v>30.5</c:v>
                </c:pt>
                <c:pt idx="6458">
                  <c:v>30.5</c:v>
                </c:pt>
                <c:pt idx="6459">
                  <c:v>30.5</c:v>
                </c:pt>
                <c:pt idx="6460">
                  <c:v>30.5</c:v>
                </c:pt>
                <c:pt idx="6461">
                  <c:v>30.5</c:v>
                </c:pt>
                <c:pt idx="6462">
                  <c:v>30.5</c:v>
                </c:pt>
                <c:pt idx="6463">
                  <c:v>30.5</c:v>
                </c:pt>
                <c:pt idx="6464">
                  <c:v>30.5</c:v>
                </c:pt>
                <c:pt idx="6465">
                  <c:v>30.5</c:v>
                </c:pt>
                <c:pt idx="6466">
                  <c:v>30.5</c:v>
                </c:pt>
                <c:pt idx="6467">
                  <c:v>30.5</c:v>
                </c:pt>
                <c:pt idx="6468">
                  <c:v>30.5</c:v>
                </c:pt>
                <c:pt idx="6469">
                  <c:v>30.5</c:v>
                </c:pt>
                <c:pt idx="6470">
                  <c:v>30.5</c:v>
                </c:pt>
                <c:pt idx="6471">
                  <c:v>30.5</c:v>
                </c:pt>
                <c:pt idx="6472">
                  <c:v>30.5</c:v>
                </c:pt>
                <c:pt idx="6473">
                  <c:v>30.5</c:v>
                </c:pt>
                <c:pt idx="6474">
                  <c:v>30.4</c:v>
                </c:pt>
                <c:pt idx="6475">
                  <c:v>30.4</c:v>
                </c:pt>
                <c:pt idx="6476">
                  <c:v>30.4</c:v>
                </c:pt>
                <c:pt idx="6477">
                  <c:v>30.4</c:v>
                </c:pt>
                <c:pt idx="6478">
                  <c:v>30.4</c:v>
                </c:pt>
                <c:pt idx="6479">
                  <c:v>30.4</c:v>
                </c:pt>
                <c:pt idx="6480">
                  <c:v>30.4</c:v>
                </c:pt>
                <c:pt idx="6481">
                  <c:v>30.4</c:v>
                </c:pt>
                <c:pt idx="6482">
                  <c:v>30.4</c:v>
                </c:pt>
                <c:pt idx="6483">
                  <c:v>30.4</c:v>
                </c:pt>
                <c:pt idx="6484">
                  <c:v>30.4</c:v>
                </c:pt>
                <c:pt idx="6485">
                  <c:v>30.4</c:v>
                </c:pt>
                <c:pt idx="6486">
                  <c:v>30.4</c:v>
                </c:pt>
                <c:pt idx="6487">
                  <c:v>30.4</c:v>
                </c:pt>
                <c:pt idx="6488">
                  <c:v>30.4</c:v>
                </c:pt>
                <c:pt idx="6489">
                  <c:v>30.4</c:v>
                </c:pt>
                <c:pt idx="6490">
                  <c:v>30.4</c:v>
                </c:pt>
                <c:pt idx="6491">
                  <c:v>30.4</c:v>
                </c:pt>
                <c:pt idx="6492">
                  <c:v>30.3</c:v>
                </c:pt>
                <c:pt idx="6493">
                  <c:v>30.3</c:v>
                </c:pt>
                <c:pt idx="6494">
                  <c:v>30.3</c:v>
                </c:pt>
                <c:pt idx="6495">
                  <c:v>30.3</c:v>
                </c:pt>
                <c:pt idx="6496">
                  <c:v>30.3</c:v>
                </c:pt>
                <c:pt idx="6497">
                  <c:v>30.3</c:v>
                </c:pt>
                <c:pt idx="6498">
                  <c:v>30.3</c:v>
                </c:pt>
                <c:pt idx="6499">
                  <c:v>30.3</c:v>
                </c:pt>
                <c:pt idx="6500">
                  <c:v>30.3</c:v>
                </c:pt>
                <c:pt idx="6501">
                  <c:v>30.3</c:v>
                </c:pt>
                <c:pt idx="6502">
                  <c:v>30.3</c:v>
                </c:pt>
                <c:pt idx="6503">
                  <c:v>30.3</c:v>
                </c:pt>
                <c:pt idx="6504">
                  <c:v>30.3</c:v>
                </c:pt>
                <c:pt idx="6505">
                  <c:v>30.3</c:v>
                </c:pt>
                <c:pt idx="6506">
                  <c:v>30.3</c:v>
                </c:pt>
                <c:pt idx="6507">
                  <c:v>30.3</c:v>
                </c:pt>
                <c:pt idx="6508">
                  <c:v>30.3</c:v>
                </c:pt>
                <c:pt idx="6509">
                  <c:v>30.3</c:v>
                </c:pt>
                <c:pt idx="6510">
                  <c:v>30.3</c:v>
                </c:pt>
                <c:pt idx="6511">
                  <c:v>30.3</c:v>
                </c:pt>
                <c:pt idx="6512">
                  <c:v>30.2</c:v>
                </c:pt>
                <c:pt idx="6513">
                  <c:v>30.2</c:v>
                </c:pt>
                <c:pt idx="6514">
                  <c:v>30.2</c:v>
                </c:pt>
                <c:pt idx="6515">
                  <c:v>30.2</c:v>
                </c:pt>
                <c:pt idx="6516">
                  <c:v>30.2</c:v>
                </c:pt>
                <c:pt idx="6517">
                  <c:v>30.2</c:v>
                </c:pt>
                <c:pt idx="6518">
                  <c:v>30.2</c:v>
                </c:pt>
                <c:pt idx="6519">
                  <c:v>30.2</c:v>
                </c:pt>
                <c:pt idx="6520">
                  <c:v>30.2</c:v>
                </c:pt>
                <c:pt idx="6521">
                  <c:v>30.2</c:v>
                </c:pt>
                <c:pt idx="6522">
                  <c:v>30.2</c:v>
                </c:pt>
                <c:pt idx="6523">
                  <c:v>30.2</c:v>
                </c:pt>
                <c:pt idx="6524">
                  <c:v>30.2</c:v>
                </c:pt>
                <c:pt idx="6525">
                  <c:v>30.2</c:v>
                </c:pt>
                <c:pt idx="6526">
                  <c:v>30.2</c:v>
                </c:pt>
                <c:pt idx="6527">
                  <c:v>30.2</c:v>
                </c:pt>
                <c:pt idx="6528">
                  <c:v>30.2</c:v>
                </c:pt>
                <c:pt idx="6529">
                  <c:v>30.2</c:v>
                </c:pt>
                <c:pt idx="6530">
                  <c:v>30.2</c:v>
                </c:pt>
                <c:pt idx="6531">
                  <c:v>30.1</c:v>
                </c:pt>
                <c:pt idx="6532">
                  <c:v>30.1</c:v>
                </c:pt>
                <c:pt idx="6533">
                  <c:v>30.1</c:v>
                </c:pt>
                <c:pt idx="6534">
                  <c:v>30.1</c:v>
                </c:pt>
                <c:pt idx="6535">
                  <c:v>30.1</c:v>
                </c:pt>
                <c:pt idx="6536">
                  <c:v>30.1</c:v>
                </c:pt>
                <c:pt idx="6537">
                  <c:v>30.1</c:v>
                </c:pt>
                <c:pt idx="6538">
                  <c:v>30.1</c:v>
                </c:pt>
                <c:pt idx="6539">
                  <c:v>30.1</c:v>
                </c:pt>
                <c:pt idx="6540">
                  <c:v>30.1</c:v>
                </c:pt>
                <c:pt idx="6541">
                  <c:v>30.1</c:v>
                </c:pt>
                <c:pt idx="6542">
                  <c:v>30.1</c:v>
                </c:pt>
                <c:pt idx="6543">
                  <c:v>30.1</c:v>
                </c:pt>
                <c:pt idx="6544">
                  <c:v>30.1</c:v>
                </c:pt>
                <c:pt idx="6545">
                  <c:v>30.1</c:v>
                </c:pt>
                <c:pt idx="6546">
                  <c:v>30.1</c:v>
                </c:pt>
                <c:pt idx="6547">
                  <c:v>30.1</c:v>
                </c:pt>
                <c:pt idx="6548">
                  <c:v>30.1</c:v>
                </c:pt>
                <c:pt idx="6549">
                  <c:v>30</c:v>
                </c:pt>
                <c:pt idx="6550">
                  <c:v>30</c:v>
                </c:pt>
                <c:pt idx="6551">
                  <c:v>30</c:v>
                </c:pt>
                <c:pt idx="6552">
                  <c:v>30</c:v>
                </c:pt>
                <c:pt idx="6553">
                  <c:v>30</c:v>
                </c:pt>
                <c:pt idx="6554">
                  <c:v>30</c:v>
                </c:pt>
                <c:pt idx="6555">
                  <c:v>30</c:v>
                </c:pt>
                <c:pt idx="6556">
                  <c:v>30</c:v>
                </c:pt>
                <c:pt idx="6557">
                  <c:v>30</c:v>
                </c:pt>
                <c:pt idx="6558">
                  <c:v>30</c:v>
                </c:pt>
                <c:pt idx="6559">
                  <c:v>30</c:v>
                </c:pt>
                <c:pt idx="6560">
                  <c:v>30</c:v>
                </c:pt>
                <c:pt idx="6561">
                  <c:v>30</c:v>
                </c:pt>
                <c:pt idx="6562">
                  <c:v>30</c:v>
                </c:pt>
                <c:pt idx="6563">
                  <c:v>30</c:v>
                </c:pt>
                <c:pt idx="6564">
                  <c:v>30</c:v>
                </c:pt>
                <c:pt idx="6565">
                  <c:v>30</c:v>
                </c:pt>
                <c:pt idx="6566">
                  <c:v>30</c:v>
                </c:pt>
                <c:pt idx="6567">
                  <c:v>30</c:v>
                </c:pt>
                <c:pt idx="6568">
                  <c:v>29.9</c:v>
                </c:pt>
                <c:pt idx="6569">
                  <c:v>29.9</c:v>
                </c:pt>
                <c:pt idx="6570">
                  <c:v>29.9</c:v>
                </c:pt>
                <c:pt idx="6571">
                  <c:v>29.9</c:v>
                </c:pt>
                <c:pt idx="6572">
                  <c:v>29.9</c:v>
                </c:pt>
                <c:pt idx="6573">
                  <c:v>29.9</c:v>
                </c:pt>
                <c:pt idx="6574">
                  <c:v>29.9</c:v>
                </c:pt>
                <c:pt idx="6575">
                  <c:v>29.9</c:v>
                </c:pt>
                <c:pt idx="6576">
                  <c:v>29.9</c:v>
                </c:pt>
                <c:pt idx="6577">
                  <c:v>29.9</c:v>
                </c:pt>
                <c:pt idx="6578">
                  <c:v>29.9</c:v>
                </c:pt>
                <c:pt idx="6579">
                  <c:v>29.9</c:v>
                </c:pt>
                <c:pt idx="6580">
                  <c:v>29.9</c:v>
                </c:pt>
                <c:pt idx="6581">
                  <c:v>29.9</c:v>
                </c:pt>
                <c:pt idx="6582">
                  <c:v>29.9</c:v>
                </c:pt>
                <c:pt idx="6583">
                  <c:v>29.9</c:v>
                </c:pt>
                <c:pt idx="6584">
                  <c:v>29.9</c:v>
                </c:pt>
                <c:pt idx="6585">
                  <c:v>29.9</c:v>
                </c:pt>
                <c:pt idx="6586">
                  <c:v>29.8</c:v>
                </c:pt>
                <c:pt idx="6587">
                  <c:v>29.8</c:v>
                </c:pt>
                <c:pt idx="6588">
                  <c:v>29.8</c:v>
                </c:pt>
                <c:pt idx="6589">
                  <c:v>29.8</c:v>
                </c:pt>
                <c:pt idx="6590">
                  <c:v>29.8</c:v>
                </c:pt>
                <c:pt idx="6591">
                  <c:v>29.8</c:v>
                </c:pt>
                <c:pt idx="6592">
                  <c:v>29.8</c:v>
                </c:pt>
                <c:pt idx="6593">
                  <c:v>29.8</c:v>
                </c:pt>
                <c:pt idx="6594">
                  <c:v>29.8</c:v>
                </c:pt>
                <c:pt idx="6595">
                  <c:v>29.8</c:v>
                </c:pt>
                <c:pt idx="6596">
                  <c:v>29.8</c:v>
                </c:pt>
                <c:pt idx="6597">
                  <c:v>29.8</c:v>
                </c:pt>
                <c:pt idx="6598">
                  <c:v>29.8</c:v>
                </c:pt>
                <c:pt idx="6599">
                  <c:v>29.8</c:v>
                </c:pt>
                <c:pt idx="6600">
                  <c:v>29.8</c:v>
                </c:pt>
                <c:pt idx="6601">
                  <c:v>29.8</c:v>
                </c:pt>
                <c:pt idx="6602">
                  <c:v>29.8</c:v>
                </c:pt>
                <c:pt idx="6603">
                  <c:v>29.8</c:v>
                </c:pt>
                <c:pt idx="6604">
                  <c:v>29.7</c:v>
                </c:pt>
                <c:pt idx="6605">
                  <c:v>29.7</c:v>
                </c:pt>
                <c:pt idx="6606">
                  <c:v>29.7</c:v>
                </c:pt>
                <c:pt idx="6607">
                  <c:v>29.7</c:v>
                </c:pt>
                <c:pt idx="6608">
                  <c:v>29.7</c:v>
                </c:pt>
                <c:pt idx="6609">
                  <c:v>29.7</c:v>
                </c:pt>
                <c:pt idx="6610">
                  <c:v>29.7</c:v>
                </c:pt>
                <c:pt idx="6611">
                  <c:v>29.7</c:v>
                </c:pt>
                <c:pt idx="6612">
                  <c:v>29.7</c:v>
                </c:pt>
                <c:pt idx="6613">
                  <c:v>29.7</c:v>
                </c:pt>
                <c:pt idx="6614">
                  <c:v>29.7</c:v>
                </c:pt>
                <c:pt idx="6615">
                  <c:v>29.7</c:v>
                </c:pt>
                <c:pt idx="6616">
                  <c:v>29.7</c:v>
                </c:pt>
                <c:pt idx="6617">
                  <c:v>29.7</c:v>
                </c:pt>
                <c:pt idx="6618">
                  <c:v>29.7</c:v>
                </c:pt>
                <c:pt idx="6619">
                  <c:v>29.7</c:v>
                </c:pt>
                <c:pt idx="6620">
                  <c:v>29.7</c:v>
                </c:pt>
                <c:pt idx="6621">
                  <c:v>29.7</c:v>
                </c:pt>
                <c:pt idx="6622">
                  <c:v>29.7</c:v>
                </c:pt>
                <c:pt idx="6623">
                  <c:v>29.6</c:v>
                </c:pt>
                <c:pt idx="6624">
                  <c:v>29.6</c:v>
                </c:pt>
                <c:pt idx="6625">
                  <c:v>29.6</c:v>
                </c:pt>
                <c:pt idx="6626">
                  <c:v>29.6</c:v>
                </c:pt>
                <c:pt idx="6627">
                  <c:v>29.6</c:v>
                </c:pt>
                <c:pt idx="6628">
                  <c:v>29.6</c:v>
                </c:pt>
                <c:pt idx="6629">
                  <c:v>29.6</c:v>
                </c:pt>
                <c:pt idx="6630">
                  <c:v>29.6</c:v>
                </c:pt>
                <c:pt idx="6631">
                  <c:v>29.6</c:v>
                </c:pt>
                <c:pt idx="6632">
                  <c:v>29.6</c:v>
                </c:pt>
                <c:pt idx="6633">
                  <c:v>29.6</c:v>
                </c:pt>
                <c:pt idx="6634">
                  <c:v>29.6</c:v>
                </c:pt>
                <c:pt idx="6635">
                  <c:v>29.6</c:v>
                </c:pt>
                <c:pt idx="6636">
                  <c:v>29.6</c:v>
                </c:pt>
                <c:pt idx="6637">
                  <c:v>29.6</c:v>
                </c:pt>
                <c:pt idx="6638">
                  <c:v>29.6</c:v>
                </c:pt>
                <c:pt idx="6639">
                  <c:v>29.6</c:v>
                </c:pt>
                <c:pt idx="6640">
                  <c:v>29.6</c:v>
                </c:pt>
                <c:pt idx="6641">
                  <c:v>29.6</c:v>
                </c:pt>
                <c:pt idx="6642">
                  <c:v>29.5</c:v>
                </c:pt>
                <c:pt idx="6643">
                  <c:v>29.5</c:v>
                </c:pt>
                <c:pt idx="6644">
                  <c:v>29.5</c:v>
                </c:pt>
                <c:pt idx="6645">
                  <c:v>29.5</c:v>
                </c:pt>
                <c:pt idx="6646">
                  <c:v>29.5</c:v>
                </c:pt>
                <c:pt idx="6647">
                  <c:v>29.5</c:v>
                </c:pt>
                <c:pt idx="6648">
                  <c:v>29.5</c:v>
                </c:pt>
                <c:pt idx="6649">
                  <c:v>29.5</c:v>
                </c:pt>
                <c:pt idx="6650">
                  <c:v>29.5</c:v>
                </c:pt>
                <c:pt idx="6651">
                  <c:v>29.5</c:v>
                </c:pt>
                <c:pt idx="6652">
                  <c:v>29.5</c:v>
                </c:pt>
                <c:pt idx="6653">
                  <c:v>29.5</c:v>
                </c:pt>
                <c:pt idx="6654">
                  <c:v>29.5</c:v>
                </c:pt>
                <c:pt idx="6655">
                  <c:v>29.5</c:v>
                </c:pt>
                <c:pt idx="6656">
                  <c:v>29.5</c:v>
                </c:pt>
                <c:pt idx="6657">
                  <c:v>29.5</c:v>
                </c:pt>
                <c:pt idx="6658">
                  <c:v>29.5</c:v>
                </c:pt>
                <c:pt idx="6659">
                  <c:v>29.5</c:v>
                </c:pt>
                <c:pt idx="6660">
                  <c:v>29.5</c:v>
                </c:pt>
                <c:pt idx="6661">
                  <c:v>29.5</c:v>
                </c:pt>
                <c:pt idx="6662">
                  <c:v>29.5</c:v>
                </c:pt>
                <c:pt idx="6663">
                  <c:v>29.4</c:v>
                </c:pt>
                <c:pt idx="6664">
                  <c:v>29.4</c:v>
                </c:pt>
                <c:pt idx="6665">
                  <c:v>29.4</c:v>
                </c:pt>
                <c:pt idx="6666">
                  <c:v>29.4</c:v>
                </c:pt>
                <c:pt idx="6667">
                  <c:v>29.4</c:v>
                </c:pt>
                <c:pt idx="6668">
                  <c:v>29.4</c:v>
                </c:pt>
                <c:pt idx="6669">
                  <c:v>29.4</c:v>
                </c:pt>
                <c:pt idx="6670">
                  <c:v>29.4</c:v>
                </c:pt>
                <c:pt idx="6671">
                  <c:v>29.4</c:v>
                </c:pt>
                <c:pt idx="6672">
                  <c:v>29.4</c:v>
                </c:pt>
                <c:pt idx="6673">
                  <c:v>29.4</c:v>
                </c:pt>
                <c:pt idx="6674">
                  <c:v>29.4</c:v>
                </c:pt>
                <c:pt idx="6675">
                  <c:v>29.4</c:v>
                </c:pt>
                <c:pt idx="6676">
                  <c:v>29.4</c:v>
                </c:pt>
                <c:pt idx="6677">
                  <c:v>29.4</c:v>
                </c:pt>
                <c:pt idx="6678">
                  <c:v>29.4</c:v>
                </c:pt>
                <c:pt idx="6679">
                  <c:v>29.4</c:v>
                </c:pt>
                <c:pt idx="6680">
                  <c:v>29.4</c:v>
                </c:pt>
                <c:pt idx="6681">
                  <c:v>29.4</c:v>
                </c:pt>
                <c:pt idx="6682">
                  <c:v>29.3</c:v>
                </c:pt>
                <c:pt idx="6683">
                  <c:v>29.3</c:v>
                </c:pt>
                <c:pt idx="6684">
                  <c:v>29.3</c:v>
                </c:pt>
                <c:pt idx="6685">
                  <c:v>29.3</c:v>
                </c:pt>
                <c:pt idx="6686">
                  <c:v>29.3</c:v>
                </c:pt>
                <c:pt idx="6687">
                  <c:v>29.3</c:v>
                </c:pt>
                <c:pt idx="6688">
                  <c:v>29.3</c:v>
                </c:pt>
                <c:pt idx="6689">
                  <c:v>29.3</c:v>
                </c:pt>
                <c:pt idx="6690">
                  <c:v>29.3</c:v>
                </c:pt>
                <c:pt idx="6691">
                  <c:v>29.3</c:v>
                </c:pt>
                <c:pt idx="6692">
                  <c:v>29.3</c:v>
                </c:pt>
                <c:pt idx="6693">
                  <c:v>29.3</c:v>
                </c:pt>
                <c:pt idx="6694">
                  <c:v>29.3</c:v>
                </c:pt>
                <c:pt idx="6695">
                  <c:v>29.3</c:v>
                </c:pt>
                <c:pt idx="6696">
                  <c:v>29.3</c:v>
                </c:pt>
                <c:pt idx="6697">
                  <c:v>29.3</c:v>
                </c:pt>
                <c:pt idx="6698">
                  <c:v>29.3</c:v>
                </c:pt>
                <c:pt idx="6699">
                  <c:v>29.3</c:v>
                </c:pt>
                <c:pt idx="6700">
                  <c:v>29.3</c:v>
                </c:pt>
                <c:pt idx="6701">
                  <c:v>29.2</c:v>
                </c:pt>
                <c:pt idx="6702">
                  <c:v>29.2</c:v>
                </c:pt>
                <c:pt idx="6703">
                  <c:v>29.2</c:v>
                </c:pt>
                <c:pt idx="6704">
                  <c:v>29.2</c:v>
                </c:pt>
                <c:pt idx="6705">
                  <c:v>29.2</c:v>
                </c:pt>
                <c:pt idx="6706">
                  <c:v>29.2</c:v>
                </c:pt>
                <c:pt idx="6707">
                  <c:v>29.2</c:v>
                </c:pt>
                <c:pt idx="6708">
                  <c:v>29.2</c:v>
                </c:pt>
                <c:pt idx="6709">
                  <c:v>29.2</c:v>
                </c:pt>
                <c:pt idx="6710">
                  <c:v>29.2</c:v>
                </c:pt>
                <c:pt idx="6711">
                  <c:v>29.2</c:v>
                </c:pt>
                <c:pt idx="6712">
                  <c:v>29.2</c:v>
                </c:pt>
                <c:pt idx="6713">
                  <c:v>29.2</c:v>
                </c:pt>
                <c:pt idx="6714">
                  <c:v>29.2</c:v>
                </c:pt>
                <c:pt idx="6715">
                  <c:v>29.2</c:v>
                </c:pt>
                <c:pt idx="6716">
                  <c:v>29.2</c:v>
                </c:pt>
                <c:pt idx="6717">
                  <c:v>29.2</c:v>
                </c:pt>
                <c:pt idx="6718">
                  <c:v>29.2</c:v>
                </c:pt>
                <c:pt idx="6719">
                  <c:v>29.2</c:v>
                </c:pt>
                <c:pt idx="6720">
                  <c:v>29.1</c:v>
                </c:pt>
                <c:pt idx="6721">
                  <c:v>29.1</c:v>
                </c:pt>
                <c:pt idx="6722">
                  <c:v>29.1</c:v>
                </c:pt>
                <c:pt idx="6723">
                  <c:v>29.1</c:v>
                </c:pt>
                <c:pt idx="6724">
                  <c:v>29.1</c:v>
                </c:pt>
                <c:pt idx="6725">
                  <c:v>29.1</c:v>
                </c:pt>
                <c:pt idx="6726">
                  <c:v>29.1</c:v>
                </c:pt>
                <c:pt idx="6727">
                  <c:v>29.1</c:v>
                </c:pt>
                <c:pt idx="6728">
                  <c:v>29.1</c:v>
                </c:pt>
                <c:pt idx="6729">
                  <c:v>29.1</c:v>
                </c:pt>
                <c:pt idx="6730">
                  <c:v>29.1</c:v>
                </c:pt>
                <c:pt idx="6731">
                  <c:v>29.1</c:v>
                </c:pt>
                <c:pt idx="6732">
                  <c:v>29.1</c:v>
                </c:pt>
                <c:pt idx="6733">
                  <c:v>29.1</c:v>
                </c:pt>
                <c:pt idx="6734">
                  <c:v>29.1</c:v>
                </c:pt>
                <c:pt idx="6735">
                  <c:v>29.1</c:v>
                </c:pt>
                <c:pt idx="6736">
                  <c:v>29.1</c:v>
                </c:pt>
                <c:pt idx="6737">
                  <c:v>29.1</c:v>
                </c:pt>
                <c:pt idx="6738">
                  <c:v>29.1</c:v>
                </c:pt>
                <c:pt idx="6739">
                  <c:v>29</c:v>
                </c:pt>
                <c:pt idx="6740">
                  <c:v>29</c:v>
                </c:pt>
                <c:pt idx="6741">
                  <c:v>29</c:v>
                </c:pt>
                <c:pt idx="6742">
                  <c:v>29</c:v>
                </c:pt>
                <c:pt idx="6743">
                  <c:v>29</c:v>
                </c:pt>
                <c:pt idx="6744">
                  <c:v>29</c:v>
                </c:pt>
                <c:pt idx="6745">
                  <c:v>29</c:v>
                </c:pt>
                <c:pt idx="6746">
                  <c:v>29</c:v>
                </c:pt>
                <c:pt idx="6747">
                  <c:v>29</c:v>
                </c:pt>
                <c:pt idx="6748">
                  <c:v>29</c:v>
                </c:pt>
                <c:pt idx="6749">
                  <c:v>29</c:v>
                </c:pt>
                <c:pt idx="6750">
                  <c:v>29</c:v>
                </c:pt>
                <c:pt idx="6751">
                  <c:v>29</c:v>
                </c:pt>
                <c:pt idx="6752">
                  <c:v>29</c:v>
                </c:pt>
                <c:pt idx="6753">
                  <c:v>29</c:v>
                </c:pt>
                <c:pt idx="6754">
                  <c:v>29</c:v>
                </c:pt>
                <c:pt idx="6755">
                  <c:v>29</c:v>
                </c:pt>
                <c:pt idx="6756">
                  <c:v>29</c:v>
                </c:pt>
                <c:pt idx="6757">
                  <c:v>29</c:v>
                </c:pt>
                <c:pt idx="6758">
                  <c:v>28.9</c:v>
                </c:pt>
                <c:pt idx="6759">
                  <c:v>28.9</c:v>
                </c:pt>
                <c:pt idx="6760">
                  <c:v>28.9</c:v>
                </c:pt>
                <c:pt idx="6761">
                  <c:v>28.9</c:v>
                </c:pt>
                <c:pt idx="6762">
                  <c:v>28.9</c:v>
                </c:pt>
                <c:pt idx="6763">
                  <c:v>28.9</c:v>
                </c:pt>
                <c:pt idx="6764">
                  <c:v>28.9</c:v>
                </c:pt>
                <c:pt idx="6765">
                  <c:v>28.9</c:v>
                </c:pt>
                <c:pt idx="6766">
                  <c:v>28.9</c:v>
                </c:pt>
                <c:pt idx="6767">
                  <c:v>28.9</c:v>
                </c:pt>
                <c:pt idx="6768">
                  <c:v>28.9</c:v>
                </c:pt>
                <c:pt idx="6769">
                  <c:v>28.9</c:v>
                </c:pt>
                <c:pt idx="6770">
                  <c:v>28.9</c:v>
                </c:pt>
                <c:pt idx="6771">
                  <c:v>28.9</c:v>
                </c:pt>
                <c:pt idx="6772">
                  <c:v>28.9</c:v>
                </c:pt>
                <c:pt idx="6773">
                  <c:v>28.9</c:v>
                </c:pt>
                <c:pt idx="6774">
                  <c:v>28.9</c:v>
                </c:pt>
                <c:pt idx="6775">
                  <c:v>28.9</c:v>
                </c:pt>
                <c:pt idx="6776">
                  <c:v>28.9</c:v>
                </c:pt>
                <c:pt idx="6777">
                  <c:v>28.9</c:v>
                </c:pt>
                <c:pt idx="6778">
                  <c:v>28.8</c:v>
                </c:pt>
                <c:pt idx="6779">
                  <c:v>28.8</c:v>
                </c:pt>
                <c:pt idx="6780">
                  <c:v>28.8</c:v>
                </c:pt>
                <c:pt idx="6781">
                  <c:v>28.8</c:v>
                </c:pt>
                <c:pt idx="6782">
                  <c:v>28.8</c:v>
                </c:pt>
                <c:pt idx="6783">
                  <c:v>28.8</c:v>
                </c:pt>
                <c:pt idx="6784">
                  <c:v>28.8</c:v>
                </c:pt>
                <c:pt idx="6785">
                  <c:v>28.8</c:v>
                </c:pt>
                <c:pt idx="6786">
                  <c:v>28.8</c:v>
                </c:pt>
                <c:pt idx="6787">
                  <c:v>28.8</c:v>
                </c:pt>
                <c:pt idx="6788">
                  <c:v>28.8</c:v>
                </c:pt>
                <c:pt idx="6789">
                  <c:v>28.8</c:v>
                </c:pt>
                <c:pt idx="6790">
                  <c:v>28.8</c:v>
                </c:pt>
                <c:pt idx="6791">
                  <c:v>28.8</c:v>
                </c:pt>
                <c:pt idx="6792">
                  <c:v>28.8</c:v>
                </c:pt>
                <c:pt idx="6793">
                  <c:v>28.8</c:v>
                </c:pt>
                <c:pt idx="6794">
                  <c:v>28.8</c:v>
                </c:pt>
                <c:pt idx="6795">
                  <c:v>28.8</c:v>
                </c:pt>
                <c:pt idx="6796">
                  <c:v>28.8</c:v>
                </c:pt>
                <c:pt idx="6797">
                  <c:v>28.8</c:v>
                </c:pt>
                <c:pt idx="6798">
                  <c:v>28.8</c:v>
                </c:pt>
                <c:pt idx="6799">
                  <c:v>28.7</c:v>
                </c:pt>
                <c:pt idx="6800">
                  <c:v>28.7</c:v>
                </c:pt>
                <c:pt idx="6801">
                  <c:v>28.7</c:v>
                </c:pt>
                <c:pt idx="6802">
                  <c:v>28.7</c:v>
                </c:pt>
                <c:pt idx="6803">
                  <c:v>28.7</c:v>
                </c:pt>
                <c:pt idx="6804">
                  <c:v>28.7</c:v>
                </c:pt>
                <c:pt idx="6805">
                  <c:v>28.7</c:v>
                </c:pt>
                <c:pt idx="6806">
                  <c:v>28.7</c:v>
                </c:pt>
                <c:pt idx="6807">
                  <c:v>28.7</c:v>
                </c:pt>
                <c:pt idx="6808">
                  <c:v>28.7</c:v>
                </c:pt>
                <c:pt idx="6809">
                  <c:v>28.7</c:v>
                </c:pt>
                <c:pt idx="6810">
                  <c:v>28.7</c:v>
                </c:pt>
                <c:pt idx="6811">
                  <c:v>28.7</c:v>
                </c:pt>
                <c:pt idx="6812">
                  <c:v>28.7</c:v>
                </c:pt>
                <c:pt idx="6813">
                  <c:v>28.7</c:v>
                </c:pt>
                <c:pt idx="6814">
                  <c:v>28.7</c:v>
                </c:pt>
                <c:pt idx="6815">
                  <c:v>28.7</c:v>
                </c:pt>
                <c:pt idx="6816">
                  <c:v>28.7</c:v>
                </c:pt>
                <c:pt idx="6817">
                  <c:v>28.7</c:v>
                </c:pt>
                <c:pt idx="6818">
                  <c:v>28.6</c:v>
                </c:pt>
                <c:pt idx="6819">
                  <c:v>28.6</c:v>
                </c:pt>
                <c:pt idx="6820">
                  <c:v>28.6</c:v>
                </c:pt>
                <c:pt idx="6821">
                  <c:v>28.6</c:v>
                </c:pt>
                <c:pt idx="6822">
                  <c:v>28.6</c:v>
                </c:pt>
                <c:pt idx="6823">
                  <c:v>28.6</c:v>
                </c:pt>
                <c:pt idx="6824">
                  <c:v>28.6</c:v>
                </c:pt>
                <c:pt idx="6825">
                  <c:v>28.6</c:v>
                </c:pt>
                <c:pt idx="6826">
                  <c:v>28.6</c:v>
                </c:pt>
                <c:pt idx="6827">
                  <c:v>28.6</c:v>
                </c:pt>
                <c:pt idx="6828">
                  <c:v>28.6</c:v>
                </c:pt>
                <c:pt idx="6829">
                  <c:v>28.6</c:v>
                </c:pt>
                <c:pt idx="6830">
                  <c:v>28.6</c:v>
                </c:pt>
                <c:pt idx="6831">
                  <c:v>28.6</c:v>
                </c:pt>
                <c:pt idx="6832">
                  <c:v>28.6</c:v>
                </c:pt>
                <c:pt idx="6833">
                  <c:v>28.6</c:v>
                </c:pt>
                <c:pt idx="6834">
                  <c:v>28.6</c:v>
                </c:pt>
                <c:pt idx="6835">
                  <c:v>28.6</c:v>
                </c:pt>
                <c:pt idx="6836">
                  <c:v>28.6</c:v>
                </c:pt>
                <c:pt idx="6837">
                  <c:v>28.6</c:v>
                </c:pt>
                <c:pt idx="6838">
                  <c:v>28.5</c:v>
                </c:pt>
                <c:pt idx="6839">
                  <c:v>28.5</c:v>
                </c:pt>
                <c:pt idx="6840">
                  <c:v>28.5</c:v>
                </c:pt>
                <c:pt idx="6841">
                  <c:v>28.5</c:v>
                </c:pt>
                <c:pt idx="6842">
                  <c:v>28.5</c:v>
                </c:pt>
                <c:pt idx="6843">
                  <c:v>28.5</c:v>
                </c:pt>
                <c:pt idx="6844">
                  <c:v>28.5</c:v>
                </c:pt>
                <c:pt idx="6845">
                  <c:v>28.5</c:v>
                </c:pt>
                <c:pt idx="6846">
                  <c:v>28.5</c:v>
                </c:pt>
                <c:pt idx="6847">
                  <c:v>28.5</c:v>
                </c:pt>
                <c:pt idx="6848">
                  <c:v>28.5</c:v>
                </c:pt>
                <c:pt idx="6849">
                  <c:v>28.5</c:v>
                </c:pt>
                <c:pt idx="6850">
                  <c:v>28.5</c:v>
                </c:pt>
                <c:pt idx="6851">
                  <c:v>28.5</c:v>
                </c:pt>
                <c:pt idx="6852">
                  <c:v>28.5</c:v>
                </c:pt>
                <c:pt idx="6853">
                  <c:v>28.5</c:v>
                </c:pt>
                <c:pt idx="6854">
                  <c:v>28.5</c:v>
                </c:pt>
                <c:pt idx="6855">
                  <c:v>28.5</c:v>
                </c:pt>
                <c:pt idx="6856">
                  <c:v>28.5</c:v>
                </c:pt>
                <c:pt idx="6857">
                  <c:v>28.5</c:v>
                </c:pt>
                <c:pt idx="6858">
                  <c:v>28.4</c:v>
                </c:pt>
                <c:pt idx="6859">
                  <c:v>28.4</c:v>
                </c:pt>
                <c:pt idx="6860">
                  <c:v>28.4</c:v>
                </c:pt>
                <c:pt idx="6861">
                  <c:v>28.4</c:v>
                </c:pt>
                <c:pt idx="6862">
                  <c:v>28.4</c:v>
                </c:pt>
                <c:pt idx="6863">
                  <c:v>28.4</c:v>
                </c:pt>
                <c:pt idx="6864">
                  <c:v>28.4</c:v>
                </c:pt>
                <c:pt idx="6865">
                  <c:v>28.4</c:v>
                </c:pt>
                <c:pt idx="6866">
                  <c:v>28.4</c:v>
                </c:pt>
                <c:pt idx="6867">
                  <c:v>28.4</c:v>
                </c:pt>
                <c:pt idx="6868">
                  <c:v>28.4</c:v>
                </c:pt>
                <c:pt idx="6869">
                  <c:v>28.4</c:v>
                </c:pt>
                <c:pt idx="6870">
                  <c:v>28.4</c:v>
                </c:pt>
                <c:pt idx="6871">
                  <c:v>28.4</c:v>
                </c:pt>
                <c:pt idx="6872">
                  <c:v>28.4</c:v>
                </c:pt>
                <c:pt idx="6873">
                  <c:v>28.4</c:v>
                </c:pt>
                <c:pt idx="6874">
                  <c:v>28.4</c:v>
                </c:pt>
                <c:pt idx="6875">
                  <c:v>28.4</c:v>
                </c:pt>
                <c:pt idx="6876">
                  <c:v>28.4</c:v>
                </c:pt>
                <c:pt idx="6877">
                  <c:v>28.4</c:v>
                </c:pt>
                <c:pt idx="6878">
                  <c:v>28.3</c:v>
                </c:pt>
                <c:pt idx="6879">
                  <c:v>28.3</c:v>
                </c:pt>
                <c:pt idx="6880">
                  <c:v>28.3</c:v>
                </c:pt>
                <c:pt idx="6881">
                  <c:v>28.3</c:v>
                </c:pt>
                <c:pt idx="6882">
                  <c:v>28.3</c:v>
                </c:pt>
                <c:pt idx="6883">
                  <c:v>28.3</c:v>
                </c:pt>
                <c:pt idx="6884">
                  <c:v>28.3</c:v>
                </c:pt>
                <c:pt idx="6885">
                  <c:v>28.3</c:v>
                </c:pt>
                <c:pt idx="6886">
                  <c:v>28.3</c:v>
                </c:pt>
                <c:pt idx="6887">
                  <c:v>28.3</c:v>
                </c:pt>
                <c:pt idx="6888">
                  <c:v>28.3</c:v>
                </c:pt>
                <c:pt idx="6889">
                  <c:v>28.3</c:v>
                </c:pt>
                <c:pt idx="6890">
                  <c:v>28.3</c:v>
                </c:pt>
                <c:pt idx="6891">
                  <c:v>28.3</c:v>
                </c:pt>
                <c:pt idx="6892">
                  <c:v>28.3</c:v>
                </c:pt>
                <c:pt idx="6893">
                  <c:v>28.3</c:v>
                </c:pt>
                <c:pt idx="6894">
                  <c:v>28.3</c:v>
                </c:pt>
                <c:pt idx="6895">
                  <c:v>28.3</c:v>
                </c:pt>
                <c:pt idx="6896">
                  <c:v>28.3</c:v>
                </c:pt>
                <c:pt idx="6897">
                  <c:v>28.3</c:v>
                </c:pt>
                <c:pt idx="6898">
                  <c:v>28.2</c:v>
                </c:pt>
                <c:pt idx="6899">
                  <c:v>28.2</c:v>
                </c:pt>
                <c:pt idx="6900">
                  <c:v>28.2</c:v>
                </c:pt>
                <c:pt idx="6901">
                  <c:v>28.2</c:v>
                </c:pt>
                <c:pt idx="6902">
                  <c:v>28.2</c:v>
                </c:pt>
                <c:pt idx="6903">
                  <c:v>28.2</c:v>
                </c:pt>
                <c:pt idx="6904">
                  <c:v>28.2</c:v>
                </c:pt>
                <c:pt idx="6905">
                  <c:v>28.2</c:v>
                </c:pt>
                <c:pt idx="6906">
                  <c:v>28.2</c:v>
                </c:pt>
                <c:pt idx="6907">
                  <c:v>28.2</c:v>
                </c:pt>
                <c:pt idx="6908">
                  <c:v>28.2</c:v>
                </c:pt>
                <c:pt idx="6909">
                  <c:v>28.2</c:v>
                </c:pt>
                <c:pt idx="6910">
                  <c:v>28.2</c:v>
                </c:pt>
                <c:pt idx="6911">
                  <c:v>28.2</c:v>
                </c:pt>
                <c:pt idx="6912">
                  <c:v>28.2</c:v>
                </c:pt>
                <c:pt idx="6913">
                  <c:v>28.2</c:v>
                </c:pt>
                <c:pt idx="6914">
                  <c:v>28.2</c:v>
                </c:pt>
                <c:pt idx="6915">
                  <c:v>28.2</c:v>
                </c:pt>
                <c:pt idx="6916">
                  <c:v>28.2</c:v>
                </c:pt>
                <c:pt idx="6917">
                  <c:v>28.2</c:v>
                </c:pt>
                <c:pt idx="6918">
                  <c:v>28.1</c:v>
                </c:pt>
                <c:pt idx="6919">
                  <c:v>28.1</c:v>
                </c:pt>
                <c:pt idx="6920">
                  <c:v>28.1</c:v>
                </c:pt>
                <c:pt idx="6921">
                  <c:v>28.1</c:v>
                </c:pt>
                <c:pt idx="6922">
                  <c:v>28.1</c:v>
                </c:pt>
                <c:pt idx="6923">
                  <c:v>28.1</c:v>
                </c:pt>
                <c:pt idx="6924">
                  <c:v>28.1</c:v>
                </c:pt>
                <c:pt idx="6925">
                  <c:v>28.1</c:v>
                </c:pt>
                <c:pt idx="6926">
                  <c:v>28.1</c:v>
                </c:pt>
                <c:pt idx="6927">
                  <c:v>28.1</c:v>
                </c:pt>
                <c:pt idx="6928">
                  <c:v>28.1</c:v>
                </c:pt>
                <c:pt idx="6929">
                  <c:v>28.1</c:v>
                </c:pt>
                <c:pt idx="6930">
                  <c:v>28.1</c:v>
                </c:pt>
                <c:pt idx="6931">
                  <c:v>28.1</c:v>
                </c:pt>
                <c:pt idx="6932">
                  <c:v>28.1</c:v>
                </c:pt>
                <c:pt idx="6933">
                  <c:v>28.1</c:v>
                </c:pt>
                <c:pt idx="6934">
                  <c:v>28.1</c:v>
                </c:pt>
                <c:pt idx="6935">
                  <c:v>28.1</c:v>
                </c:pt>
                <c:pt idx="6936">
                  <c:v>28.1</c:v>
                </c:pt>
                <c:pt idx="6937">
                  <c:v>28.1</c:v>
                </c:pt>
                <c:pt idx="6938">
                  <c:v>28.1</c:v>
                </c:pt>
                <c:pt idx="6939">
                  <c:v>28.1</c:v>
                </c:pt>
                <c:pt idx="6940">
                  <c:v>28</c:v>
                </c:pt>
                <c:pt idx="6941">
                  <c:v>28</c:v>
                </c:pt>
                <c:pt idx="6942">
                  <c:v>28</c:v>
                </c:pt>
                <c:pt idx="6943">
                  <c:v>28</c:v>
                </c:pt>
                <c:pt idx="6944">
                  <c:v>28</c:v>
                </c:pt>
                <c:pt idx="6945">
                  <c:v>28</c:v>
                </c:pt>
                <c:pt idx="6946">
                  <c:v>28</c:v>
                </c:pt>
                <c:pt idx="6947">
                  <c:v>28</c:v>
                </c:pt>
                <c:pt idx="6948">
                  <c:v>28</c:v>
                </c:pt>
                <c:pt idx="6949">
                  <c:v>28</c:v>
                </c:pt>
                <c:pt idx="6950">
                  <c:v>28</c:v>
                </c:pt>
                <c:pt idx="6951">
                  <c:v>28</c:v>
                </c:pt>
                <c:pt idx="6952">
                  <c:v>28</c:v>
                </c:pt>
                <c:pt idx="6953">
                  <c:v>28</c:v>
                </c:pt>
                <c:pt idx="6954">
                  <c:v>28</c:v>
                </c:pt>
                <c:pt idx="6955">
                  <c:v>28</c:v>
                </c:pt>
                <c:pt idx="6956">
                  <c:v>28</c:v>
                </c:pt>
                <c:pt idx="6957">
                  <c:v>28</c:v>
                </c:pt>
                <c:pt idx="6958">
                  <c:v>28</c:v>
                </c:pt>
                <c:pt idx="6959">
                  <c:v>28</c:v>
                </c:pt>
                <c:pt idx="6960">
                  <c:v>28</c:v>
                </c:pt>
                <c:pt idx="6961">
                  <c:v>27.9</c:v>
                </c:pt>
                <c:pt idx="6962">
                  <c:v>27.9</c:v>
                </c:pt>
                <c:pt idx="6963">
                  <c:v>27.9</c:v>
                </c:pt>
                <c:pt idx="6964">
                  <c:v>27.9</c:v>
                </c:pt>
                <c:pt idx="6965">
                  <c:v>27.9</c:v>
                </c:pt>
                <c:pt idx="6966">
                  <c:v>27.9</c:v>
                </c:pt>
                <c:pt idx="6967">
                  <c:v>27.9</c:v>
                </c:pt>
                <c:pt idx="6968">
                  <c:v>27.9</c:v>
                </c:pt>
                <c:pt idx="6969">
                  <c:v>27.9</c:v>
                </c:pt>
                <c:pt idx="6970">
                  <c:v>27.9</c:v>
                </c:pt>
                <c:pt idx="6971">
                  <c:v>27.9</c:v>
                </c:pt>
                <c:pt idx="6972">
                  <c:v>27.9</c:v>
                </c:pt>
                <c:pt idx="6973">
                  <c:v>27.9</c:v>
                </c:pt>
                <c:pt idx="6974">
                  <c:v>27.9</c:v>
                </c:pt>
                <c:pt idx="6975">
                  <c:v>27.9</c:v>
                </c:pt>
                <c:pt idx="6976">
                  <c:v>27.9</c:v>
                </c:pt>
                <c:pt idx="6977">
                  <c:v>27.9</c:v>
                </c:pt>
                <c:pt idx="6978">
                  <c:v>27.9</c:v>
                </c:pt>
                <c:pt idx="6979">
                  <c:v>27.9</c:v>
                </c:pt>
                <c:pt idx="6980">
                  <c:v>27.9</c:v>
                </c:pt>
                <c:pt idx="6981">
                  <c:v>27.9</c:v>
                </c:pt>
                <c:pt idx="6982">
                  <c:v>27.8</c:v>
                </c:pt>
                <c:pt idx="6983">
                  <c:v>27.8</c:v>
                </c:pt>
                <c:pt idx="6984">
                  <c:v>27.8</c:v>
                </c:pt>
                <c:pt idx="6985">
                  <c:v>27.8</c:v>
                </c:pt>
                <c:pt idx="6986">
                  <c:v>27.8</c:v>
                </c:pt>
                <c:pt idx="6987">
                  <c:v>27.8</c:v>
                </c:pt>
                <c:pt idx="6988">
                  <c:v>27.8</c:v>
                </c:pt>
                <c:pt idx="6989">
                  <c:v>27.8</c:v>
                </c:pt>
                <c:pt idx="6990">
                  <c:v>27.8</c:v>
                </c:pt>
                <c:pt idx="6991">
                  <c:v>27.8</c:v>
                </c:pt>
                <c:pt idx="6992">
                  <c:v>27.8</c:v>
                </c:pt>
                <c:pt idx="6993">
                  <c:v>27.8</c:v>
                </c:pt>
                <c:pt idx="6994">
                  <c:v>27.8</c:v>
                </c:pt>
                <c:pt idx="6995">
                  <c:v>27.8</c:v>
                </c:pt>
                <c:pt idx="6996">
                  <c:v>27.8</c:v>
                </c:pt>
                <c:pt idx="6997">
                  <c:v>27.8</c:v>
                </c:pt>
                <c:pt idx="6998">
                  <c:v>27.8</c:v>
                </c:pt>
                <c:pt idx="6999">
                  <c:v>27.8</c:v>
                </c:pt>
                <c:pt idx="7000">
                  <c:v>27.8</c:v>
                </c:pt>
                <c:pt idx="7001">
                  <c:v>27.8</c:v>
                </c:pt>
                <c:pt idx="7002">
                  <c:v>27.8</c:v>
                </c:pt>
                <c:pt idx="7003">
                  <c:v>27.8</c:v>
                </c:pt>
                <c:pt idx="7004">
                  <c:v>27.7</c:v>
                </c:pt>
                <c:pt idx="7005">
                  <c:v>27.7</c:v>
                </c:pt>
                <c:pt idx="7006">
                  <c:v>27.7</c:v>
                </c:pt>
                <c:pt idx="7007">
                  <c:v>27.7</c:v>
                </c:pt>
                <c:pt idx="7008">
                  <c:v>27.7</c:v>
                </c:pt>
                <c:pt idx="7009">
                  <c:v>27.7</c:v>
                </c:pt>
                <c:pt idx="7010">
                  <c:v>27.7</c:v>
                </c:pt>
                <c:pt idx="7011">
                  <c:v>27.7</c:v>
                </c:pt>
                <c:pt idx="7012">
                  <c:v>27.7</c:v>
                </c:pt>
                <c:pt idx="7013">
                  <c:v>27.7</c:v>
                </c:pt>
                <c:pt idx="7014">
                  <c:v>27.7</c:v>
                </c:pt>
                <c:pt idx="7015">
                  <c:v>27.7</c:v>
                </c:pt>
                <c:pt idx="7016">
                  <c:v>27.7</c:v>
                </c:pt>
                <c:pt idx="7017">
                  <c:v>27.7</c:v>
                </c:pt>
                <c:pt idx="7018">
                  <c:v>27.7</c:v>
                </c:pt>
                <c:pt idx="7019">
                  <c:v>27.7</c:v>
                </c:pt>
                <c:pt idx="7020">
                  <c:v>27.7</c:v>
                </c:pt>
                <c:pt idx="7021">
                  <c:v>27.7</c:v>
                </c:pt>
                <c:pt idx="7022">
                  <c:v>27.7</c:v>
                </c:pt>
                <c:pt idx="7023">
                  <c:v>27.7</c:v>
                </c:pt>
                <c:pt idx="7024">
                  <c:v>27.7</c:v>
                </c:pt>
                <c:pt idx="7025">
                  <c:v>27.6</c:v>
                </c:pt>
                <c:pt idx="7026">
                  <c:v>27.6</c:v>
                </c:pt>
                <c:pt idx="7027">
                  <c:v>27.6</c:v>
                </c:pt>
                <c:pt idx="7028">
                  <c:v>27.6</c:v>
                </c:pt>
                <c:pt idx="7029">
                  <c:v>27.6</c:v>
                </c:pt>
                <c:pt idx="7030">
                  <c:v>27.6</c:v>
                </c:pt>
                <c:pt idx="7031">
                  <c:v>27.6</c:v>
                </c:pt>
                <c:pt idx="7032">
                  <c:v>27.6</c:v>
                </c:pt>
                <c:pt idx="7033">
                  <c:v>27.6</c:v>
                </c:pt>
                <c:pt idx="7034">
                  <c:v>27.6</c:v>
                </c:pt>
                <c:pt idx="7035">
                  <c:v>27.6</c:v>
                </c:pt>
                <c:pt idx="7036">
                  <c:v>27.6</c:v>
                </c:pt>
                <c:pt idx="7037">
                  <c:v>27.6</c:v>
                </c:pt>
                <c:pt idx="7038">
                  <c:v>27.6</c:v>
                </c:pt>
                <c:pt idx="7039">
                  <c:v>27.6</c:v>
                </c:pt>
                <c:pt idx="7040">
                  <c:v>27.6</c:v>
                </c:pt>
                <c:pt idx="7041">
                  <c:v>27.6</c:v>
                </c:pt>
                <c:pt idx="7042">
                  <c:v>27.6</c:v>
                </c:pt>
                <c:pt idx="7043">
                  <c:v>27.6</c:v>
                </c:pt>
                <c:pt idx="7044">
                  <c:v>27.6</c:v>
                </c:pt>
                <c:pt idx="7045">
                  <c:v>27.6</c:v>
                </c:pt>
                <c:pt idx="7046">
                  <c:v>27.5</c:v>
                </c:pt>
                <c:pt idx="7047">
                  <c:v>27.5</c:v>
                </c:pt>
                <c:pt idx="7048">
                  <c:v>27.5</c:v>
                </c:pt>
                <c:pt idx="7049">
                  <c:v>27.5</c:v>
                </c:pt>
                <c:pt idx="7050">
                  <c:v>27.5</c:v>
                </c:pt>
                <c:pt idx="7051">
                  <c:v>27.5</c:v>
                </c:pt>
                <c:pt idx="7052">
                  <c:v>27.5</c:v>
                </c:pt>
                <c:pt idx="7053">
                  <c:v>27.5</c:v>
                </c:pt>
                <c:pt idx="7054">
                  <c:v>27.5</c:v>
                </c:pt>
                <c:pt idx="7055">
                  <c:v>27.5</c:v>
                </c:pt>
                <c:pt idx="7056">
                  <c:v>27.5</c:v>
                </c:pt>
                <c:pt idx="7057">
                  <c:v>27.5</c:v>
                </c:pt>
                <c:pt idx="7058">
                  <c:v>27.5</c:v>
                </c:pt>
                <c:pt idx="7059">
                  <c:v>27.5</c:v>
                </c:pt>
                <c:pt idx="7060">
                  <c:v>27.5</c:v>
                </c:pt>
                <c:pt idx="7061">
                  <c:v>27.5</c:v>
                </c:pt>
                <c:pt idx="7062">
                  <c:v>27.5</c:v>
                </c:pt>
                <c:pt idx="7063">
                  <c:v>27.5</c:v>
                </c:pt>
                <c:pt idx="7064">
                  <c:v>27.5</c:v>
                </c:pt>
                <c:pt idx="7065">
                  <c:v>27.5</c:v>
                </c:pt>
                <c:pt idx="7066">
                  <c:v>27.5</c:v>
                </c:pt>
                <c:pt idx="7067">
                  <c:v>27.4</c:v>
                </c:pt>
                <c:pt idx="7068">
                  <c:v>27.4</c:v>
                </c:pt>
                <c:pt idx="7069">
                  <c:v>27.4</c:v>
                </c:pt>
                <c:pt idx="7070">
                  <c:v>27.4</c:v>
                </c:pt>
                <c:pt idx="7071">
                  <c:v>27.4</c:v>
                </c:pt>
                <c:pt idx="7072">
                  <c:v>27.4</c:v>
                </c:pt>
                <c:pt idx="7073">
                  <c:v>27.4</c:v>
                </c:pt>
                <c:pt idx="7074">
                  <c:v>27.4</c:v>
                </c:pt>
                <c:pt idx="7075">
                  <c:v>27.4</c:v>
                </c:pt>
                <c:pt idx="7076">
                  <c:v>27.4</c:v>
                </c:pt>
                <c:pt idx="7077">
                  <c:v>27.4</c:v>
                </c:pt>
                <c:pt idx="7078">
                  <c:v>27.4</c:v>
                </c:pt>
                <c:pt idx="7079">
                  <c:v>27.4</c:v>
                </c:pt>
                <c:pt idx="7080">
                  <c:v>27.4</c:v>
                </c:pt>
                <c:pt idx="7081">
                  <c:v>27.4</c:v>
                </c:pt>
                <c:pt idx="7082">
                  <c:v>27.4</c:v>
                </c:pt>
                <c:pt idx="7083">
                  <c:v>27.4</c:v>
                </c:pt>
                <c:pt idx="7084">
                  <c:v>27.4</c:v>
                </c:pt>
                <c:pt idx="7085">
                  <c:v>27.4</c:v>
                </c:pt>
                <c:pt idx="7086">
                  <c:v>27.4</c:v>
                </c:pt>
                <c:pt idx="7087">
                  <c:v>27.4</c:v>
                </c:pt>
                <c:pt idx="7088">
                  <c:v>27.4</c:v>
                </c:pt>
                <c:pt idx="7089">
                  <c:v>27.4</c:v>
                </c:pt>
                <c:pt idx="7090">
                  <c:v>27.3</c:v>
                </c:pt>
                <c:pt idx="7091">
                  <c:v>27.3</c:v>
                </c:pt>
                <c:pt idx="7092">
                  <c:v>27.3</c:v>
                </c:pt>
                <c:pt idx="7093">
                  <c:v>27.3</c:v>
                </c:pt>
                <c:pt idx="7094">
                  <c:v>27.3</c:v>
                </c:pt>
                <c:pt idx="7095">
                  <c:v>27.3</c:v>
                </c:pt>
                <c:pt idx="7096">
                  <c:v>27.3</c:v>
                </c:pt>
                <c:pt idx="7097">
                  <c:v>27.3</c:v>
                </c:pt>
                <c:pt idx="7098">
                  <c:v>27.3</c:v>
                </c:pt>
                <c:pt idx="7099">
                  <c:v>27.3</c:v>
                </c:pt>
                <c:pt idx="7100">
                  <c:v>27.3</c:v>
                </c:pt>
                <c:pt idx="7101">
                  <c:v>27.3</c:v>
                </c:pt>
                <c:pt idx="7102">
                  <c:v>27.3</c:v>
                </c:pt>
                <c:pt idx="7103">
                  <c:v>27.3</c:v>
                </c:pt>
                <c:pt idx="7104">
                  <c:v>27.3</c:v>
                </c:pt>
                <c:pt idx="7105">
                  <c:v>27.3</c:v>
                </c:pt>
                <c:pt idx="7106">
                  <c:v>27.3</c:v>
                </c:pt>
                <c:pt idx="7107">
                  <c:v>27.3</c:v>
                </c:pt>
                <c:pt idx="7108">
                  <c:v>27.3</c:v>
                </c:pt>
                <c:pt idx="7109">
                  <c:v>27.3</c:v>
                </c:pt>
                <c:pt idx="7110">
                  <c:v>27.3</c:v>
                </c:pt>
                <c:pt idx="7111">
                  <c:v>27.3</c:v>
                </c:pt>
                <c:pt idx="7112">
                  <c:v>27.2</c:v>
                </c:pt>
                <c:pt idx="7113">
                  <c:v>27.2</c:v>
                </c:pt>
                <c:pt idx="7114">
                  <c:v>27.2</c:v>
                </c:pt>
                <c:pt idx="7115">
                  <c:v>27.2</c:v>
                </c:pt>
                <c:pt idx="7116">
                  <c:v>27.2</c:v>
                </c:pt>
                <c:pt idx="7117">
                  <c:v>27.2</c:v>
                </c:pt>
                <c:pt idx="7118">
                  <c:v>27.2</c:v>
                </c:pt>
                <c:pt idx="7119">
                  <c:v>27.2</c:v>
                </c:pt>
                <c:pt idx="7120">
                  <c:v>27.2</c:v>
                </c:pt>
                <c:pt idx="7121">
                  <c:v>27.2</c:v>
                </c:pt>
                <c:pt idx="7122">
                  <c:v>27.2</c:v>
                </c:pt>
                <c:pt idx="7123">
                  <c:v>27.2</c:v>
                </c:pt>
                <c:pt idx="7124">
                  <c:v>27.2</c:v>
                </c:pt>
                <c:pt idx="7125">
                  <c:v>27.2</c:v>
                </c:pt>
                <c:pt idx="7126">
                  <c:v>27.2</c:v>
                </c:pt>
                <c:pt idx="7127">
                  <c:v>27.2</c:v>
                </c:pt>
                <c:pt idx="7128">
                  <c:v>27.2</c:v>
                </c:pt>
                <c:pt idx="7129">
                  <c:v>27.2</c:v>
                </c:pt>
                <c:pt idx="7130">
                  <c:v>27.2</c:v>
                </c:pt>
                <c:pt idx="7131">
                  <c:v>27.2</c:v>
                </c:pt>
                <c:pt idx="7132">
                  <c:v>27.2</c:v>
                </c:pt>
                <c:pt idx="7133">
                  <c:v>27.2</c:v>
                </c:pt>
                <c:pt idx="7134">
                  <c:v>27.1</c:v>
                </c:pt>
                <c:pt idx="7135">
                  <c:v>27.1</c:v>
                </c:pt>
                <c:pt idx="7136">
                  <c:v>27.1</c:v>
                </c:pt>
                <c:pt idx="7137">
                  <c:v>27.1</c:v>
                </c:pt>
                <c:pt idx="7138">
                  <c:v>27.1</c:v>
                </c:pt>
                <c:pt idx="7139">
                  <c:v>27.1</c:v>
                </c:pt>
                <c:pt idx="7140">
                  <c:v>27.1</c:v>
                </c:pt>
                <c:pt idx="7141">
                  <c:v>27.1</c:v>
                </c:pt>
                <c:pt idx="7142">
                  <c:v>27.1</c:v>
                </c:pt>
                <c:pt idx="7143">
                  <c:v>27.1</c:v>
                </c:pt>
                <c:pt idx="7144">
                  <c:v>27.1</c:v>
                </c:pt>
                <c:pt idx="7145">
                  <c:v>27.1</c:v>
                </c:pt>
                <c:pt idx="7146">
                  <c:v>27.1</c:v>
                </c:pt>
                <c:pt idx="7147">
                  <c:v>27.1</c:v>
                </c:pt>
                <c:pt idx="7148">
                  <c:v>27.1</c:v>
                </c:pt>
                <c:pt idx="7149">
                  <c:v>27.1</c:v>
                </c:pt>
                <c:pt idx="7150">
                  <c:v>27.1</c:v>
                </c:pt>
                <c:pt idx="7151">
                  <c:v>27.1</c:v>
                </c:pt>
                <c:pt idx="7152">
                  <c:v>27.1</c:v>
                </c:pt>
                <c:pt idx="7153">
                  <c:v>27.1</c:v>
                </c:pt>
                <c:pt idx="7154">
                  <c:v>27.1</c:v>
                </c:pt>
                <c:pt idx="7155">
                  <c:v>27.1</c:v>
                </c:pt>
                <c:pt idx="7156">
                  <c:v>27</c:v>
                </c:pt>
                <c:pt idx="7157">
                  <c:v>27</c:v>
                </c:pt>
                <c:pt idx="7158">
                  <c:v>27</c:v>
                </c:pt>
                <c:pt idx="7159">
                  <c:v>27</c:v>
                </c:pt>
                <c:pt idx="7160">
                  <c:v>27</c:v>
                </c:pt>
                <c:pt idx="7161">
                  <c:v>27</c:v>
                </c:pt>
                <c:pt idx="7162">
                  <c:v>27</c:v>
                </c:pt>
                <c:pt idx="7163">
                  <c:v>27</c:v>
                </c:pt>
                <c:pt idx="7164">
                  <c:v>27</c:v>
                </c:pt>
                <c:pt idx="7165">
                  <c:v>27</c:v>
                </c:pt>
                <c:pt idx="7166">
                  <c:v>27</c:v>
                </c:pt>
                <c:pt idx="7167">
                  <c:v>27</c:v>
                </c:pt>
                <c:pt idx="7168">
                  <c:v>27</c:v>
                </c:pt>
                <c:pt idx="7169">
                  <c:v>27</c:v>
                </c:pt>
                <c:pt idx="7170">
                  <c:v>27</c:v>
                </c:pt>
                <c:pt idx="7171">
                  <c:v>27</c:v>
                </c:pt>
                <c:pt idx="7172">
                  <c:v>27</c:v>
                </c:pt>
                <c:pt idx="7173">
                  <c:v>27</c:v>
                </c:pt>
                <c:pt idx="7174">
                  <c:v>27</c:v>
                </c:pt>
                <c:pt idx="7175">
                  <c:v>27</c:v>
                </c:pt>
                <c:pt idx="7176">
                  <c:v>27</c:v>
                </c:pt>
                <c:pt idx="7177">
                  <c:v>26.9</c:v>
                </c:pt>
                <c:pt idx="7178">
                  <c:v>26.9</c:v>
                </c:pt>
                <c:pt idx="7179">
                  <c:v>26.9</c:v>
                </c:pt>
                <c:pt idx="7180">
                  <c:v>26.9</c:v>
                </c:pt>
                <c:pt idx="7181">
                  <c:v>26.9</c:v>
                </c:pt>
                <c:pt idx="7182">
                  <c:v>26.9</c:v>
                </c:pt>
                <c:pt idx="7183">
                  <c:v>26.9</c:v>
                </c:pt>
                <c:pt idx="7184">
                  <c:v>26.9</c:v>
                </c:pt>
                <c:pt idx="7185">
                  <c:v>26.9</c:v>
                </c:pt>
                <c:pt idx="7186">
                  <c:v>26.9</c:v>
                </c:pt>
                <c:pt idx="7187">
                  <c:v>26.9</c:v>
                </c:pt>
                <c:pt idx="7188">
                  <c:v>26.9</c:v>
                </c:pt>
                <c:pt idx="7189">
                  <c:v>26.9</c:v>
                </c:pt>
                <c:pt idx="7190">
                  <c:v>26.9</c:v>
                </c:pt>
                <c:pt idx="7191">
                  <c:v>26.9</c:v>
                </c:pt>
                <c:pt idx="7192">
                  <c:v>26.9</c:v>
                </c:pt>
                <c:pt idx="7193">
                  <c:v>26.9</c:v>
                </c:pt>
                <c:pt idx="7194">
                  <c:v>26.9</c:v>
                </c:pt>
                <c:pt idx="7195">
                  <c:v>26.9</c:v>
                </c:pt>
                <c:pt idx="7196">
                  <c:v>26.9</c:v>
                </c:pt>
                <c:pt idx="7197">
                  <c:v>26.9</c:v>
                </c:pt>
                <c:pt idx="7198">
                  <c:v>26.9</c:v>
                </c:pt>
                <c:pt idx="7199">
                  <c:v>26.8</c:v>
                </c:pt>
                <c:pt idx="7200">
                  <c:v>26.8</c:v>
                </c:pt>
                <c:pt idx="7201">
                  <c:v>26.8</c:v>
                </c:pt>
                <c:pt idx="7202">
                  <c:v>26.8</c:v>
                </c:pt>
                <c:pt idx="7203">
                  <c:v>26.8</c:v>
                </c:pt>
                <c:pt idx="7204">
                  <c:v>26.8</c:v>
                </c:pt>
                <c:pt idx="7205">
                  <c:v>26.8</c:v>
                </c:pt>
                <c:pt idx="7206">
                  <c:v>26.8</c:v>
                </c:pt>
                <c:pt idx="7207">
                  <c:v>26.8</c:v>
                </c:pt>
                <c:pt idx="7208">
                  <c:v>26.8</c:v>
                </c:pt>
                <c:pt idx="7209">
                  <c:v>26.8</c:v>
                </c:pt>
                <c:pt idx="7210">
                  <c:v>26.8</c:v>
                </c:pt>
                <c:pt idx="7211">
                  <c:v>26.8</c:v>
                </c:pt>
                <c:pt idx="7212">
                  <c:v>26.8</c:v>
                </c:pt>
                <c:pt idx="7213">
                  <c:v>26.8</c:v>
                </c:pt>
                <c:pt idx="7214">
                  <c:v>26.8</c:v>
                </c:pt>
                <c:pt idx="7215">
                  <c:v>26.8</c:v>
                </c:pt>
                <c:pt idx="7216">
                  <c:v>26.8</c:v>
                </c:pt>
                <c:pt idx="7217">
                  <c:v>26.8</c:v>
                </c:pt>
                <c:pt idx="7218">
                  <c:v>26.8</c:v>
                </c:pt>
                <c:pt idx="7219">
                  <c:v>26.8</c:v>
                </c:pt>
                <c:pt idx="7220">
                  <c:v>26.8</c:v>
                </c:pt>
                <c:pt idx="7221">
                  <c:v>26.8</c:v>
                </c:pt>
                <c:pt idx="7222">
                  <c:v>26.7</c:v>
                </c:pt>
                <c:pt idx="7223">
                  <c:v>26.7</c:v>
                </c:pt>
                <c:pt idx="7224">
                  <c:v>26.7</c:v>
                </c:pt>
                <c:pt idx="7225">
                  <c:v>26.7</c:v>
                </c:pt>
                <c:pt idx="7226">
                  <c:v>26.7</c:v>
                </c:pt>
                <c:pt idx="7227">
                  <c:v>26.7</c:v>
                </c:pt>
                <c:pt idx="7228">
                  <c:v>26.7</c:v>
                </c:pt>
                <c:pt idx="7229">
                  <c:v>26.7</c:v>
                </c:pt>
                <c:pt idx="7230">
                  <c:v>26.7</c:v>
                </c:pt>
                <c:pt idx="7231">
                  <c:v>26.7</c:v>
                </c:pt>
                <c:pt idx="7232">
                  <c:v>26.7</c:v>
                </c:pt>
                <c:pt idx="7233">
                  <c:v>26.7</c:v>
                </c:pt>
                <c:pt idx="7234">
                  <c:v>26.7</c:v>
                </c:pt>
                <c:pt idx="7235">
                  <c:v>26.7</c:v>
                </c:pt>
                <c:pt idx="7236">
                  <c:v>26.7</c:v>
                </c:pt>
                <c:pt idx="7237">
                  <c:v>26.7</c:v>
                </c:pt>
                <c:pt idx="7238">
                  <c:v>26.7</c:v>
                </c:pt>
                <c:pt idx="7239">
                  <c:v>26.7</c:v>
                </c:pt>
                <c:pt idx="7240">
                  <c:v>26.7</c:v>
                </c:pt>
                <c:pt idx="7241">
                  <c:v>26.7</c:v>
                </c:pt>
                <c:pt idx="7242">
                  <c:v>26.7</c:v>
                </c:pt>
                <c:pt idx="7243">
                  <c:v>26.7</c:v>
                </c:pt>
                <c:pt idx="7244">
                  <c:v>26.6</c:v>
                </c:pt>
                <c:pt idx="7245">
                  <c:v>26.6</c:v>
                </c:pt>
                <c:pt idx="7246">
                  <c:v>26.6</c:v>
                </c:pt>
                <c:pt idx="7247">
                  <c:v>26.6</c:v>
                </c:pt>
                <c:pt idx="7248">
                  <c:v>26.6</c:v>
                </c:pt>
                <c:pt idx="7249">
                  <c:v>26.6</c:v>
                </c:pt>
                <c:pt idx="7250">
                  <c:v>26.6</c:v>
                </c:pt>
                <c:pt idx="7251">
                  <c:v>26.6</c:v>
                </c:pt>
                <c:pt idx="7252">
                  <c:v>26.6</c:v>
                </c:pt>
                <c:pt idx="7253">
                  <c:v>26.6</c:v>
                </c:pt>
                <c:pt idx="7254">
                  <c:v>26.6</c:v>
                </c:pt>
                <c:pt idx="7255">
                  <c:v>26.6</c:v>
                </c:pt>
                <c:pt idx="7256">
                  <c:v>26.6</c:v>
                </c:pt>
                <c:pt idx="7257">
                  <c:v>26.6</c:v>
                </c:pt>
                <c:pt idx="7258">
                  <c:v>26.6</c:v>
                </c:pt>
                <c:pt idx="7259">
                  <c:v>26.6</c:v>
                </c:pt>
                <c:pt idx="7260">
                  <c:v>26.6</c:v>
                </c:pt>
                <c:pt idx="7261">
                  <c:v>26.6</c:v>
                </c:pt>
                <c:pt idx="7262">
                  <c:v>26.6</c:v>
                </c:pt>
                <c:pt idx="7263">
                  <c:v>26.6</c:v>
                </c:pt>
                <c:pt idx="7264">
                  <c:v>26.6</c:v>
                </c:pt>
                <c:pt idx="7265">
                  <c:v>26.6</c:v>
                </c:pt>
                <c:pt idx="7266">
                  <c:v>26.5</c:v>
                </c:pt>
                <c:pt idx="7267">
                  <c:v>26.5</c:v>
                </c:pt>
                <c:pt idx="7268">
                  <c:v>26.5</c:v>
                </c:pt>
                <c:pt idx="7269">
                  <c:v>26.5</c:v>
                </c:pt>
                <c:pt idx="7270">
                  <c:v>26.5</c:v>
                </c:pt>
                <c:pt idx="7271">
                  <c:v>26.5</c:v>
                </c:pt>
                <c:pt idx="7272">
                  <c:v>26.5</c:v>
                </c:pt>
                <c:pt idx="7273">
                  <c:v>26.5</c:v>
                </c:pt>
                <c:pt idx="7274">
                  <c:v>26.5</c:v>
                </c:pt>
                <c:pt idx="7275">
                  <c:v>26.5</c:v>
                </c:pt>
                <c:pt idx="7276">
                  <c:v>26.5</c:v>
                </c:pt>
                <c:pt idx="7277">
                  <c:v>26.5</c:v>
                </c:pt>
                <c:pt idx="7278">
                  <c:v>26.5</c:v>
                </c:pt>
                <c:pt idx="7279">
                  <c:v>26.5</c:v>
                </c:pt>
                <c:pt idx="7280">
                  <c:v>26.5</c:v>
                </c:pt>
                <c:pt idx="7281">
                  <c:v>26.5</c:v>
                </c:pt>
                <c:pt idx="7282">
                  <c:v>26.5</c:v>
                </c:pt>
                <c:pt idx="7283">
                  <c:v>26.5</c:v>
                </c:pt>
                <c:pt idx="7284">
                  <c:v>26.5</c:v>
                </c:pt>
                <c:pt idx="7285">
                  <c:v>26.5</c:v>
                </c:pt>
                <c:pt idx="7286">
                  <c:v>26.4</c:v>
                </c:pt>
                <c:pt idx="7287">
                  <c:v>26.4</c:v>
                </c:pt>
                <c:pt idx="7288">
                  <c:v>26.4</c:v>
                </c:pt>
                <c:pt idx="7289">
                  <c:v>26.4</c:v>
                </c:pt>
                <c:pt idx="7290">
                  <c:v>26.4</c:v>
                </c:pt>
                <c:pt idx="7291">
                  <c:v>26.4</c:v>
                </c:pt>
                <c:pt idx="7292">
                  <c:v>26.4</c:v>
                </c:pt>
                <c:pt idx="7293">
                  <c:v>26.4</c:v>
                </c:pt>
                <c:pt idx="7294">
                  <c:v>26.4</c:v>
                </c:pt>
                <c:pt idx="7295">
                  <c:v>26.4</c:v>
                </c:pt>
                <c:pt idx="7296">
                  <c:v>26.4</c:v>
                </c:pt>
                <c:pt idx="7297">
                  <c:v>26.4</c:v>
                </c:pt>
                <c:pt idx="7298">
                  <c:v>26.4</c:v>
                </c:pt>
                <c:pt idx="7299">
                  <c:v>26.4</c:v>
                </c:pt>
                <c:pt idx="7300">
                  <c:v>26.4</c:v>
                </c:pt>
                <c:pt idx="7301">
                  <c:v>26.4</c:v>
                </c:pt>
                <c:pt idx="7302">
                  <c:v>26.3</c:v>
                </c:pt>
                <c:pt idx="7303">
                  <c:v>26.3</c:v>
                </c:pt>
                <c:pt idx="7304">
                  <c:v>26.3</c:v>
                </c:pt>
                <c:pt idx="7305">
                  <c:v>26.3</c:v>
                </c:pt>
                <c:pt idx="7306">
                  <c:v>26.3</c:v>
                </c:pt>
                <c:pt idx="7307">
                  <c:v>26.3</c:v>
                </c:pt>
                <c:pt idx="7308">
                  <c:v>26.3</c:v>
                </c:pt>
                <c:pt idx="7309">
                  <c:v>26.3</c:v>
                </c:pt>
                <c:pt idx="7310">
                  <c:v>26.3</c:v>
                </c:pt>
                <c:pt idx="7311">
                  <c:v>26.3</c:v>
                </c:pt>
                <c:pt idx="7312">
                  <c:v>26.3</c:v>
                </c:pt>
                <c:pt idx="7313">
                  <c:v>26.3</c:v>
                </c:pt>
                <c:pt idx="7314">
                  <c:v>26.3</c:v>
                </c:pt>
                <c:pt idx="7315">
                  <c:v>26.3</c:v>
                </c:pt>
                <c:pt idx="7316">
                  <c:v>26.3</c:v>
                </c:pt>
                <c:pt idx="7317">
                  <c:v>26.3</c:v>
                </c:pt>
                <c:pt idx="7318">
                  <c:v>26.3</c:v>
                </c:pt>
                <c:pt idx="7319">
                  <c:v>26.3</c:v>
                </c:pt>
                <c:pt idx="7320">
                  <c:v>26.3</c:v>
                </c:pt>
                <c:pt idx="7321">
                  <c:v>26.3</c:v>
                </c:pt>
                <c:pt idx="7322">
                  <c:v>26.3</c:v>
                </c:pt>
                <c:pt idx="7323">
                  <c:v>26.3</c:v>
                </c:pt>
                <c:pt idx="7324">
                  <c:v>26.3</c:v>
                </c:pt>
                <c:pt idx="7325">
                  <c:v>26.3</c:v>
                </c:pt>
                <c:pt idx="7326">
                  <c:v>26.3</c:v>
                </c:pt>
                <c:pt idx="7327">
                  <c:v>26.3</c:v>
                </c:pt>
                <c:pt idx="7328">
                  <c:v>26.3</c:v>
                </c:pt>
                <c:pt idx="7329">
                  <c:v>26.3</c:v>
                </c:pt>
                <c:pt idx="7330">
                  <c:v>26.3</c:v>
                </c:pt>
                <c:pt idx="7331">
                  <c:v>26.3</c:v>
                </c:pt>
                <c:pt idx="7332">
                  <c:v>26.3</c:v>
                </c:pt>
                <c:pt idx="7333">
                  <c:v>26.3</c:v>
                </c:pt>
                <c:pt idx="7334">
                  <c:v>26.3</c:v>
                </c:pt>
                <c:pt idx="7335">
                  <c:v>26.3</c:v>
                </c:pt>
                <c:pt idx="7336">
                  <c:v>26.3</c:v>
                </c:pt>
                <c:pt idx="7337">
                  <c:v>26.3</c:v>
                </c:pt>
                <c:pt idx="7338">
                  <c:v>26.3</c:v>
                </c:pt>
                <c:pt idx="7339">
                  <c:v>26.3</c:v>
                </c:pt>
                <c:pt idx="7340">
                  <c:v>26.3</c:v>
                </c:pt>
                <c:pt idx="7341">
                  <c:v>26.4</c:v>
                </c:pt>
                <c:pt idx="7342">
                  <c:v>26.4</c:v>
                </c:pt>
                <c:pt idx="7343">
                  <c:v>26.4</c:v>
                </c:pt>
                <c:pt idx="7344">
                  <c:v>26.4</c:v>
                </c:pt>
                <c:pt idx="7345">
                  <c:v>26.4</c:v>
                </c:pt>
                <c:pt idx="7346">
                  <c:v>26.4</c:v>
                </c:pt>
                <c:pt idx="7347">
                  <c:v>26.4</c:v>
                </c:pt>
                <c:pt idx="7348">
                  <c:v>26.4</c:v>
                </c:pt>
                <c:pt idx="7349">
                  <c:v>26.4</c:v>
                </c:pt>
                <c:pt idx="7350">
                  <c:v>26.4</c:v>
                </c:pt>
                <c:pt idx="7351">
                  <c:v>26.4</c:v>
                </c:pt>
                <c:pt idx="7352">
                  <c:v>26.4</c:v>
                </c:pt>
                <c:pt idx="7353">
                  <c:v>26.4</c:v>
                </c:pt>
                <c:pt idx="7354">
                  <c:v>26.4</c:v>
                </c:pt>
                <c:pt idx="7355">
                  <c:v>26.4</c:v>
                </c:pt>
                <c:pt idx="7356">
                  <c:v>26.4</c:v>
                </c:pt>
                <c:pt idx="7357">
                  <c:v>26.4</c:v>
                </c:pt>
                <c:pt idx="7358">
                  <c:v>26.4</c:v>
                </c:pt>
                <c:pt idx="7359">
                  <c:v>26.4</c:v>
                </c:pt>
                <c:pt idx="7360">
                  <c:v>26.4</c:v>
                </c:pt>
                <c:pt idx="7361">
                  <c:v>26.4</c:v>
                </c:pt>
                <c:pt idx="7362">
                  <c:v>26.5</c:v>
                </c:pt>
                <c:pt idx="7363">
                  <c:v>26.5</c:v>
                </c:pt>
                <c:pt idx="7364">
                  <c:v>26.5</c:v>
                </c:pt>
                <c:pt idx="7365">
                  <c:v>26.5</c:v>
                </c:pt>
                <c:pt idx="7366">
                  <c:v>26.5</c:v>
                </c:pt>
                <c:pt idx="7367">
                  <c:v>26.5</c:v>
                </c:pt>
                <c:pt idx="7368">
                  <c:v>26.5</c:v>
                </c:pt>
                <c:pt idx="7369">
                  <c:v>26.5</c:v>
                </c:pt>
                <c:pt idx="7370">
                  <c:v>26.5</c:v>
                </c:pt>
                <c:pt idx="7371">
                  <c:v>26.5</c:v>
                </c:pt>
                <c:pt idx="7372">
                  <c:v>26.5</c:v>
                </c:pt>
                <c:pt idx="7373">
                  <c:v>26.5</c:v>
                </c:pt>
                <c:pt idx="7374">
                  <c:v>26.5</c:v>
                </c:pt>
                <c:pt idx="7375">
                  <c:v>26.5</c:v>
                </c:pt>
                <c:pt idx="7376">
                  <c:v>26.5</c:v>
                </c:pt>
                <c:pt idx="7377">
                  <c:v>26.5</c:v>
                </c:pt>
                <c:pt idx="7378">
                  <c:v>26.5</c:v>
                </c:pt>
                <c:pt idx="7379">
                  <c:v>26.5</c:v>
                </c:pt>
                <c:pt idx="7380">
                  <c:v>26.5</c:v>
                </c:pt>
                <c:pt idx="7381">
                  <c:v>26.5</c:v>
                </c:pt>
                <c:pt idx="7382">
                  <c:v>26.5</c:v>
                </c:pt>
                <c:pt idx="7383">
                  <c:v>26.6</c:v>
                </c:pt>
                <c:pt idx="7384">
                  <c:v>26.6</c:v>
                </c:pt>
                <c:pt idx="7385">
                  <c:v>26.6</c:v>
                </c:pt>
                <c:pt idx="7386">
                  <c:v>26.6</c:v>
                </c:pt>
                <c:pt idx="7387">
                  <c:v>26.6</c:v>
                </c:pt>
                <c:pt idx="7388">
                  <c:v>26.6</c:v>
                </c:pt>
                <c:pt idx="7389">
                  <c:v>26.6</c:v>
                </c:pt>
                <c:pt idx="7390">
                  <c:v>26.6</c:v>
                </c:pt>
                <c:pt idx="7391">
                  <c:v>26.6</c:v>
                </c:pt>
                <c:pt idx="7392">
                  <c:v>26.6</c:v>
                </c:pt>
                <c:pt idx="7393">
                  <c:v>26.6</c:v>
                </c:pt>
                <c:pt idx="7394">
                  <c:v>26.6</c:v>
                </c:pt>
                <c:pt idx="7395">
                  <c:v>26.6</c:v>
                </c:pt>
                <c:pt idx="7396">
                  <c:v>26.6</c:v>
                </c:pt>
                <c:pt idx="7397">
                  <c:v>26.6</c:v>
                </c:pt>
                <c:pt idx="7398">
                  <c:v>26.6</c:v>
                </c:pt>
                <c:pt idx="7399">
                  <c:v>26.6</c:v>
                </c:pt>
                <c:pt idx="7400">
                  <c:v>26.6</c:v>
                </c:pt>
                <c:pt idx="7401">
                  <c:v>26.6</c:v>
                </c:pt>
                <c:pt idx="7402">
                  <c:v>26.6</c:v>
                </c:pt>
                <c:pt idx="7403">
                  <c:v>26.6</c:v>
                </c:pt>
                <c:pt idx="7404">
                  <c:v>26.7</c:v>
                </c:pt>
                <c:pt idx="7405">
                  <c:v>26.7</c:v>
                </c:pt>
                <c:pt idx="7406">
                  <c:v>26.7</c:v>
                </c:pt>
                <c:pt idx="7407">
                  <c:v>26.7</c:v>
                </c:pt>
                <c:pt idx="7408">
                  <c:v>26.7</c:v>
                </c:pt>
                <c:pt idx="7409">
                  <c:v>26.7</c:v>
                </c:pt>
                <c:pt idx="7410">
                  <c:v>26.7</c:v>
                </c:pt>
                <c:pt idx="7411">
                  <c:v>26.7</c:v>
                </c:pt>
                <c:pt idx="7412">
                  <c:v>26.7</c:v>
                </c:pt>
                <c:pt idx="7413">
                  <c:v>26.7</c:v>
                </c:pt>
                <c:pt idx="7414">
                  <c:v>26.7</c:v>
                </c:pt>
                <c:pt idx="7415">
                  <c:v>26.7</c:v>
                </c:pt>
                <c:pt idx="7416">
                  <c:v>26.7</c:v>
                </c:pt>
                <c:pt idx="7417">
                  <c:v>26.7</c:v>
                </c:pt>
                <c:pt idx="7418">
                  <c:v>26.7</c:v>
                </c:pt>
                <c:pt idx="7419">
                  <c:v>26.7</c:v>
                </c:pt>
                <c:pt idx="7420">
                  <c:v>26.7</c:v>
                </c:pt>
                <c:pt idx="7421">
                  <c:v>26.7</c:v>
                </c:pt>
                <c:pt idx="7422">
                  <c:v>26.7</c:v>
                </c:pt>
                <c:pt idx="7423">
                  <c:v>26.7</c:v>
                </c:pt>
                <c:pt idx="7424">
                  <c:v>26.7</c:v>
                </c:pt>
                <c:pt idx="7425">
                  <c:v>26.8</c:v>
                </c:pt>
                <c:pt idx="7426">
                  <c:v>26.8</c:v>
                </c:pt>
                <c:pt idx="7427">
                  <c:v>26.8</c:v>
                </c:pt>
                <c:pt idx="7428">
                  <c:v>26.8</c:v>
                </c:pt>
                <c:pt idx="7429">
                  <c:v>26.8</c:v>
                </c:pt>
                <c:pt idx="7430">
                  <c:v>26.8</c:v>
                </c:pt>
                <c:pt idx="7431">
                  <c:v>26.8</c:v>
                </c:pt>
                <c:pt idx="7432">
                  <c:v>26.8</c:v>
                </c:pt>
                <c:pt idx="7433">
                  <c:v>26.8</c:v>
                </c:pt>
                <c:pt idx="7434">
                  <c:v>26.8</c:v>
                </c:pt>
                <c:pt idx="7435">
                  <c:v>26.8</c:v>
                </c:pt>
                <c:pt idx="7436">
                  <c:v>26.8</c:v>
                </c:pt>
                <c:pt idx="7437">
                  <c:v>26.8</c:v>
                </c:pt>
                <c:pt idx="7438">
                  <c:v>26.8</c:v>
                </c:pt>
                <c:pt idx="7439">
                  <c:v>26.8</c:v>
                </c:pt>
                <c:pt idx="7440">
                  <c:v>26.8</c:v>
                </c:pt>
                <c:pt idx="7441">
                  <c:v>26.8</c:v>
                </c:pt>
                <c:pt idx="7442">
                  <c:v>26.8</c:v>
                </c:pt>
                <c:pt idx="7443">
                  <c:v>26.8</c:v>
                </c:pt>
                <c:pt idx="7444">
                  <c:v>26.8</c:v>
                </c:pt>
                <c:pt idx="7445">
                  <c:v>26.8</c:v>
                </c:pt>
                <c:pt idx="7446">
                  <c:v>26.8</c:v>
                </c:pt>
                <c:pt idx="7447">
                  <c:v>26.8</c:v>
                </c:pt>
                <c:pt idx="7448">
                  <c:v>26.8</c:v>
                </c:pt>
                <c:pt idx="7449">
                  <c:v>26.8</c:v>
                </c:pt>
                <c:pt idx="7450">
                  <c:v>26.8</c:v>
                </c:pt>
                <c:pt idx="7451">
                  <c:v>26.8</c:v>
                </c:pt>
                <c:pt idx="7452">
                  <c:v>26.8</c:v>
                </c:pt>
                <c:pt idx="7453">
                  <c:v>26.8</c:v>
                </c:pt>
                <c:pt idx="7454">
                  <c:v>26.8</c:v>
                </c:pt>
                <c:pt idx="7455">
                  <c:v>26.9</c:v>
                </c:pt>
                <c:pt idx="7456">
                  <c:v>26.9</c:v>
                </c:pt>
                <c:pt idx="7457">
                  <c:v>26.9</c:v>
                </c:pt>
                <c:pt idx="7458">
                  <c:v>26.9</c:v>
                </c:pt>
                <c:pt idx="7459">
                  <c:v>26.9</c:v>
                </c:pt>
                <c:pt idx="7460">
                  <c:v>26.9</c:v>
                </c:pt>
                <c:pt idx="7461">
                  <c:v>26.9</c:v>
                </c:pt>
                <c:pt idx="7462">
                  <c:v>26.9</c:v>
                </c:pt>
                <c:pt idx="7463">
                  <c:v>26.9</c:v>
                </c:pt>
                <c:pt idx="7464">
                  <c:v>26.9</c:v>
                </c:pt>
                <c:pt idx="7465">
                  <c:v>26.9</c:v>
                </c:pt>
                <c:pt idx="7466">
                  <c:v>26.9</c:v>
                </c:pt>
                <c:pt idx="7467">
                  <c:v>26.9</c:v>
                </c:pt>
                <c:pt idx="7468">
                  <c:v>26.9</c:v>
                </c:pt>
                <c:pt idx="7469">
                  <c:v>26.9</c:v>
                </c:pt>
                <c:pt idx="7470">
                  <c:v>26.9</c:v>
                </c:pt>
                <c:pt idx="7471">
                  <c:v>26.9</c:v>
                </c:pt>
                <c:pt idx="7472">
                  <c:v>26.9</c:v>
                </c:pt>
                <c:pt idx="7473">
                  <c:v>26.9</c:v>
                </c:pt>
                <c:pt idx="7474">
                  <c:v>26.9</c:v>
                </c:pt>
                <c:pt idx="7475">
                  <c:v>26.9</c:v>
                </c:pt>
                <c:pt idx="7476">
                  <c:v>26.9</c:v>
                </c:pt>
                <c:pt idx="7477">
                  <c:v>26.9</c:v>
                </c:pt>
                <c:pt idx="7478">
                  <c:v>26.9</c:v>
                </c:pt>
                <c:pt idx="7479">
                  <c:v>26.9</c:v>
                </c:pt>
                <c:pt idx="7480">
                  <c:v>26.9</c:v>
                </c:pt>
                <c:pt idx="7481">
                  <c:v>26.9</c:v>
                </c:pt>
                <c:pt idx="7482">
                  <c:v>26.9</c:v>
                </c:pt>
                <c:pt idx="7483">
                  <c:v>26.9</c:v>
                </c:pt>
                <c:pt idx="7484">
                  <c:v>26.9</c:v>
                </c:pt>
                <c:pt idx="7485">
                  <c:v>26.9</c:v>
                </c:pt>
                <c:pt idx="7486">
                  <c:v>26.9</c:v>
                </c:pt>
                <c:pt idx="7487">
                  <c:v>26.9</c:v>
                </c:pt>
                <c:pt idx="7488">
                  <c:v>26.9</c:v>
                </c:pt>
                <c:pt idx="7489">
                  <c:v>26.9</c:v>
                </c:pt>
                <c:pt idx="7490">
                  <c:v>26.9</c:v>
                </c:pt>
                <c:pt idx="7491">
                  <c:v>26.9</c:v>
                </c:pt>
                <c:pt idx="7492">
                  <c:v>26.9</c:v>
                </c:pt>
                <c:pt idx="7493">
                  <c:v>26.9</c:v>
                </c:pt>
                <c:pt idx="7494">
                  <c:v>26.9</c:v>
                </c:pt>
                <c:pt idx="7495">
                  <c:v>26.9</c:v>
                </c:pt>
                <c:pt idx="7496">
                  <c:v>26.9</c:v>
                </c:pt>
                <c:pt idx="7497">
                  <c:v>26.9</c:v>
                </c:pt>
                <c:pt idx="7498">
                  <c:v>26.9</c:v>
                </c:pt>
                <c:pt idx="7499">
                  <c:v>26.9</c:v>
                </c:pt>
                <c:pt idx="7500">
                  <c:v>26.9</c:v>
                </c:pt>
                <c:pt idx="7501">
                  <c:v>26.9</c:v>
                </c:pt>
                <c:pt idx="7502">
                  <c:v>26.9</c:v>
                </c:pt>
                <c:pt idx="7503">
                  <c:v>26.9</c:v>
                </c:pt>
                <c:pt idx="7504">
                  <c:v>26.9</c:v>
                </c:pt>
                <c:pt idx="7505">
                  <c:v>26.9</c:v>
                </c:pt>
                <c:pt idx="7506">
                  <c:v>26.9</c:v>
                </c:pt>
                <c:pt idx="7507">
                  <c:v>26.9</c:v>
                </c:pt>
                <c:pt idx="7508">
                  <c:v>26.9</c:v>
                </c:pt>
                <c:pt idx="7509">
                  <c:v>26.9</c:v>
                </c:pt>
                <c:pt idx="7510">
                  <c:v>26.9</c:v>
                </c:pt>
                <c:pt idx="7511">
                  <c:v>26.9</c:v>
                </c:pt>
                <c:pt idx="7512">
                  <c:v>26.9</c:v>
                </c:pt>
                <c:pt idx="7513">
                  <c:v>26.9</c:v>
                </c:pt>
                <c:pt idx="7514">
                  <c:v>26.9</c:v>
                </c:pt>
              </c:numCache>
            </c:numRef>
          </c:val>
        </c:ser>
        <c:ser>
          <c:idx val="4"/>
          <c:order val="3"/>
          <c:tx>
            <c:strRef>
              <c:f>dati!$AD$1</c:f>
              <c:strCache>
                <c:ptCount val="1"/>
                <c:pt idx="0">
                  <c:v>CdEf4</c:v>
                </c:pt>
              </c:strCache>
            </c:strRef>
          </c:tx>
          <c:spPr>
            <a:ln w="15875">
              <a:solidFill>
                <a:srgbClr val="FFFF0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dati!$AD$2:$AD$7516</c:f>
              <c:numCache>
                <c:formatCode>General</c:formatCode>
                <c:ptCount val="7515"/>
                <c:pt idx="0">
                  <c:v>30.6</c:v>
                </c:pt>
                <c:pt idx="1">
                  <c:v>30.6</c:v>
                </c:pt>
                <c:pt idx="2">
                  <c:v>30.6</c:v>
                </c:pt>
                <c:pt idx="3">
                  <c:v>30.6</c:v>
                </c:pt>
                <c:pt idx="4">
                  <c:v>30.6</c:v>
                </c:pt>
                <c:pt idx="5">
                  <c:v>30.6</c:v>
                </c:pt>
                <c:pt idx="6">
                  <c:v>30.6</c:v>
                </c:pt>
                <c:pt idx="7">
                  <c:v>30.6</c:v>
                </c:pt>
                <c:pt idx="8">
                  <c:v>30.6</c:v>
                </c:pt>
                <c:pt idx="9">
                  <c:v>30.6</c:v>
                </c:pt>
                <c:pt idx="10">
                  <c:v>30.6</c:v>
                </c:pt>
                <c:pt idx="11">
                  <c:v>30.6</c:v>
                </c:pt>
                <c:pt idx="12">
                  <c:v>30.6</c:v>
                </c:pt>
                <c:pt idx="13">
                  <c:v>30.6</c:v>
                </c:pt>
                <c:pt idx="14">
                  <c:v>30.6</c:v>
                </c:pt>
                <c:pt idx="15">
                  <c:v>30.6</c:v>
                </c:pt>
                <c:pt idx="16">
                  <c:v>30.6</c:v>
                </c:pt>
                <c:pt idx="17">
                  <c:v>30.6</c:v>
                </c:pt>
                <c:pt idx="18">
                  <c:v>30.6</c:v>
                </c:pt>
                <c:pt idx="19">
                  <c:v>30.6</c:v>
                </c:pt>
                <c:pt idx="20">
                  <c:v>30.6</c:v>
                </c:pt>
                <c:pt idx="21">
                  <c:v>30.6</c:v>
                </c:pt>
                <c:pt idx="22">
                  <c:v>30.6</c:v>
                </c:pt>
                <c:pt idx="23">
                  <c:v>30.6</c:v>
                </c:pt>
                <c:pt idx="24">
                  <c:v>30.6</c:v>
                </c:pt>
                <c:pt idx="25">
                  <c:v>30.7</c:v>
                </c:pt>
                <c:pt idx="26">
                  <c:v>30.7</c:v>
                </c:pt>
                <c:pt idx="27">
                  <c:v>30.7</c:v>
                </c:pt>
                <c:pt idx="28">
                  <c:v>30.7</c:v>
                </c:pt>
                <c:pt idx="29">
                  <c:v>30.7</c:v>
                </c:pt>
                <c:pt idx="30">
                  <c:v>30.7</c:v>
                </c:pt>
                <c:pt idx="31">
                  <c:v>30.7</c:v>
                </c:pt>
                <c:pt idx="32">
                  <c:v>30.7</c:v>
                </c:pt>
                <c:pt idx="33">
                  <c:v>30.7</c:v>
                </c:pt>
                <c:pt idx="34">
                  <c:v>30.7</c:v>
                </c:pt>
                <c:pt idx="35">
                  <c:v>30.7</c:v>
                </c:pt>
                <c:pt idx="36">
                  <c:v>30.7</c:v>
                </c:pt>
                <c:pt idx="37">
                  <c:v>30.7</c:v>
                </c:pt>
                <c:pt idx="38">
                  <c:v>30.7</c:v>
                </c:pt>
                <c:pt idx="39">
                  <c:v>30.7</c:v>
                </c:pt>
                <c:pt idx="40">
                  <c:v>30.7</c:v>
                </c:pt>
                <c:pt idx="41">
                  <c:v>30.7</c:v>
                </c:pt>
                <c:pt idx="42">
                  <c:v>30.7</c:v>
                </c:pt>
                <c:pt idx="43">
                  <c:v>30.7</c:v>
                </c:pt>
                <c:pt idx="44">
                  <c:v>30.7</c:v>
                </c:pt>
                <c:pt idx="45">
                  <c:v>30.7</c:v>
                </c:pt>
                <c:pt idx="46">
                  <c:v>30.7</c:v>
                </c:pt>
                <c:pt idx="47">
                  <c:v>30.7</c:v>
                </c:pt>
                <c:pt idx="48">
                  <c:v>30.7</c:v>
                </c:pt>
                <c:pt idx="49">
                  <c:v>30.7</c:v>
                </c:pt>
                <c:pt idx="50">
                  <c:v>30.7</c:v>
                </c:pt>
                <c:pt idx="51">
                  <c:v>30.7</c:v>
                </c:pt>
                <c:pt idx="52">
                  <c:v>30.7</c:v>
                </c:pt>
                <c:pt idx="53">
                  <c:v>30.7</c:v>
                </c:pt>
                <c:pt idx="54">
                  <c:v>30.7</c:v>
                </c:pt>
                <c:pt idx="55">
                  <c:v>30.7</c:v>
                </c:pt>
                <c:pt idx="56">
                  <c:v>30.7</c:v>
                </c:pt>
                <c:pt idx="57">
                  <c:v>30.7</c:v>
                </c:pt>
                <c:pt idx="58">
                  <c:v>30.7</c:v>
                </c:pt>
                <c:pt idx="59">
                  <c:v>30.7</c:v>
                </c:pt>
                <c:pt idx="60">
                  <c:v>30.7</c:v>
                </c:pt>
                <c:pt idx="61">
                  <c:v>30.7</c:v>
                </c:pt>
                <c:pt idx="62">
                  <c:v>30.7</c:v>
                </c:pt>
                <c:pt idx="63">
                  <c:v>30.7</c:v>
                </c:pt>
                <c:pt idx="64">
                  <c:v>30.7</c:v>
                </c:pt>
                <c:pt idx="65">
                  <c:v>30.7</c:v>
                </c:pt>
                <c:pt idx="66">
                  <c:v>30.7</c:v>
                </c:pt>
                <c:pt idx="67">
                  <c:v>30.7</c:v>
                </c:pt>
                <c:pt idx="68">
                  <c:v>30.7</c:v>
                </c:pt>
                <c:pt idx="69">
                  <c:v>30.7</c:v>
                </c:pt>
                <c:pt idx="70">
                  <c:v>30.7</c:v>
                </c:pt>
                <c:pt idx="71">
                  <c:v>30.7</c:v>
                </c:pt>
                <c:pt idx="72">
                  <c:v>30.7</c:v>
                </c:pt>
                <c:pt idx="73">
                  <c:v>30.7</c:v>
                </c:pt>
                <c:pt idx="74">
                  <c:v>30.7</c:v>
                </c:pt>
                <c:pt idx="75">
                  <c:v>30.7</c:v>
                </c:pt>
                <c:pt idx="76">
                  <c:v>30.7</c:v>
                </c:pt>
                <c:pt idx="77">
                  <c:v>30.7</c:v>
                </c:pt>
                <c:pt idx="78">
                  <c:v>30.7</c:v>
                </c:pt>
                <c:pt idx="79">
                  <c:v>30.7</c:v>
                </c:pt>
                <c:pt idx="80">
                  <c:v>30.7</c:v>
                </c:pt>
                <c:pt idx="81">
                  <c:v>30.7</c:v>
                </c:pt>
                <c:pt idx="82">
                  <c:v>30.7</c:v>
                </c:pt>
                <c:pt idx="83">
                  <c:v>30.7</c:v>
                </c:pt>
                <c:pt idx="84">
                  <c:v>30.7</c:v>
                </c:pt>
                <c:pt idx="85">
                  <c:v>30.7</c:v>
                </c:pt>
                <c:pt idx="86">
                  <c:v>30.7</c:v>
                </c:pt>
                <c:pt idx="87">
                  <c:v>30.7</c:v>
                </c:pt>
                <c:pt idx="88">
                  <c:v>30.7</c:v>
                </c:pt>
                <c:pt idx="89">
                  <c:v>30.7</c:v>
                </c:pt>
                <c:pt idx="90">
                  <c:v>30.7</c:v>
                </c:pt>
                <c:pt idx="91">
                  <c:v>30.7</c:v>
                </c:pt>
                <c:pt idx="92">
                  <c:v>30.7</c:v>
                </c:pt>
                <c:pt idx="93">
                  <c:v>30.7</c:v>
                </c:pt>
                <c:pt idx="94">
                  <c:v>30.7</c:v>
                </c:pt>
                <c:pt idx="95">
                  <c:v>30.7</c:v>
                </c:pt>
                <c:pt idx="96">
                  <c:v>30.7</c:v>
                </c:pt>
                <c:pt idx="97">
                  <c:v>30.7</c:v>
                </c:pt>
                <c:pt idx="98">
                  <c:v>30.7</c:v>
                </c:pt>
                <c:pt idx="99">
                  <c:v>30.7</c:v>
                </c:pt>
                <c:pt idx="100">
                  <c:v>30.7</c:v>
                </c:pt>
                <c:pt idx="101">
                  <c:v>30.7</c:v>
                </c:pt>
                <c:pt idx="102">
                  <c:v>30.7</c:v>
                </c:pt>
                <c:pt idx="103">
                  <c:v>30.7</c:v>
                </c:pt>
                <c:pt idx="104">
                  <c:v>30.7</c:v>
                </c:pt>
                <c:pt idx="105">
                  <c:v>30.7</c:v>
                </c:pt>
                <c:pt idx="106">
                  <c:v>30.7</c:v>
                </c:pt>
                <c:pt idx="107">
                  <c:v>30.7</c:v>
                </c:pt>
                <c:pt idx="108">
                  <c:v>30.7</c:v>
                </c:pt>
                <c:pt idx="109">
                  <c:v>30.7</c:v>
                </c:pt>
                <c:pt idx="110">
                  <c:v>30.7</c:v>
                </c:pt>
                <c:pt idx="111">
                  <c:v>30.7</c:v>
                </c:pt>
                <c:pt idx="112">
                  <c:v>30.7</c:v>
                </c:pt>
                <c:pt idx="113">
                  <c:v>30.7</c:v>
                </c:pt>
                <c:pt idx="114">
                  <c:v>30.7</c:v>
                </c:pt>
                <c:pt idx="115">
                  <c:v>30.7</c:v>
                </c:pt>
                <c:pt idx="116">
                  <c:v>30.7</c:v>
                </c:pt>
                <c:pt idx="117">
                  <c:v>30.7</c:v>
                </c:pt>
                <c:pt idx="118">
                  <c:v>30.7</c:v>
                </c:pt>
                <c:pt idx="119">
                  <c:v>30.7</c:v>
                </c:pt>
                <c:pt idx="120">
                  <c:v>30.7</c:v>
                </c:pt>
                <c:pt idx="121">
                  <c:v>30.7</c:v>
                </c:pt>
                <c:pt idx="122">
                  <c:v>30.7</c:v>
                </c:pt>
                <c:pt idx="123">
                  <c:v>30.7</c:v>
                </c:pt>
                <c:pt idx="124">
                  <c:v>30.7</c:v>
                </c:pt>
                <c:pt idx="125">
                  <c:v>30.8</c:v>
                </c:pt>
                <c:pt idx="126">
                  <c:v>30.8</c:v>
                </c:pt>
                <c:pt idx="127">
                  <c:v>30.8</c:v>
                </c:pt>
                <c:pt idx="128">
                  <c:v>30.8</c:v>
                </c:pt>
                <c:pt idx="129">
                  <c:v>30.8</c:v>
                </c:pt>
                <c:pt idx="130">
                  <c:v>30.8</c:v>
                </c:pt>
                <c:pt idx="131">
                  <c:v>30.8</c:v>
                </c:pt>
                <c:pt idx="132">
                  <c:v>30.8</c:v>
                </c:pt>
                <c:pt idx="133">
                  <c:v>30.8</c:v>
                </c:pt>
                <c:pt idx="134">
                  <c:v>30.8</c:v>
                </c:pt>
                <c:pt idx="135">
                  <c:v>30.8</c:v>
                </c:pt>
                <c:pt idx="136">
                  <c:v>30.8</c:v>
                </c:pt>
                <c:pt idx="137">
                  <c:v>30.8</c:v>
                </c:pt>
                <c:pt idx="138">
                  <c:v>30.8</c:v>
                </c:pt>
                <c:pt idx="139">
                  <c:v>30.8</c:v>
                </c:pt>
                <c:pt idx="140">
                  <c:v>30.8</c:v>
                </c:pt>
                <c:pt idx="141">
                  <c:v>30.8</c:v>
                </c:pt>
                <c:pt idx="142">
                  <c:v>30.8</c:v>
                </c:pt>
                <c:pt idx="143">
                  <c:v>30.8</c:v>
                </c:pt>
                <c:pt idx="144">
                  <c:v>30.8</c:v>
                </c:pt>
                <c:pt idx="145">
                  <c:v>30.8</c:v>
                </c:pt>
                <c:pt idx="146">
                  <c:v>30.8</c:v>
                </c:pt>
                <c:pt idx="147">
                  <c:v>30.8</c:v>
                </c:pt>
                <c:pt idx="148">
                  <c:v>30.8</c:v>
                </c:pt>
                <c:pt idx="149">
                  <c:v>30.8</c:v>
                </c:pt>
                <c:pt idx="150">
                  <c:v>30.8</c:v>
                </c:pt>
                <c:pt idx="151">
                  <c:v>30.8</c:v>
                </c:pt>
                <c:pt idx="152">
                  <c:v>30.8</c:v>
                </c:pt>
                <c:pt idx="153">
                  <c:v>30.8</c:v>
                </c:pt>
                <c:pt idx="154">
                  <c:v>30.8</c:v>
                </c:pt>
                <c:pt idx="155">
                  <c:v>30.8</c:v>
                </c:pt>
                <c:pt idx="156">
                  <c:v>30.8</c:v>
                </c:pt>
                <c:pt idx="157">
                  <c:v>30.8</c:v>
                </c:pt>
                <c:pt idx="158">
                  <c:v>30.8</c:v>
                </c:pt>
                <c:pt idx="159">
                  <c:v>30.8</c:v>
                </c:pt>
                <c:pt idx="160">
                  <c:v>30.8</c:v>
                </c:pt>
                <c:pt idx="161">
                  <c:v>30.8</c:v>
                </c:pt>
                <c:pt idx="162">
                  <c:v>30.8</c:v>
                </c:pt>
                <c:pt idx="163">
                  <c:v>30.8</c:v>
                </c:pt>
                <c:pt idx="164">
                  <c:v>30.8</c:v>
                </c:pt>
                <c:pt idx="165">
                  <c:v>30.8</c:v>
                </c:pt>
                <c:pt idx="166">
                  <c:v>30.8</c:v>
                </c:pt>
                <c:pt idx="167">
                  <c:v>30.8</c:v>
                </c:pt>
                <c:pt idx="168">
                  <c:v>30.8</c:v>
                </c:pt>
                <c:pt idx="169">
                  <c:v>30.8</c:v>
                </c:pt>
                <c:pt idx="170">
                  <c:v>30.8</c:v>
                </c:pt>
                <c:pt idx="171">
                  <c:v>30.8</c:v>
                </c:pt>
                <c:pt idx="172">
                  <c:v>30.8</c:v>
                </c:pt>
                <c:pt idx="173">
                  <c:v>30.8</c:v>
                </c:pt>
                <c:pt idx="174">
                  <c:v>30.8</c:v>
                </c:pt>
                <c:pt idx="175">
                  <c:v>30.8</c:v>
                </c:pt>
                <c:pt idx="176">
                  <c:v>30.8</c:v>
                </c:pt>
                <c:pt idx="177">
                  <c:v>30.8</c:v>
                </c:pt>
                <c:pt idx="178">
                  <c:v>30.8</c:v>
                </c:pt>
                <c:pt idx="179">
                  <c:v>30.8</c:v>
                </c:pt>
                <c:pt idx="180">
                  <c:v>30.8</c:v>
                </c:pt>
                <c:pt idx="181">
                  <c:v>30.8</c:v>
                </c:pt>
                <c:pt idx="182">
                  <c:v>30.8</c:v>
                </c:pt>
                <c:pt idx="183">
                  <c:v>30.8</c:v>
                </c:pt>
                <c:pt idx="184">
                  <c:v>30.8</c:v>
                </c:pt>
                <c:pt idx="185">
                  <c:v>30.8</c:v>
                </c:pt>
                <c:pt idx="186">
                  <c:v>30.8</c:v>
                </c:pt>
                <c:pt idx="187">
                  <c:v>30.8</c:v>
                </c:pt>
                <c:pt idx="188">
                  <c:v>30.8</c:v>
                </c:pt>
                <c:pt idx="189">
                  <c:v>30.8</c:v>
                </c:pt>
                <c:pt idx="190">
                  <c:v>30.8</c:v>
                </c:pt>
                <c:pt idx="191">
                  <c:v>30.8</c:v>
                </c:pt>
                <c:pt idx="192">
                  <c:v>30.8</c:v>
                </c:pt>
                <c:pt idx="193">
                  <c:v>30.8</c:v>
                </c:pt>
                <c:pt idx="194">
                  <c:v>30.8</c:v>
                </c:pt>
                <c:pt idx="195">
                  <c:v>30.8</c:v>
                </c:pt>
                <c:pt idx="196">
                  <c:v>30.8</c:v>
                </c:pt>
                <c:pt idx="197">
                  <c:v>30.8</c:v>
                </c:pt>
                <c:pt idx="198">
                  <c:v>30.8</c:v>
                </c:pt>
                <c:pt idx="199">
                  <c:v>30.8</c:v>
                </c:pt>
                <c:pt idx="200">
                  <c:v>30.8</c:v>
                </c:pt>
                <c:pt idx="201">
                  <c:v>30.8</c:v>
                </c:pt>
                <c:pt idx="202">
                  <c:v>30.8</c:v>
                </c:pt>
                <c:pt idx="203">
                  <c:v>30.8</c:v>
                </c:pt>
                <c:pt idx="204">
                  <c:v>30.8</c:v>
                </c:pt>
                <c:pt idx="205">
                  <c:v>30.8</c:v>
                </c:pt>
                <c:pt idx="206">
                  <c:v>30.8</c:v>
                </c:pt>
                <c:pt idx="207">
                  <c:v>30.8</c:v>
                </c:pt>
                <c:pt idx="208">
                  <c:v>30.8</c:v>
                </c:pt>
                <c:pt idx="209">
                  <c:v>30.8</c:v>
                </c:pt>
                <c:pt idx="210">
                  <c:v>30.8</c:v>
                </c:pt>
                <c:pt idx="211">
                  <c:v>30.8</c:v>
                </c:pt>
                <c:pt idx="212">
                  <c:v>30.8</c:v>
                </c:pt>
                <c:pt idx="213">
                  <c:v>30.8</c:v>
                </c:pt>
                <c:pt idx="214">
                  <c:v>30.8</c:v>
                </c:pt>
                <c:pt idx="215">
                  <c:v>30.8</c:v>
                </c:pt>
                <c:pt idx="216">
                  <c:v>30.8</c:v>
                </c:pt>
                <c:pt idx="217">
                  <c:v>30.8</c:v>
                </c:pt>
                <c:pt idx="218">
                  <c:v>30.8</c:v>
                </c:pt>
                <c:pt idx="219">
                  <c:v>30.8</c:v>
                </c:pt>
                <c:pt idx="220">
                  <c:v>30.8</c:v>
                </c:pt>
                <c:pt idx="221">
                  <c:v>30.8</c:v>
                </c:pt>
                <c:pt idx="222">
                  <c:v>30.8</c:v>
                </c:pt>
                <c:pt idx="223">
                  <c:v>30.8</c:v>
                </c:pt>
                <c:pt idx="224">
                  <c:v>30.8</c:v>
                </c:pt>
                <c:pt idx="225">
                  <c:v>30.8</c:v>
                </c:pt>
                <c:pt idx="226">
                  <c:v>30.8</c:v>
                </c:pt>
                <c:pt idx="227">
                  <c:v>30.8</c:v>
                </c:pt>
                <c:pt idx="228">
                  <c:v>30.8</c:v>
                </c:pt>
                <c:pt idx="229">
                  <c:v>30.8</c:v>
                </c:pt>
                <c:pt idx="230">
                  <c:v>30.8</c:v>
                </c:pt>
                <c:pt idx="231">
                  <c:v>30.8</c:v>
                </c:pt>
                <c:pt idx="232">
                  <c:v>30.8</c:v>
                </c:pt>
                <c:pt idx="233">
                  <c:v>30.8</c:v>
                </c:pt>
                <c:pt idx="234">
                  <c:v>30.8</c:v>
                </c:pt>
                <c:pt idx="235">
                  <c:v>30.8</c:v>
                </c:pt>
                <c:pt idx="236">
                  <c:v>30.8</c:v>
                </c:pt>
                <c:pt idx="237">
                  <c:v>30.8</c:v>
                </c:pt>
                <c:pt idx="238">
                  <c:v>30.8</c:v>
                </c:pt>
                <c:pt idx="239">
                  <c:v>30.8</c:v>
                </c:pt>
                <c:pt idx="240">
                  <c:v>30.8</c:v>
                </c:pt>
                <c:pt idx="241">
                  <c:v>30.8</c:v>
                </c:pt>
                <c:pt idx="242">
                  <c:v>30.8</c:v>
                </c:pt>
                <c:pt idx="243">
                  <c:v>30.8</c:v>
                </c:pt>
                <c:pt idx="244">
                  <c:v>30.8</c:v>
                </c:pt>
                <c:pt idx="245">
                  <c:v>30.8</c:v>
                </c:pt>
                <c:pt idx="246">
                  <c:v>30.8</c:v>
                </c:pt>
                <c:pt idx="247">
                  <c:v>30.8</c:v>
                </c:pt>
                <c:pt idx="248">
                  <c:v>30.8</c:v>
                </c:pt>
                <c:pt idx="249">
                  <c:v>30.8</c:v>
                </c:pt>
                <c:pt idx="250">
                  <c:v>30.8</c:v>
                </c:pt>
                <c:pt idx="251">
                  <c:v>30.8</c:v>
                </c:pt>
                <c:pt idx="252">
                  <c:v>30.8</c:v>
                </c:pt>
                <c:pt idx="253">
                  <c:v>30.8</c:v>
                </c:pt>
                <c:pt idx="254">
                  <c:v>30.8</c:v>
                </c:pt>
                <c:pt idx="255">
                  <c:v>30.8</c:v>
                </c:pt>
                <c:pt idx="256">
                  <c:v>30.8</c:v>
                </c:pt>
                <c:pt idx="257">
                  <c:v>30.8</c:v>
                </c:pt>
                <c:pt idx="258">
                  <c:v>30.8</c:v>
                </c:pt>
                <c:pt idx="259">
                  <c:v>30.8</c:v>
                </c:pt>
                <c:pt idx="260">
                  <c:v>30.8</c:v>
                </c:pt>
                <c:pt idx="261">
                  <c:v>30.8</c:v>
                </c:pt>
                <c:pt idx="262">
                  <c:v>30.8</c:v>
                </c:pt>
                <c:pt idx="263">
                  <c:v>30.8</c:v>
                </c:pt>
                <c:pt idx="264">
                  <c:v>30.8</c:v>
                </c:pt>
                <c:pt idx="265">
                  <c:v>30.8</c:v>
                </c:pt>
                <c:pt idx="266">
                  <c:v>30.8</c:v>
                </c:pt>
                <c:pt idx="267">
                  <c:v>30.8</c:v>
                </c:pt>
                <c:pt idx="268">
                  <c:v>30.8</c:v>
                </c:pt>
                <c:pt idx="269">
                  <c:v>30.8</c:v>
                </c:pt>
                <c:pt idx="270">
                  <c:v>30.8</c:v>
                </c:pt>
                <c:pt idx="271">
                  <c:v>30.8</c:v>
                </c:pt>
                <c:pt idx="272">
                  <c:v>30.8</c:v>
                </c:pt>
                <c:pt idx="273">
                  <c:v>30.8</c:v>
                </c:pt>
                <c:pt idx="274">
                  <c:v>30.8</c:v>
                </c:pt>
                <c:pt idx="275">
                  <c:v>30.8</c:v>
                </c:pt>
                <c:pt idx="276">
                  <c:v>30.8</c:v>
                </c:pt>
                <c:pt idx="277">
                  <c:v>30.8</c:v>
                </c:pt>
                <c:pt idx="278">
                  <c:v>30.8</c:v>
                </c:pt>
                <c:pt idx="279">
                  <c:v>30.8</c:v>
                </c:pt>
                <c:pt idx="280">
                  <c:v>30.8</c:v>
                </c:pt>
                <c:pt idx="281">
                  <c:v>30.8</c:v>
                </c:pt>
                <c:pt idx="282">
                  <c:v>30.8</c:v>
                </c:pt>
                <c:pt idx="283">
                  <c:v>30.8</c:v>
                </c:pt>
                <c:pt idx="284">
                  <c:v>30.8</c:v>
                </c:pt>
                <c:pt idx="285">
                  <c:v>30.8</c:v>
                </c:pt>
                <c:pt idx="286">
                  <c:v>30.8</c:v>
                </c:pt>
                <c:pt idx="287">
                  <c:v>30.8</c:v>
                </c:pt>
                <c:pt idx="288">
                  <c:v>30.8</c:v>
                </c:pt>
                <c:pt idx="289">
                  <c:v>30.8</c:v>
                </c:pt>
                <c:pt idx="290">
                  <c:v>30.8</c:v>
                </c:pt>
                <c:pt idx="291">
                  <c:v>30.8</c:v>
                </c:pt>
                <c:pt idx="292">
                  <c:v>30.8</c:v>
                </c:pt>
                <c:pt idx="293">
                  <c:v>30.8</c:v>
                </c:pt>
                <c:pt idx="294">
                  <c:v>30.8</c:v>
                </c:pt>
                <c:pt idx="295">
                  <c:v>30.7</c:v>
                </c:pt>
                <c:pt idx="296">
                  <c:v>30.7</c:v>
                </c:pt>
                <c:pt idx="297">
                  <c:v>30.7</c:v>
                </c:pt>
                <c:pt idx="298">
                  <c:v>30.7</c:v>
                </c:pt>
                <c:pt idx="299">
                  <c:v>30.7</c:v>
                </c:pt>
                <c:pt idx="300">
                  <c:v>30.7</c:v>
                </c:pt>
                <c:pt idx="301">
                  <c:v>30.7</c:v>
                </c:pt>
                <c:pt idx="302">
                  <c:v>30.7</c:v>
                </c:pt>
                <c:pt idx="303">
                  <c:v>30.7</c:v>
                </c:pt>
                <c:pt idx="304">
                  <c:v>30.7</c:v>
                </c:pt>
                <c:pt idx="305">
                  <c:v>30.7</c:v>
                </c:pt>
                <c:pt idx="306">
                  <c:v>30.7</c:v>
                </c:pt>
                <c:pt idx="307">
                  <c:v>30.7</c:v>
                </c:pt>
                <c:pt idx="308">
                  <c:v>30.7</c:v>
                </c:pt>
                <c:pt idx="309">
                  <c:v>30.7</c:v>
                </c:pt>
                <c:pt idx="310">
                  <c:v>30.7</c:v>
                </c:pt>
                <c:pt idx="311">
                  <c:v>30.7</c:v>
                </c:pt>
                <c:pt idx="312">
                  <c:v>30.7</c:v>
                </c:pt>
                <c:pt idx="313">
                  <c:v>30.7</c:v>
                </c:pt>
                <c:pt idx="314">
                  <c:v>30.7</c:v>
                </c:pt>
                <c:pt idx="315">
                  <c:v>30.7</c:v>
                </c:pt>
                <c:pt idx="316">
                  <c:v>30.7</c:v>
                </c:pt>
                <c:pt idx="317">
                  <c:v>30.7</c:v>
                </c:pt>
                <c:pt idx="318">
                  <c:v>30.7</c:v>
                </c:pt>
                <c:pt idx="319">
                  <c:v>30.7</c:v>
                </c:pt>
                <c:pt idx="320">
                  <c:v>30.7</c:v>
                </c:pt>
                <c:pt idx="321">
                  <c:v>30.7</c:v>
                </c:pt>
                <c:pt idx="322">
                  <c:v>30.7</c:v>
                </c:pt>
                <c:pt idx="323">
                  <c:v>30.7</c:v>
                </c:pt>
                <c:pt idx="324">
                  <c:v>30.7</c:v>
                </c:pt>
                <c:pt idx="325">
                  <c:v>30.7</c:v>
                </c:pt>
                <c:pt idx="326">
                  <c:v>30.7</c:v>
                </c:pt>
                <c:pt idx="327">
                  <c:v>30.7</c:v>
                </c:pt>
                <c:pt idx="328">
                  <c:v>30.7</c:v>
                </c:pt>
                <c:pt idx="329">
                  <c:v>30.7</c:v>
                </c:pt>
                <c:pt idx="330">
                  <c:v>30.7</c:v>
                </c:pt>
                <c:pt idx="331">
                  <c:v>30.7</c:v>
                </c:pt>
                <c:pt idx="332">
                  <c:v>30.7</c:v>
                </c:pt>
                <c:pt idx="333">
                  <c:v>30.7</c:v>
                </c:pt>
                <c:pt idx="334">
                  <c:v>30.7</c:v>
                </c:pt>
                <c:pt idx="335">
                  <c:v>30.7</c:v>
                </c:pt>
                <c:pt idx="336">
                  <c:v>30.7</c:v>
                </c:pt>
                <c:pt idx="337">
                  <c:v>30.7</c:v>
                </c:pt>
                <c:pt idx="338">
                  <c:v>30.7</c:v>
                </c:pt>
                <c:pt idx="339">
                  <c:v>30.7</c:v>
                </c:pt>
                <c:pt idx="340">
                  <c:v>30.7</c:v>
                </c:pt>
                <c:pt idx="341">
                  <c:v>30.7</c:v>
                </c:pt>
                <c:pt idx="342">
                  <c:v>30.7</c:v>
                </c:pt>
                <c:pt idx="343">
                  <c:v>30.7</c:v>
                </c:pt>
                <c:pt idx="344">
                  <c:v>30.7</c:v>
                </c:pt>
                <c:pt idx="345">
                  <c:v>30.7</c:v>
                </c:pt>
                <c:pt idx="346">
                  <c:v>30.7</c:v>
                </c:pt>
                <c:pt idx="347">
                  <c:v>30.7</c:v>
                </c:pt>
                <c:pt idx="348">
                  <c:v>30.7</c:v>
                </c:pt>
                <c:pt idx="349">
                  <c:v>30.7</c:v>
                </c:pt>
                <c:pt idx="350">
                  <c:v>30.7</c:v>
                </c:pt>
                <c:pt idx="351">
                  <c:v>30.7</c:v>
                </c:pt>
                <c:pt idx="352">
                  <c:v>30.7</c:v>
                </c:pt>
                <c:pt idx="353">
                  <c:v>30.7</c:v>
                </c:pt>
                <c:pt idx="354">
                  <c:v>30.7</c:v>
                </c:pt>
                <c:pt idx="355">
                  <c:v>30.7</c:v>
                </c:pt>
                <c:pt idx="356">
                  <c:v>30.7</c:v>
                </c:pt>
                <c:pt idx="357">
                  <c:v>30.7</c:v>
                </c:pt>
                <c:pt idx="358">
                  <c:v>30.7</c:v>
                </c:pt>
                <c:pt idx="359">
                  <c:v>30.7</c:v>
                </c:pt>
                <c:pt idx="360">
                  <c:v>30.7</c:v>
                </c:pt>
                <c:pt idx="361">
                  <c:v>30.7</c:v>
                </c:pt>
                <c:pt idx="362">
                  <c:v>30.7</c:v>
                </c:pt>
                <c:pt idx="363">
                  <c:v>30.7</c:v>
                </c:pt>
                <c:pt idx="364">
                  <c:v>30.7</c:v>
                </c:pt>
                <c:pt idx="365">
                  <c:v>30.7</c:v>
                </c:pt>
                <c:pt idx="366">
                  <c:v>30.7</c:v>
                </c:pt>
                <c:pt idx="367">
                  <c:v>30.7</c:v>
                </c:pt>
                <c:pt idx="368">
                  <c:v>30.7</c:v>
                </c:pt>
                <c:pt idx="369">
                  <c:v>30.7</c:v>
                </c:pt>
                <c:pt idx="370">
                  <c:v>30.7</c:v>
                </c:pt>
                <c:pt idx="371">
                  <c:v>30.7</c:v>
                </c:pt>
                <c:pt idx="372">
                  <c:v>30.7</c:v>
                </c:pt>
                <c:pt idx="373">
                  <c:v>30.7</c:v>
                </c:pt>
                <c:pt idx="374">
                  <c:v>30.7</c:v>
                </c:pt>
                <c:pt idx="375">
                  <c:v>30.7</c:v>
                </c:pt>
                <c:pt idx="376">
                  <c:v>30.7</c:v>
                </c:pt>
                <c:pt idx="377">
                  <c:v>30.7</c:v>
                </c:pt>
                <c:pt idx="378">
                  <c:v>30.7</c:v>
                </c:pt>
                <c:pt idx="379">
                  <c:v>30.7</c:v>
                </c:pt>
                <c:pt idx="380">
                  <c:v>30.7</c:v>
                </c:pt>
                <c:pt idx="381">
                  <c:v>30.7</c:v>
                </c:pt>
                <c:pt idx="382">
                  <c:v>30.7</c:v>
                </c:pt>
                <c:pt idx="383">
                  <c:v>30.7</c:v>
                </c:pt>
                <c:pt idx="384">
                  <c:v>30.7</c:v>
                </c:pt>
                <c:pt idx="385">
                  <c:v>30.7</c:v>
                </c:pt>
                <c:pt idx="386">
                  <c:v>30.7</c:v>
                </c:pt>
                <c:pt idx="387">
                  <c:v>30.7</c:v>
                </c:pt>
                <c:pt idx="388">
                  <c:v>30.7</c:v>
                </c:pt>
                <c:pt idx="389">
                  <c:v>30.7</c:v>
                </c:pt>
                <c:pt idx="390">
                  <c:v>30.6</c:v>
                </c:pt>
                <c:pt idx="391">
                  <c:v>30.6</c:v>
                </c:pt>
                <c:pt idx="392">
                  <c:v>30.6</c:v>
                </c:pt>
                <c:pt idx="393">
                  <c:v>30.6</c:v>
                </c:pt>
                <c:pt idx="394">
                  <c:v>30.6</c:v>
                </c:pt>
                <c:pt idx="395">
                  <c:v>30.6</c:v>
                </c:pt>
                <c:pt idx="396">
                  <c:v>30.6</c:v>
                </c:pt>
                <c:pt idx="397">
                  <c:v>30.6</c:v>
                </c:pt>
                <c:pt idx="398">
                  <c:v>30.6</c:v>
                </c:pt>
                <c:pt idx="399">
                  <c:v>30.6</c:v>
                </c:pt>
                <c:pt idx="400">
                  <c:v>30.6</c:v>
                </c:pt>
                <c:pt idx="401">
                  <c:v>30.6</c:v>
                </c:pt>
                <c:pt idx="402">
                  <c:v>30.6</c:v>
                </c:pt>
                <c:pt idx="403">
                  <c:v>30.6</c:v>
                </c:pt>
                <c:pt idx="404">
                  <c:v>30.6</c:v>
                </c:pt>
                <c:pt idx="405">
                  <c:v>30.6</c:v>
                </c:pt>
                <c:pt idx="406">
                  <c:v>30.6</c:v>
                </c:pt>
                <c:pt idx="407">
                  <c:v>30.6</c:v>
                </c:pt>
                <c:pt idx="408">
                  <c:v>30.6</c:v>
                </c:pt>
                <c:pt idx="409">
                  <c:v>30.6</c:v>
                </c:pt>
                <c:pt idx="410">
                  <c:v>30.6</c:v>
                </c:pt>
                <c:pt idx="411">
                  <c:v>30.6</c:v>
                </c:pt>
                <c:pt idx="412">
                  <c:v>30.6</c:v>
                </c:pt>
                <c:pt idx="413">
                  <c:v>30.6</c:v>
                </c:pt>
                <c:pt idx="414">
                  <c:v>30.6</c:v>
                </c:pt>
                <c:pt idx="415">
                  <c:v>30.6</c:v>
                </c:pt>
                <c:pt idx="416">
                  <c:v>30.6</c:v>
                </c:pt>
                <c:pt idx="417">
                  <c:v>30.6</c:v>
                </c:pt>
                <c:pt idx="418">
                  <c:v>30.6</c:v>
                </c:pt>
                <c:pt idx="419">
                  <c:v>30.6</c:v>
                </c:pt>
                <c:pt idx="420">
                  <c:v>30.6</c:v>
                </c:pt>
                <c:pt idx="421">
                  <c:v>30.6</c:v>
                </c:pt>
                <c:pt idx="422">
                  <c:v>30.6</c:v>
                </c:pt>
                <c:pt idx="423">
                  <c:v>30.6</c:v>
                </c:pt>
                <c:pt idx="424">
                  <c:v>30.6</c:v>
                </c:pt>
                <c:pt idx="425">
                  <c:v>30.6</c:v>
                </c:pt>
                <c:pt idx="426">
                  <c:v>30.6</c:v>
                </c:pt>
                <c:pt idx="427">
                  <c:v>30.6</c:v>
                </c:pt>
                <c:pt idx="428">
                  <c:v>30.6</c:v>
                </c:pt>
                <c:pt idx="429">
                  <c:v>30.6</c:v>
                </c:pt>
                <c:pt idx="430">
                  <c:v>30.6</c:v>
                </c:pt>
                <c:pt idx="431">
                  <c:v>30.6</c:v>
                </c:pt>
                <c:pt idx="432">
                  <c:v>30.6</c:v>
                </c:pt>
                <c:pt idx="433">
                  <c:v>30.6</c:v>
                </c:pt>
                <c:pt idx="434">
                  <c:v>30.6</c:v>
                </c:pt>
                <c:pt idx="435">
                  <c:v>30.6</c:v>
                </c:pt>
                <c:pt idx="436">
                  <c:v>30.6</c:v>
                </c:pt>
                <c:pt idx="437">
                  <c:v>30.6</c:v>
                </c:pt>
                <c:pt idx="438">
                  <c:v>30.6</c:v>
                </c:pt>
                <c:pt idx="439">
                  <c:v>30.6</c:v>
                </c:pt>
                <c:pt idx="440">
                  <c:v>30.6</c:v>
                </c:pt>
                <c:pt idx="441">
                  <c:v>30.6</c:v>
                </c:pt>
                <c:pt idx="442">
                  <c:v>30.6</c:v>
                </c:pt>
                <c:pt idx="443">
                  <c:v>30.6</c:v>
                </c:pt>
                <c:pt idx="444">
                  <c:v>30.6</c:v>
                </c:pt>
                <c:pt idx="445">
                  <c:v>30.6</c:v>
                </c:pt>
                <c:pt idx="446">
                  <c:v>30.6</c:v>
                </c:pt>
                <c:pt idx="447">
                  <c:v>30.6</c:v>
                </c:pt>
                <c:pt idx="448">
                  <c:v>30.6</c:v>
                </c:pt>
                <c:pt idx="449">
                  <c:v>30.6</c:v>
                </c:pt>
                <c:pt idx="450">
                  <c:v>30.6</c:v>
                </c:pt>
                <c:pt idx="451">
                  <c:v>30.6</c:v>
                </c:pt>
                <c:pt idx="452">
                  <c:v>30.6</c:v>
                </c:pt>
                <c:pt idx="453">
                  <c:v>30.6</c:v>
                </c:pt>
                <c:pt idx="454">
                  <c:v>30.5</c:v>
                </c:pt>
                <c:pt idx="455">
                  <c:v>30.5</c:v>
                </c:pt>
                <c:pt idx="456">
                  <c:v>30.5</c:v>
                </c:pt>
                <c:pt idx="457">
                  <c:v>30.5</c:v>
                </c:pt>
                <c:pt idx="458">
                  <c:v>30.5</c:v>
                </c:pt>
                <c:pt idx="459">
                  <c:v>30.5</c:v>
                </c:pt>
                <c:pt idx="460">
                  <c:v>30.5</c:v>
                </c:pt>
                <c:pt idx="461">
                  <c:v>30.5</c:v>
                </c:pt>
                <c:pt idx="462">
                  <c:v>30.5</c:v>
                </c:pt>
                <c:pt idx="463">
                  <c:v>30.5</c:v>
                </c:pt>
                <c:pt idx="464">
                  <c:v>30.5</c:v>
                </c:pt>
                <c:pt idx="465">
                  <c:v>30.5</c:v>
                </c:pt>
                <c:pt idx="466">
                  <c:v>30.5</c:v>
                </c:pt>
                <c:pt idx="467">
                  <c:v>30.5</c:v>
                </c:pt>
                <c:pt idx="468">
                  <c:v>30.5</c:v>
                </c:pt>
                <c:pt idx="469">
                  <c:v>30.5</c:v>
                </c:pt>
                <c:pt idx="470">
                  <c:v>30.5</c:v>
                </c:pt>
                <c:pt idx="471">
                  <c:v>30.5</c:v>
                </c:pt>
                <c:pt idx="472">
                  <c:v>30.5</c:v>
                </c:pt>
                <c:pt idx="473">
                  <c:v>30.5</c:v>
                </c:pt>
                <c:pt idx="474">
                  <c:v>30.5</c:v>
                </c:pt>
                <c:pt idx="475">
                  <c:v>30.5</c:v>
                </c:pt>
                <c:pt idx="476">
                  <c:v>30.5</c:v>
                </c:pt>
                <c:pt idx="477">
                  <c:v>30.5</c:v>
                </c:pt>
                <c:pt idx="478">
                  <c:v>30.5</c:v>
                </c:pt>
                <c:pt idx="479">
                  <c:v>30.5</c:v>
                </c:pt>
                <c:pt idx="480">
                  <c:v>30.5</c:v>
                </c:pt>
                <c:pt idx="481">
                  <c:v>30.5</c:v>
                </c:pt>
                <c:pt idx="482">
                  <c:v>30.5</c:v>
                </c:pt>
                <c:pt idx="483">
                  <c:v>30.5</c:v>
                </c:pt>
                <c:pt idx="484">
                  <c:v>30.5</c:v>
                </c:pt>
                <c:pt idx="485">
                  <c:v>30.5</c:v>
                </c:pt>
                <c:pt idx="486">
                  <c:v>30.5</c:v>
                </c:pt>
                <c:pt idx="487">
                  <c:v>30.5</c:v>
                </c:pt>
                <c:pt idx="488">
                  <c:v>30.5</c:v>
                </c:pt>
                <c:pt idx="489">
                  <c:v>30.5</c:v>
                </c:pt>
                <c:pt idx="490">
                  <c:v>30.5</c:v>
                </c:pt>
                <c:pt idx="491">
                  <c:v>30.5</c:v>
                </c:pt>
                <c:pt idx="492">
                  <c:v>30.5</c:v>
                </c:pt>
                <c:pt idx="493">
                  <c:v>30.5</c:v>
                </c:pt>
                <c:pt idx="494">
                  <c:v>30.5</c:v>
                </c:pt>
                <c:pt idx="495">
                  <c:v>30.5</c:v>
                </c:pt>
                <c:pt idx="496">
                  <c:v>30.5</c:v>
                </c:pt>
                <c:pt idx="497">
                  <c:v>30.5</c:v>
                </c:pt>
                <c:pt idx="498">
                  <c:v>30.5</c:v>
                </c:pt>
                <c:pt idx="499">
                  <c:v>30.5</c:v>
                </c:pt>
                <c:pt idx="500">
                  <c:v>30.5</c:v>
                </c:pt>
                <c:pt idx="501">
                  <c:v>30.5</c:v>
                </c:pt>
                <c:pt idx="502">
                  <c:v>30.5</c:v>
                </c:pt>
                <c:pt idx="503">
                  <c:v>30.5</c:v>
                </c:pt>
                <c:pt idx="504">
                  <c:v>30.5</c:v>
                </c:pt>
                <c:pt idx="505">
                  <c:v>30.5</c:v>
                </c:pt>
                <c:pt idx="506">
                  <c:v>30.5</c:v>
                </c:pt>
                <c:pt idx="507">
                  <c:v>30.5</c:v>
                </c:pt>
                <c:pt idx="508">
                  <c:v>30.4</c:v>
                </c:pt>
                <c:pt idx="509">
                  <c:v>30.4</c:v>
                </c:pt>
                <c:pt idx="510">
                  <c:v>30.4</c:v>
                </c:pt>
                <c:pt idx="511">
                  <c:v>30.4</c:v>
                </c:pt>
                <c:pt idx="512">
                  <c:v>30.4</c:v>
                </c:pt>
                <c:pt idx="513">
                  <c:v>30.4</c:v>
                </c:pt>
                <c:pt idx="514">
                  <c:v>30.4</c:v>
                </c:pt>
                <c:pt idx="515">
                  <c:v>30.4</c:v>
                </c:pt>
                <c:pt idx="516">
                  <c:v>30.4</c:v>
                </c:pt>
                <c:pt idx="517">
                  <c:v>30.4</c:v>
                </c:pt>
                <c:pt idx="518">
                  <c:v>30.4</c:v>
                </c:pt>
                <c:pt idx="519">
                  <c:v>30.4</c:v>
                </c:pt>
                <c:pt idx="520">
                  <c:v>30.4</c:v>
                </c:pt>
                <c:pt idx="521">
                  <c:v>30.4</c:v>
                </c:pt>
                <c:pt idx="522">
                  <c:v>30.4</c:v>
                </c:pt>
                <c:pt idx="523">
                  <c:v>30.4</c:v>
                </c:pt>
                <c:pt idx="524">
                  <c:v>30.4</c:v>
                </c:pt>
                <c:pt idx="525">
                  <c:v>30.4</c:v>
                </c:pt>
                <c:pt idx="526">
                  <c:v>30.4</c:v>
                </c:pt>
                <c:pt idx="527">
                  <c:v>30.4</c:v>
                </c:pt>
                <c:pt idx="528">
                  <c:v>30.4</c:v>
                </c:pt>
                <c:pt idx="529">
                  <c:v>30.4</c:v>
                </c:pt>
                <c:pt idx="530">
                  <c:v>30.4</c:v>
                </c:pt>
                <c:pt idx="531">
                  <c:v>30.4</c:v>
                </c:pt>
                <c:pt idx="532">
                  <c:v>30.4</c:v>
                </c:pt>
                <c:pt idx="533">
                  <c:v>30.4</c:v>
                </c:pt>
                <c:pt idx="534">
                  <c:v>30.4</c:v>
                </c:pt>
                <c:pt idx="535">
                  <c:v>30.4</c:v>
                </c:pt>
                <c:pt idx="536">
                  <c:v>30.4</c:v>
                </c:pt>
                <c:pt idx="537">
                  <c:v>30.4</c:v>
                </c:pt>
                <c:pt idx="538">
                  <c:v>30.4</c:v>
                </c:pt>
                <c:pt idx="539">
                  <c:v>30.4</c:v>
                </c:pt>
                <c:pt idx="540">
                  <c:v>30.4</c:v>
                </c:pt>
                <c:pt idx="541">
                  <c:v>30.4</c:v>
                </c:pt>
                <c:pt idx="542">
                  <c:v>30.4</c:v>
                </c:pt>
                <c:pt idx="543">
                  <c:v>30.4</c:v>
                </c:pt>
                <c:pt idx="544">
                  <c:v>30.4</c:v>
                </c:pt>
                <c:pt idx="545">
                  <c:v>30.4</c:v>
                </c:pt>
                <c:pt idx="546">
                  <c:v>30.4</c:v>
                </c:pt>
                <c:pt idx="547">
                  <c:v>30.4</c:v>
                </c:pt>
                <c:pt idx="548">
                  <c:v>30.4</c:v>
                </c:pt>
                <c:pt idx="549">
                  <c:v>30.4</c:v>
                </c:pt>
                <c:pt idx="550">
                  <c:v>30.4</c:v>
                </c:pt>
                <c:pt idx="551">
                  <c:v>30.4</c:v>
                </c:pt>
                <c:pt idx="552">
                  <c:v>30.4</c:v>
                </c:pt>
                <c:pt idx="553">
                  <c:v>30.4</c:v>
                </c:pt>
                <c:pt idx="554">
                  <c:v>30.4</c:v>
                </c:pt>
                <c:pt idx="555">
                  <c:v>30.4</c:v>
                </c:pt>
                <c:pt idx="556">
                  <c:v>30.4</c:v>
                </c:pt>
                <c:pt idx="557">
                  <c:v>30.3</c:v>
                </c:pt>
                <c:pt idx="558">
                  <c:v>30.3</c:v>
                </c:pt>
                <c:pt idx="559">
                  <c:v>30.3</c:v>
                </c:pt>
                <c:pt idx="560">
                  <c:v>30.3</c:v>
                </c:pt>
                <c:pt idx="561">
                  <c:v>30.3</c:v>
                </c:pt>
                <c:pt idx="562">
                  <c:v>30.3</c:v>
                </c:pt>
                <c:pt idx="563">
                  <c:v>30.3</c:v>
                </c:pt>
                <c:pt idx="564">
                  <c:v>30.3</c:v>
                </c:pt>
                <c:pt idx="565">
                  <c:v>30.3</c:v>
                </c:pt>
                <c:pt idx="566">
                  <c:v>30.3</c:v>
                </c:pt>
                <c:pt idx="567">
                  <c:v>30.3</c:v>
                </c:pt>
                <c:pt idx="568">
                  <c:v>30.3</c:v>
                </c:pt>
                <c:pt idx="569">
                  <c:v>30.3</c:v>
                </c:pt>
                <c:pt idx="570">
                  <c:v>30.3</c:v>
                </c:pt>
                <c:pt idx="571">
                  <c:v>30.3</c:v>
                </c:pt>
                <c:pt idx="572">
                  <c:v>30.3</c:v>
                </c:pt>
                <c:pt idx="573">
                  <c:v>30.3</c:v>
                </c:pt>
                <c:pt idx="574">
                  <c:v>30.3</c:v>
                </c:pt>
                <c:pt idx="575">
                  <c:v>30.3</c:v>
                </c:pt>
                <c:pt idx="576">
                  <c:v>30.3</c:v>
                </c:pt>
                <c:pt idx="577">
                  <c:v>30.3</c:v>
                </c:pt>
                <c:pt idx="578">
                  <c:v>30.3</c:v>
                </c:pt>
                <c:pt idx="579">
                  <c:v>30.3</c:v>
                </c:pt>
                <c:pt idx="580">
                  <c:v>30.3</c:v>
                </c:pt>
                <c:pt idx="581">
                  <c:v>30.3</c:v>
                </c:pt>
                <c:pt idx="582">
                  <c:v>30.3</c:v>
                </c:pt>
                <c:pt idx="583">
                  <c:v>30.3</c:v>
                </c:pt>
                <c:pt idx="584">
                  <c:v>30.3</c:v>
                </c:pt>
                <c:pt idx="585">
                  <c:v>30.3</c:v>
                </c:pt>
                <c:pt idx="586">
                  <c:v>30.3</c:v>
                </c:pt>
                <c:pt idx="587">
                  <c:v>30.3</c:v>
                </c:pt>
                <c:pt idx="588">
                  <c:v>30.3</c:v>
                </c:pt>
                <c:pt idx="589">
                  <c:v>30.3</c:v>
                </c:pt>
                <c:pt idx="590">
                  <c:v>30.3</c:v>
                </c:pt>
                <c:pt idx="591">
                  <c:v>30.3</c:v>
                </c:pt>
                <c:pt idx="592">
                  <c:v>30.3</c:v>
                </c:pt>
                <c:pt idx="593">
                  <c:v>30.3</c:v>
                </c:pt>
                <c:pt idx="594">
                  <c:v>30.3</c:v>
                </c:pt>
                <c:pt idx="595">
                  <c:v>30.3</c:v>
                </c:pt>
                <c:pt idx="596">
                  <c:v>30.3</c:v>
                </c:pt>
                <c:pt idx="597">
                  <c:v>30.3</c:v>
                </c:pt>
                <c:pt idx="598">
                  <c:v>30.3</c:v>
                </c:pt>
                <c:pt idx="599">
                  <c:v>30.3</c:v>
                </c:pt>
                <c:pt idx="600">
                  <c:v>30.3</c:v>
                </c:pt>
                <c:pt idx="601">
                  <c:v>30.3</c:v>
                </c:pt>
                <c:pt idx="602">
                  <c:v>30.2</c:v>
                </c:pt>
                <c:pt idx="603">
                  <c:v>30.2</c:v>
                </c:pt>
                <c:pt idx="604">
                  <c:v>30.2</c:v>
                </c:pt>
                <c:pt idx="605">
                  <c:v>30.2</c:v>
                </c:pt>
                <c:pt idx="606">
                  <c:v>30.2</c:v>
                </c:pt>
                <c:pt idx="607">
                  <c:v>30.2</c:v>
                </c:pt>
                <c:pt idx="608">
                  <c:v>30.2</c:v>
                </c:pt>
                <c:pt idx="609">
                  <c:v>30.2</c:v>
                </c:pt>
                <c:pt idx="610">
                  <c:v>30.2</c:v>
                </c:pt>
                <c:pt idx="611">
                  <c:v>30.2</c:v>
                </c:pt>
                <c:pt idx="612">
                  <c:v>30.2</c:v>
                </c:pt>
                <c:pt idx="613">
                  <c:v>30.2</c:v>
                </c:pt>
                <c:pt idx="614">
                  <c:v>30.2</c:v>
                </c:pt>
                <c:pt idx="615">
                  <c:v>30.2</c:v>
                </c:pt>
                <c:pt idx="616">
                  <c:v>30.2</c:v>
                </c:pt>
                <c:pt idx="617">
                  <c:v>30.2</c:v>
                </c:pt>
                <c:pt idx="618">
                  <c:v>30.2</c:v>
                </c:pt>
                <c:pt idx="619">
                  <c:v>30.2</c:v>
                </c:pt>
                <c:pt idx="620">
                  <c:v>30.2</c:v>
                </c:pt>
                <c:pt idx="621">
                  <c:v>30.2</c:v>
                </c:pt>
                <c:pt idx="622">
                  <c:v>30.2</c:v>
                </c:pt>
                <c:pt idx="623">
                  <c:v>30.2</c:v>
                </c:pt>
                <c:pt idx="624">
                  <c:v>30.2</c:v>
                </c:pt>
                <c:pt idx="625">
                  <c:v>30.2</c:v>
                </c:pt>
                <c:pt idx="626">
                  <c:v>30.2</c:v>
                </c:pt>
                <c:pt idx="627">
                  <c:v>30.2</c:v>
                </c:pt>
                <c:pt idx="628">
                  <c:v>30.2</c:v>
                </c:pt>
                <c:pt idx="629">
                  <c:v>30.2</c:v>
                </c:pt>
                <c:pt idx="630">
                  <c:v>30.2</c:v>
                </c:pt>
                <c:pt idx="631">
                  <c:v>30.2</c:v>
                </c:pt>
                <c:pt idx="632">
                  <c:v>30.2</c:v>
                </c:pt>
                <c:pt idx="633">
                  <c:v>30.2</c:v>
                </c:pt>
                <c:pt idx="634">
                  <c:v>30.2</c:v>
                </c:pt>
                <c:pt idx="635">
                  <c:v>30.2</c:v>
                </c:pt>
                <c:pt idx="636">
                  <c:v>30.2</c:v>
                </c:pt>
                <c:pt idx="637">
                  <c:v>30.2</c:v>
                </c:pt>
                <c:pt idx="638">
                  <c:v>30.2</c:v>
                </c:pt>
                <c:pt idx="639">
                  <c:v>30.2</c:v>
                </c:pt>
                <c:pt idx="640">
                  <c:v>30.2</c:v>
                </c:pt>
                <c:pt idx="641">
                  <c:v>30.2</c:v>
                </c:pt>
                <c:pt idx="642">
                  <c:v>30.2</c:v>
                </c:pt>
                <c:pt idx="643">
                  <c:v>30.2</c:v>
                </c:pt>
                <c:pt idx="644">
                  <c:v>30.2</c:v>
                </c:pt>
                <c:pt idx="645">
                  <c:v>30.1</c:v>
                </c:pt>
                <c:pt idx="646">
                  <c:v>30.1</c:v>
                </c:pt>
                <c:pt idx="647">
                  <c:v>30.1</c:v>
                </c:pt>
                <c:pt idx="648">
                  <c:v>30.1</c:v>
                </c:pt>
                <c:pt idx="649">
                  <c:v>30.1</c:v>
                </c:pt>
                <c:pt idx="650">
                  <c:v>30.1</c:v>
                </c:pt>
                <c:pt idx="651">
                  <c:v>30.1</c:v>
                </c:pt>
                <c:pt idx="652">
                  <c:v>30.1</c:v>
                </c:pt>
                <c:pt idx="653">
                  <c:v>30.1</c:v>
                </c:pt>
                <c:pt idx="654">
                  <c:v>30.1</c:v>
                </c:pt>
                <c:pt idx="655">
                  <c:v>30.1</c:v>
                </c:pt>
                <c:pt idx="656">
                  <c:v>30.1</c:v>
                </c:pt>
                <c:pt idx="657">
                  <c:v>30.1</c:v>
                </c:pt>
                <c:pt idx="658">
                  <c:v>30.1</c:v>
                </c:pt>
                <c:pt idx="659">
                  <c:v>30.1</c:v>
                </c:pt>
                <c:pt idx="660">
                  <c:v>30.1</c:v>
                </c:pt>
                <c:pt idx="661">
                  <c:v>30.1</c:v>
                </c:pt>
                <c:pt idx="662">
                  <c:v>30.1</c:v>
                </c:pt>
                <c:pt idx="663">
                  <c:v>30.1</c:v>
                </c:pt>
                <c:pt idx="664">
                  <c:v>30.1</c:v>
                </c:pt>
                <c:pt idx="665">
                  <c:v>30.1</c:v>
                </c:pt>
                <c:pt idx="666">
                  <c:v>30.1</c:v>
                </c:pt>
                <c:pt idx="667">
                  <c:v>30.1</c:v>
                </c:pt>
                <c:pt idx="668">
                  <c:v>30.1</c:v>
                </c:pt>
                <c:pt idx="669">
                  <c:v>30.1</c:v>
                </c:pt>
                <c:pt idx="670">
                  <c:v>30.1</c:v>
                </c:pt>
                <c:pt idx="671">
                  <c:v>30.1</c:v>
                </c:pt>
                <c:pt idx="672">
                  <c:v>30.1</c:v>
                </c:pt>
                <c:pt idx="673">
                  <c:v>30.1</c:v>
                </c:pt>
                <c:pt idx="674">
                  <c:v>30.1</c:v>
                </c:pt>
                <c:pt idx="675">
                  <c:v>30.1</c:v>
                </c:pt>
                <c:pt idx="676">
                  <c:v>30.1</c:v>
                </c:pt>
                <c:pt idx="677">
                  <c:v>30.1</c:v>
                </c:pt>
                <c:pt idx="678">
                  <c:v>30.1</c:v>
                </c:pt>
                <c:pt idx="679">
                  <c:v>30.1</c:v>
                </c:pt>
                <c:pt idx="680">
                  <c:v>30.1</c:v>
                </c:pt>
                <c:pt idx="681">
                  <c:v>30.1</c:v>
                </c:pt>
                <c:pt idx="682">
                  <c:v>30.1</c:v>
                </c:pt>
                <c:pt idx="683">
                  <c:v>30.1</c:v>
                </c:pt>
                <c:pt idx="684">
                  <c:v>30.1</c:v>
                </c:pt>
                <c:pt idx="685">
                  <c:v>30.1</c:v>
                </c:pt>
                <c:pt idx="686">
                  <c:v>30.1</c:v>
                </c:pt>
                <c:pt idx="687">
                  <c:v>30.1</c:v>
                </c:pt>
                <c:pt idx="688">
                  <c:v>30</c:v>
                </c:pt>
                <c:pt idx="689">
                  <c:v>30</c:v>
                </c:pt>
                <c:pt idx="690">
                  <c:v>30</c:v>
                </c:pt>
                <c:pt idx="691">
                  <c:v>30</c:v>
                </c:pt>
                <c:pt idx="692">
                  <c:v>30</c:v>
                </c:pt>
                <c:pt idx="693">
                  <c:v>30</c:v>
                </c:pt>
                <c:pt idx="694">
                  <c:v>30</c:v>
                </c:pt>
                <c:pt idx="695">
                  <c:v>30</c:v>
                </c:pt>
                <c:pt idx="696">
                  <c:v>30</c:v>
                </c:pt>
                <c:pt idx="697">
                  <c:v>30</c:v>
                </c:pt>
                <c:pt idx="698">
                  <c:v>30</c:v>
                </c:pt>
                <c:pt idx="699">
                  <c:v>30</c:v>
                </c:pt>
                <c:pt idx="700">
                  <c:v>30</c:v>
                </c:pt>
                <c:pt idx="701">
                  <c:v>30</c:v>
                </c:pt>
                <c:pt idx="702">
                  <c:v>30</c:v>
                </c:pt>
                <c:pt idx="703">
                  <c:v>30</c:v>
                </c:pt>
                <c:pt idx="704">
                  <c:v>30</c:v>
                </c:pt>
                <c:pt idx="705">
                  <c:v>30</c:v>
                </c:pt>
                <c:pt idx="706">
                  <c:v>30</c:v>
                </c:pt>
                <c:pt idx="707">
                  <c:v>30</c:v>
                </c:pt>
                <c:pt idx="708">
                  <c:v>30</c:v>
                </c:pt>
                <c:pt idx="709">
                  <c:v>30</c:v>
                </c:pt>
                <c:pt idx="710">
                  <c:v>30</c:v>
                </c:pt>
                <c:pt idx="711">
                  <c:v>30</c:v>
                </c:pt>
                <c:pt idx="712">
                  <c:v>30</c:v>
                </c:pt>
                <c:pt idx="713">
                  <c:v>30</c:v>
                </c:pt>
                <c:pt idx="714">
                  <c:v>30</c:v>
                </c:pt>
                <c:pt idx="715">
                  <c:v>30</c:v>
                </c:pt>
                <c:pt idx="716">
                  <c:v>30</c:v>
                </c:pt>
                <c:pt idx="717">
                  <c:v>30</c:v>
                </c:pt>
                <c:pt idx="718">
                  <c:v>30</c:v>
                </c:pt>
                <c:pt idx="719">
                  <c:v>30</c:v>
                </c:pt>
                <c:pt idx="720">
                  <c:v>30</c:v>
                </c:pt>
                <c:pt idx="721">
                  <c:v>30</c:v>
                </c:pt>
                <c:pt idx="722">
                  <c:v>30</c:v>
                </c:pt>
                <c:pt idx="723">
                  <c:v>30</c:v>
                </c:pt>
                <c:pt idx="724">
                  <c:v>30</c:v>
                </c:pt>
                <c:pt idx="725">
                  <c:v>29.9</c:v>
                </c:pt>
                <c:pt idx="726">
                  <c:v>29.9</c:v>
                </c:pt>
                <c:pt idx="727">
                  <c:v>29.9</c:v>
                </c:pt>
                <c:pt idx="728">
                  <c:v>29.9</c:v>
                </c:pt>
                <c:pt idx="729">
                  <c:v>29.9</c:v>
                </c:pt>
                <c:pt idx="730">
                  <c:v>29.9</c:v>
                </c:pt>
                <c:pt idx="731">
                  <c:v>29.9</c:v>
                </c:pt>
                <c:pt idx="732">
                  <c:v>29.9</c:v>
                </c:pt>
                <c:pt idx="733">
                  <c:v>29.9</c:v>
                </c:pt>
                <c:pt idx="734">
                  <c:v>29.9</c:v>
                </c:pt>
                <c:pt idx="735">
                  <c:v>29.9</c:v>
                </c:pt>
                <c:pt idx="736">
                  <c:v>29.9</c:v>
                </c:pt>
                <c:pt idx="737">
                  <c:v>29.9</c:v>
                </c:pt>
                <c:pt idx="738">
                  <c:v>29.9</c:v>
                </c:pt>
                <c:pt idx="739">
                  <c:v>29.9</c:v>
                </c:pt>
                <c:pt idx="740">
                  <c:v>29.9</c:v>
                </c:pt>
                <c:pt idx="741">
                  <c:v>29.9</c:v>
                </c:pt>
                <c:pt idx="742">
                  <c:v>29.9</c:v>
                </c:pt>
                <c:pt idx="743">
                  <c:v>29.9</c:v>
                </c:pt>
                <c:pt idx="744">
                  <c:v>29.9</c:v>
                </c:pt>
                <c:pt idx="745">
                  <c:v>29.9</c:v>
                </c:pt>
                <c:pt idx="746">
                  <c:v>29.9</c:v>
                </c:pt>
                <c:pt idx="747">
                  <c:v>29.9</c:v>
                </c:pt>
                <c:pt idx="748">
                  <c:v>29.9</c:v>
                </c:pt>
                <c:pt idx="749">
                  <c:v>29.9</c:v>
                </c:pt>
                <c:pt idx="750">
                  <c:v>29.9</c:v>
                </c:pt>
                <c:pt idx="751">
                  <c:v>29.9</c:v>
                </c:pt>
                <c:pt idx="752">
                  <c:v>29.9</c:v>
                </c:pt>
                <c:pt idx="753">
                  <c:v>29.9</c:v>
                </c:pt>
                <c:pt idx="754">
                  <c:v>29.9</c:v>
                </c:pt>
                <c:pt idx="755">
                  <c:v>29.9</c:v>
                </c:pt>
                <c:pt idx="756">
                  <c:v>29.9</c:v>
                </c:pt>
                <c:pt idx="757">
                  <c:v>29.9</c:v>
                </c:pt>
                <c:pt idx="758">
                  <c:v>29.9</c:v>
                </c:pt>
                <c:pt idx="759">
                  <c:v>29.9</c:v>
                </c:pt>
                <c:pt idx="760">
                  <c:v>29.9</c:v>
                </c:pt>
                <c:pt idx="761">
                  <c:v>29.9</c:v>
                </c:pt>
                <c:pt idx="762">
                  <c:v>29.9</c:v>
                </c:pt>
                <c:pt idx="763">
                  <c:v>29.8</c:v>
                </c:pt>
                <c:pt idx="764">
                  <c:v>29.8</c:v>
                </c:pt>
                <c:pt idx="765">
                  <c:v>29.8</c:v>
                </c:pt>
                <c:pt idx="766">
                  <c:v>29.8</c:v>
                </c:pt>
                <c:pt idx="767">
                  <c:v>29.8</c:v>
                </c:pt>
                <c:pt idx="768">
                  <c:v>29.8</c:v>
                </c:pt>
                <c:pt idx="769">
                  <c:v>29.8</c:v>
                </c:pt>
                <c:pt idx="770">
                  <c:v>29.8</c:v>
                </c:pt>
                <c:pt idx="771">
                  <c:v>29.8</c:v>
                </c:pt>
                <c:pt idx="772">
                  <c:v>29.8</c:v>
                </c:pt>
                <c:pt idx="773">
                  <c:v>29.8</c:v>
                </c:pt>
                <c:pt idx="774">
                  <c:v>29.8</c:v>
                </c:pt>
                <c:pt idx="775">
                  <c:v>29.8</c:v>
                </c:pt>
                <c:pt idx="776">
                  <c:v>29.8</c:v>
                </c:pt>
                <c:pt idx="777">
                  <c:v>29.8</c:v>
                </c:pt>
                <c:pt idx="778">
                  <c:v>29.8</c:v>
                </c:pt>
                <c:pt idx="779">
                  <c:v>29.8</c:v>
                </c:pt>
                <c:pt idx="780">
                  <c:v>29.8</c:v>
                </c:pt>
                <c:pt idx="781">
                  <c:v>29.8</c:v>
                </c:pt>
                <c:pt idx="782">
                  <c:v>29.8</c:v>
                </c:pt>
                <c:pt idx="783">
                  <c:v>29.8</c:v>
                </c:pt>
                <c:pt idx="784">
                  <c:v>29.8</c:v>
                </c:pt>
                <c:pt idx="785">
                  <c:v>29.8</c:v>
                </c:pt>
                <c:pt idx="786">
                  <c:v>29.8</c:v>
                </c:pt>
                <c:pt idx="787">
                  <c:v>29.8</c:v>
                </c:pt>
                <c:pt idx="788">
                  <c:v>29.8</c:v>
                </c:pt>
                <c:pt idx="789">
                  <c:v>29.8</c:v>
                </c:pt>
                <c:pt idx="790">
                  <c:v>29.8</c:v>
                </c:pt>
                <c:pt idx="791">
                  <c:v>29.8</c:v>
                </c:pt>
                <c:pt idx="792">
                  <c:v>29.8</c:v>
                </c:pt>
                <c:pt idx="793">
                  <c:v>29.8</c:v>
                </c:pt>
                <c:pt idx="794">
                  <c:v>29.8</c:v>
                </c:pt>
                <c:pt idx="795">
                  <c:v>29.8</c:v>
                </c:pt>
                <c:pt idx="796">
                  <c:v>29.8</c:v>
                </c:pt>
                <c:pt idx="797">
                  <c:v>29.8</c:v>
                </c:pt>
                <c:pt idx="798">
                  <c:v>29.7</c:v>
                </c:pt>
                <c:pt idx="799">
                  <c:v>29.7</c:v>
                </c:pt>
                <c:pt idx="800">
                  <c:v>29.7</c:v>
                </c:pt>
                <c:pt idx="801">
                  <c:v>29.7</c:v>
                </c:pt>
                <c:pt idx="802">
                  <c:v>29.7</c:v>
                </c:pt>
                <c:pt idx="803">
                  <c:v>29.7</c:v>
                </c:pt>
                <c:pt idx="804">
                  <c:v>29.7</c:v>
                </c:pt>
                <c:pt idx="805">
                  <c:v>29.7</c:v>
                </c:pt>
                <c:pt idx="806">
                  <c:v>29.7</c:v>
                </c:pt>
                <c:pt idx="807">
                  <c:v>29.7</c:v>
                </c:pt>
                <c:pt idx="808">
                  <c:v>29.7</c:v>
                </c:pt>
                <c:pt idx="809">
                  <c:v>29.7</c:v>
                </c:pt>
                <c:pt idx="810">
                  <c:v>29.7</c:v>
                </c:pt>
                <c:pt idx="811">
                  <c:v>29.7</c:v>
                </c:pt>
                <c:pt idx="812">
                  <c:v>29.7</c:v>
                </c:pt>
                <c:pt idx="813">
                  <c:v>29.7</c:v>
                </c:pt>
                <c:pt idx="814">
                  <c:v>29.7</c:v>
                </c:pt>
                <c:pt idx="815">
                  <c:v>29.7</c:v>
                </c:pt>
                <c:pt idx="816">
                  <c:v>29.7</c:v>
                </c:pt>
                <c:pt idx="817">
                  <c:v>29.7</c:v>
                </c:pt>
                <c:pt idx="818">
                  <c:v>29.7</c:v>
                </c:pt>
                <c:pt idx="819">
                  <c:v>29.7</c:v>
                </c:pt>
                <c:pt idx="820">
                  <c:v>29.7</c:v>
                </c:pt>
                <c:pt idx="821">
                  <c:v>29.7</c:v>
                </c:pt>
                <c:pt idx="822">
                  <c:v>29.7</c:v>
                </c:pt>
                <c:pt idx="823">
                  <c:v>29.7</c:v>
                </c:pt>
                <c:pt idx="824">
                  <c:v>29.7</c:v>
                </c:pt>
                <c:pt idx="825">
                  <c:v>29.7</c:v>
                </c:pt>
                <c:pt idx="826">
                  <c:v>29.7</c:v>
                </c:pt>
                <c:pt idx="827">
                  <c:v>29.7</c:v>
                </c:pt>
                <c:pt idx="828">
                  <c:v>29.7</c:v>
                </c:pt>
                <c:pt idx="829">
                  <c:v>29.7</c:v>
                </c:pt>
                <c:pt idx="830">
                  <c:v>29.7</c:v>
                </c:pt>
                <c:pt idx="831">
                  <c:v>29.7</c:v>
                </c:pt>
                <c:pt idx="832">
                  <c:v>29.7</c:v>
                </c:pt>
                <c:pt idx="833">
                  <c:v>29.7</c:v>
                </c:pt>
                <c:pt idx="834">
                  <c:v>29.6</c:v>
                </c:pt>
                <c:pt idx="835">
                  <c:v>29.6</c:v>
                </c:pt>
                <c:pt idx="836">
                  <c:v>29.6</c:v>
                </c:pt>
                <c:pt idx="837">
                  <c:v>29.6</c:v>
                </c:pt>
                <c:pt idx="838">
                  <c:v>29.6</c:v>
                </c:pt>
                <c:pt idx="839">
                  <c:v>29.6</c:v>
                </c:pt>
                <c:pt idx="840">
                  <c:v>29.6</c:v>
                </c:pt>
                <c:pt idx="841">
                  <c:v>29.6</c:v>
                </c:pt>
                <c:pt idx="842">
                  <c:v>29.6</c:v>
                </c:pt>
                <c:pt idx="843">
                  <c:v>29.6</c:v>
                </c:pt>
                <c:pt idx="844">
                  <c:v>29.6</c:v>
                </c:pt>
                <c:pt idx="845">
                  <c:v>29.6</c:v>
                </c:pt>
                <c:pt idx="846">
                  <c:v>29.6</c:v>
                </c:pt>
                <c:pt idx="847">
                  <c:v>29.6</c:v>
                </c:pt>
                <c:pt idx="848">
                  <c:v>29.6</c:v>
                </c:pt>
                <c:pt idx="849">
                  <c:v>29.6</c:v>
                </c:pt>
                <c:pt idx="850">
                  <c:v>29.6</c:v>
                </c:pt>
                <c:pt idx="851">
                  <c:v>29.6</c:v>
                </c:pt>
                <c:pt idx="852">
                  <c:v>29.6</c:v>
                </c:pt>
                <c:pt idx="853">
                  <c:v>29.6</c:v>
                </c:pt>
                <c:pt idx="854">
                  <c:v>29.6</c:v>
                </c:pt>
                <c:pt idx="855">
                  <c:v>29.6</c:v>
                </c:pt>
                <c:pt idx="856">
                  <c:v>29.6</c:v>
                </c:pt>
                <c:pt idx="857">
                  <c:v>29.6</c:v>
                </c:pt>
                <c:pt idx="858">
                  <c:v>29.6</c:v>
                </c:pt>
                <c:pt idx="859">
                  <c:v>29.6</c:v>
                </c:pt>
                <c:pt idx="860">
                  <c:v>29.6</c:v>
                </c:pt>
                <c:pt idx="861">
                  <c:v>29.6</c:v>
                </c:pt>
                <c:pt idx="862">
                  <c:v>29.6</c:v>
                </c:pt>
                <c:pt idx="863">
                  <c:v>29.6</c:v>
                </c:pt>
                <c:pt idx="864">
                  <c:v>29.6</c:v>
                </c:pt>
                <c:pt idx="865">
                  <c:v>29.6</c:v>
                </c:pt>
                <c:pt idx="866">
                  <c:v>29.6</c:v>
                </c:pt>
                <c:pt idx="867">
                  <c:v>29.6</c:v>
                </c:pt>
                <c:pt idx="868">
                  <c:v>29.6</c:v>
                </c:pt>
                <c:pt idx="869">
                  <c:v>29.6</c:v>
                </c:pt>
                <c:pt idx="870">
                  <c:v>29.6</c:v>
                </c:pt>
                <c:pt idx="871">
                  <c:v>29.5</c:v>
                </c:pt>
                <c:pt idx="872">
                  <c:v>29.5</c:v>
                </c:pt>
                <c:pt idx="873">
                  <c:v>29.5</c:v>
                </c:pt>
                <c:pt idx="874">
                  <c:v>29.5</c:v>
                </c:pt>
                <c:pt idx="875">
                  <c:v>29.5</c:v>
                </c:pt>
                <c:pt idx="876">
                  <c:v>29.5</c:v>
                </c:pt>
                <c:pt idx="877">
                  <c:v>29.5</c:v>
                </c:pt>
                <c:pt idx="878">
                  <c:v>29.5</c:v>
                </c:pt>
                <c:pt idx="879">
                  <c:v>29.5</c:v>
                </c:pt>
                <c:pt idx="880">
                  <c:v>29.5</c:v>
                </c:pt>
                <c:pt idx="881">
                  <c:v>29.5</c:v>
                </c:pt>
                <c:pt idx="882">
                  <c:v>29.5</c:v>
                </c:pt>
                <c:pt idx="883">
                  <c:v>29.5</c:v>
                </c:pt>
                <c:pt idx="884">
                  <c:v>29.5</c:v>
                </c:pt>
                <c:pt idx="885">
                  <c:v>29.5</c:v>
                </c:pt>
                <c:pt idx="886">
                  <c:v>29.5</c:v>
                </c:pt>
                <c:pt idx="887">
                  <c:v>29.5</c:v>
                </c:pt>
                <c:pt idx="888">
                  <c:v>29.5</c:v>
                </c:pt>
                <c:pt idx="889">
                  <c:v>29.5</c:v>
                </c:pt>
                <c:pt idx="890">
                  <c:v>29.5</c:v>
                </c:pt>
                <c:pt idx="891">
                  <c:v>29.5</c:v>
                </c:pt>
                <c:pt idx="892">
                  <c:v>29.5</c:v>
                </c:pt>
                <c:pt idx="893">
                  <c:v>29.5</c:v>
                </c:pt>
                <c:pt idx="894">
                  <c:v>29.5</c:v>
                </c:pt>
                <c:pt idx="895">
                  <c:v>29.5</c:v>
                </c:pt>
                <c:pt idx="896">
                  <c:v>29.5</c:v>
                </c:pt>
                <c:pt idx="897">
                  <c:v>29.5</c:v>
                </c:pt>
                <c:pt idx="898">
                  <c:v>29.5</c:v>
                </c:pt>
                <c:pt idx="899">
                  <c:v>29.5</c:v>
                </c:pt>
                <c:pt idx="900">
                  <c:v>29.5</c:v>
                </c:pt>
                <c:pt idx="901">
                  <c:v>29.5</c:v>
                </c:pt>
                <c:pt idx="902">
                  <c:v>29.5</c:v>
                </c:pt>
                <c:pt idx="903">
                  <c:v>29.5</c:v>
                </c:pt>
                <c:pt idx="904">
                  <c:v>29.5</c:v>
                </c:pt>
                <c:pt idx="905">
                  <c:v>29.5</c:v>
                </c:pt>
                <c:pt idx="906">
                  <c:v>29.4</c:v>
                </c:pt>
                <c:pt idx="907">
                  <c:v>29.4</c:v>
                </c:pt>
                <c:pt idx="908">
                  <c:v>29.4</c:v>
                </c:pt>
                <c:pt idx="909">
                  <c:v>29.4</c:v>
                </c:pt>
                <c:pt idx="910">
                  <c:v>29.4</c:v>
                </c:pt>
                <c:pt idx="911">
                  <c:v>29.4</c:v>
                </c:pt>
                <c:pt idx="912">
                  <c:v>29.4</c:v>
                </c:pt>
                <c:pt idx="913">
                  <c:v>29.4</c:v>
                </c:pt>
                <c:pt idx="914">
                  <c:v>29.4</c:v>
                </c:pt>
                <c:pt idx="915">
                  <c:v>29.4</c:v>
                </c:pt>
                <c:pt idx="916">
                  <c:v>29.4</c:v>
                </c:pt>
                <c:pt idx="917">
                  <c:v>29.4</c:v>
                </c:pt>
                <c:pt idx="918">
                  <c:v>29.4</c:v>
                </c:pt>
                <c:pt idx="919">
                  <c:v>29.4</c:v>
                </c:pt>
                <c:pt idx="920">
                  <c:v>29.4</c:v>
                </c:pt>
                <c:pt idx="921">
                  <c:v>29.4</c:v>
                </c:pt>
                <c:pt idx="922">
                  <c:v>29.4</c:v>
                </c:pt>
                <c:pt idx="923">
                  <c:v>29.4</c:v>
                </c:pt>
                <c:pt idx="924">
                  <c:v>29.4</c:v>
                </c:pt>
                <c:pt idx="925">
                  <c:v>29.4</c:v>
                </c:pt>
                <c:pt idx="926">
                  <c:v>29.4</c:v>
                </c:pt>
                <c:pt idx="927">
                  <c:v>29.4</c:v>
                </c:pt>
                <c:pt idx="928">
                  <c:v>29.4</c:v>
                </c:pt>
                <c:pt idx="929">
                  <c:v>29.4</c:v>
                </c:pt>
                <c:pt idx="930">
                  <c:v>29.4</c:v>
                </c:pt>
                <c:pt idx="931">
                  <c:v>29.4</c:v>
                </c:pt>
                <c:pt idx="932">
                  <c:v>29.4</c:v>
                </c:pt>
                <c:pt idx="933">
                  <c:v>29.4</c:v>
                </c:pt>
                <c:pt idx="934">
                  <c:v>29.4</c:v>
                </c:pt>
                <c:pt idx="935">
                  <c:v>29.4</c:v>
                </c:pt>
                <c:pt idx="936">
                  <c:v>29.4</c:v>
                </c:pt>
                <c:pt idx="937">
                  <c:v>29.4</c:v>
                </c:pt>
                <c:pt idx="938">
                  <c:v>29.4</c:v>
                </c:pt>
                <c:pt idx="939">
                  <c:v>29.4</c:v>
                </c:pt>
                <c:pt idx="940">
                  <c:v>29.3</c:v>
                </c:pt>
                <c:pt idx="941">
                  <c:v>29.3</c:v>
                </c:pt>
                <c:pt idx="942">
                  <c:v>29.3</c:v>
                </c:pt>
                <c:pt idx="943">
                  <c:v>29.3</c:v>
                </c:pt>
                <c:pt idx="944">
                  <c:v>29.3</c:v>
                </c:pt>
                <c:pt idx="945">
                  <c:v>29.3</c:v>
                </c:pt>
                <c:pt idx="946">
                  <c:v>29.3</c:v>
                </c:pt>
                <c:pt idx="947">
                  <c:v>29.3</c:v>
                </c:pt>
                <c:pt idx="948">
                  <c:v>29.3</c:v>
                </c:pt>
                <c:pt idx="949">
                  <c:v>29.3</c:v>
                </c:pt>
                <c:pt idx="950">
                  <c:v>29.3</c:v>
                </c:pt>
                <c:pt idx="951">
                  <c:v>29.3</c:v>
                </c:pt>
                <c:pt idx="952">
                  <c:v>29.3</c:v>
                </c:pt>
                <c:pt idx="953">
                  <c:v>29.3</c:v>
                </c:pt>
                <c:pt idx="954">
                  <c:v>29.3</c:v>
                </c:pt>
                <c:pt idx="955">
                  <c:v>29.3</c:v>
                </c:pt>
                <c:pt idx="956">
                  <c:v>29.3</c:v>
                </c:pt>
                <c:pt idx="957">
                  <c:v>29.3</c:v>
                </c:pt>
                <c:pt idx="958">
                  <c:v>29.3</c:v>
                </c:pt>
                <c:pt idx="959">
                  <c:v>29.3</c:v>
                </c:pt>
                <c:pt idx="960">
                  <c:v>29.3</c:v>
                </c:pt>
                <c:pt idx="961">
                  <c:v>29.3</c:v>
                </c:pt>
                <c:pt idx="962">
                  <c:v>29.3</c:v>
                </c:pt>
                <c:pt idx="963">
                  <c:v>29.3</c:v>
                </c:pt>
                <c:pt idx="964">
                  <c:v>29.3</c:v>
                </c:pt>
                <c:pt idx="965">
                  <c:v>29.3</c:v>
                </c:pt>
                <c:pt idx="966">
                  <c:v>29.3</c:v>
                </c:pt>
                <c:pt idx="967">
                  <c:v>29.3</c:v>
                </c:pt>
                <c:pt idx="968">
                  <c:v>29.3</c:v>
                </c:pt>
                <c:pt idx="969">
                  <c:v>29.3</c:v>
                </c:pt>
                <c:pt idx="970">
                  <c:v>29.3</c:v>
                </c:pt>
                <c:pt idx="971">
                  <c:v>29.3</c:v>
                </c:pt>
                <c:pt idx="972">
                  <c:v>29.3</c:v>
                </c:pt>
                <c:pt idx="973">
                  <c:v>29.3</c:v>
                </c:pt>
                <c:pt idx="974">
                  <c:v>29.2</c:v>
                </c:pt>
                <c:pt idx="975">
                  <c:v>29.2</c:v>
                </c:pt>
                <c:pt idx="976">
                  <c:v>29.2</c:v>
                </c:pt>
                <c:pt idx="977">
                  <c:v>29.2</c:v>
                </c:pt>
                <c:pt idx="978">
                  <c:v>29.2</c:v>
                </c:pt>
                <c:pt idx="979">
                  <c:v>29.2</c:v>
                </c:pt>
                <c:pt idx="980">
                  <c:v>29.2</c:v>
                </c:pt>
                <c:pt idx="981">
                  <c:v>29.2</c:v>
                </c:pt>
                <c:pt idx="982">
                  <c:v>29.2</c:v>
                </c:pt>
                <c:pt idx="983">
                  <c:v>29.2</c:v>
                </c:pt>
                <c:pt idx="984">
                  <c:v>29.2</c:v>
                </c:pt>
                <c:pt idx="985">
                  <c:v>29.2</c:v>
                </c:pt>
                <c:pt idx="986">
                  <c:v>29.2</c:v>
                </c:pt>
                <c:pt idx="987">
                  <c:v>29.2</c:v>
                </c:pt>
                <c:pt idx="988">
                  <c:v>29.2</c:v>
                </c:pt>
                <c:pt idx="989">
                  <c:v>29.2</c:v>
                </c:pt>
                <c:pt idx="990">
                  <c:v>29.2</c:v>
                </c:pt>
                <c:pt idx="991">
                  <c:v>29.2</c:v>
                </c:pt>
                <c:pt idx="992">
                  <c:v>29.2</c:v>
                </c:pt>
                <c:pt idx="993">
                  <c:v>29.2</c:v>
                </c:pt>
                <c:pt idx="994">
                  <c:v>29.2</c:v>
                </c:pt>
                <c:pt idx="995">
                  <c:v>29.2</c:v>
                </c:pt>
                <c:pt idx="996">
                  <c:v>29.2</c:v>
                </c:pt>
                <c:pt idx="997">
                  <c:v>29.2</c:v>
                </c:pt>
                <c:pt idx="998">
                  <c:v>29.2</c:v>
                </c:pt>
                <c:pt idx="999">
                  <c:v>29.2</c:v>
                </c:pt>
                <c:pt idx="1000">
                  <c:v>29.2</c:v>
                </c:pt>
                <c:pt idx="1001">
                  <c:v>29.2</c:v>
                </c:pt>
                <c:pt idx="1002">
                  <c:v>29.2</c:v>
                </c:pt>
                <c:pt idx="1003">
                  <c:v>29.2</c:v>
                </c:pt>
                <c:pt idx="1004">
                  <c:v>29.2</c:v>
                </c:pt>
                <c:pt idx="1005">
                  <c:v>29.2</c:v>
                </c:pt>
                <c:pt idx="1006">
                  <c:v>29.1</c:v>
                </c:pt>
                <c:pt idx="1007">
                  <c:v>29.1</c:v>
                </c:pt>
                <c:pt idx="1008">
                  <c:v>29.1</c:v>
                </c:pt>
                <c:pt idx="1009">
                  <c:v>29.1</c:v>
                </c:pt>
                <c:pt idx="1010">
                  <c:v>29.1</c:v>
                </c:pt>
                <c:pt idx="1011">
                  <c:v>29.1</c:v>
                </c:pt>
                <c:pt idx="1012">
                  <c:v>29.1</c:v>
                </c:pt>
                <c:pt idx="1013">
                  <c:v>29.1</c:v>
                </c:pt>
                <c:pt idx="1014">
                  <c:v>29.1</c:v>
                </c:pt>
                <c:pt idx="1015">
                  <c:v>29.1</c:v>
                </c:pt>
                <c:pt idx="1016">
                  <c:v>29.1</c:v>
                </c:pt>
                <c:pt idx="1017">
                  <c:v>29.1</c:v>
                </c:pt>
                <c:pt idx="1018">
                  <c:v>29.1</c:v>
                </c:pt>
                <c:pt idx="1019">
                  <c:v>29.1</c:v>
                </c:pt>
                <c:pt idx="1020">
                  <c:v>29.1</c:v>
                </c:pt>
                <c:pt idx="1021">
                  <c:v>29.1</c:v>
                </c:pt>
                <c:pt idx="1022">
                  <c:v>29.1</c:v>
                </c:pt>
                <c:pt idx="1023">
                  <c:v>29.1</c:v>
                </c:pt>
                <c:pt idx="1024">
                  <c:v>29.1</c:v>
                </c:pt>
                <c:pt idx="1025">
                  <c:v>29.1</c:v>
                </c:pt>
                <c:pt idx="1026">
                  <c:v>29.1</c:v>
                </c:pt>
                <c:pt idx="1027">
                  <c:v>29.1</c:v>
                </c:pt>
                <c:pt idx="1028">
                  <c:v>29.1</c:v>
                </c:pt>
                <c:pt idx="1029">
                  <c:v>29.1</c:v>
                </c:pt>
                <c:pt idx="1030">
                  <c:v>29.1</c:v>
                </c:pt>
                <c:pt idx="1031">
                  <c:v>29.1</c:v>
                </c:pt>
                <c:pt idx="1032">
                  <c:v>29.1</c:v>
                </c:pt>
                <c:pt idx="1033">
                  <c:v>29.1</c:v>
                </c:pt>
                <c:pt idx="1034">
                  <c:v>29.1</c:v>
                </c:pt>
                <c:pt idx="1035">
                  <c:v>29.1</c:v>
                </c:pt>
                <c:pt idx="1036">
                  <c:v>29.1</c:v>
                </c:pt>
                <c:pt idx="1037">
                  <c:v>29</c:v>
                </c:pt>
                <c:pt idx="1038">
                  <c:v>29</c:v>
                </c:pt>
                <c:pt idx="1039">
                  <c:v>29</c:v>
                </c:pt>
                <c:pt idx="1040">
                  <c:v>29</c:v>
                </c:pt>
                <c:pt idx="1041">
                  <c:v>29</c:v>
                </c:pt>
                <c:pt idx="1042">
                  <c:v>29</c:v>
                </c:pt>
                <c:pt idx="1043">
                  <c:v>29</c:v>
                </c:pt>
                <c:pt idx="1044">
                  <c:v>29</c:v>
                </c:pt>
                <c:pt idx="1045">
                  <c:v>29</c:v>
                </c:pt>
                <c:pt idx="1046">
                  <c:v>29</c:v>
                </c:pt>
                <c:pt idx="1047">
                  <c:v>29</c:v>
                </c:pt>
                <c:pt idx="1048">
                  <c:v>29</c:v>
                </c:pt>
                <c:pt idx="1049">
                  <c:v>29</c:v>
                </c:pt>
                <c:pt idx="1050">
                  <c:v>29</c:v>
                </c:pt>
                <c:pt idx="1051">
                  <c:v>29</c:v>
                </c:pt>
                <c:pt idx="1052">
                  <c:v>29</c:v>
                </c:pt>
                <c:pt idx="1053">
                  <c:v>29</c:v>
                </c:pt>
                <c:pt idx="1054">
                  <c:v>29</c:v>
                </c:pt>
                <c:pt idx="1055">
                  <c:v>29</c:v>
                </c:pt>
                <c:pt idx="1056">
                  <c:v>29</c:v>
                </c:pt>
                <c:pt idx="1057">
                  <c:v>29</c:v>
                </c:pt>
                <c:pt idx="1058">
                  <c:v>29</c:v>
                </c:pt>
                <c:pt idx="1059">
                  <c:v>29</c:v>
                </c:pt>
                <c:pt idx="1060">
                  <c:v>29</c:v>
                </c:pt>
                <c:pt idx="1061">
                  <c:v>29</c:v>
                </c:pt>
                <c:pt idx="1062">
                  <c:v>29</c:v>
                </c:pt>
                <c:pt idx="1063">
                  <c:v>29</c:v>
                </c:pt>
                <c:pt idx="1064">
                  <c:v>29</c:v>
                </c:pt>
                <c:pt idx="1065">
                  <c:v>29</c:v>
                </c:pt>
                <c:pt idx="1066">
                  <c:v>29</c:v>
                </c:pt>
                <c:pt idx="1067">
                  <c:v>29</c:v>
                </c:pt>
                <c:pt idx="1068">
                  <c:v>29</c:v>
                </c:pt>
                <c:pt idx="1069">
                  <c:v>29</c:v>
                </c:pt>
                <c:pt idx="1070">
                  <c:v>28.9</c:v>
                </c:pt>
                <c:pt idx="1071">
                  <c:v>28.9</c:v>
                </c:pt>
                <c:pt idx="1072">
                  <c:v>28.9</c:v>
                </c:pt>
                <c:pt idx="1073">
                  <c:v>28.9</c:v>
                </c:pt>
                <c:pt idx="1074">
                  <c:v>28.9</c:v>
                </c:pt>
                <c:pt idx="1075">
                  <c:v>28.9</c:v>
                </c:pt>
                <c:pt idx="1076">
                  <c:v>28.9</c:v>
                </c:pt>
                <c:pt idx="1077">
                  <c:v>28.9</c:v>
                </c:pt>
                <c:pt idx="1078">
                  <c:v>28.9</c:v>
                </c:pt>
                <c:pt idx="1079">
                  <c:v>28.9</c:v>
                </c:pt>
                <c:pt idx="1080">
                  <c:v>28.9</c:v>
                </c:pt>
                <c:pt idx="1081">
                  <c:v>28.9</c:v>
                </c:pt>
                <c:pt idx="1082">
                  <c:v>28.9</c:v>
                </c:pt>
                <c:pt idx="1083">
                  <c:v>28.9</c:v>
                </c:pt>
                <c:pt idx="1084">
                  <c:v>28.9</c:v>
                </c:pt>
                <c:pt idx="1085">
                  <c:v>28.9</c:v>
                </c:pt>
                <c:pt idx="1086">
                  <c:v>28.9</c:v>
                </c:pt>
                <c:pt idx="1087">
                  <c:v>28.9</c:v>
                </c:pt>
                <c:pt idx="1088">
                  <c:v>28.9</c:v>
                </c:pt>
                <c:pt idx="1089">
                  <c:v>28.9</c:v>
                </c:pt>
                <c:pt idx="1090">
                  <c:v>28.9</c:v>
                </c:pt>
                <c:pt idx="1091">
                  <c:v>28.9</c:v>
                </c:pt>
                <c:pt idx="1092">
                  <c:v>28.9</c:v>
                </c:pt>
                <c:pt idx="1093">
                  <c:v>28.9</c:v>
                </c:pt>
                <c:pt idx="1094">
                  <c:v>28.9</c:v>
                </c:pt>
                <c:pt idx="1095">
                  <c:v>28.9</c:v>
                </c:pt>
                <c:pt idx="1096">
                  <c:v>28.9</c:v>
                </c:pt>
                <c:pt idx="1097">
                  <c:v>28.9</c:v>
                </c:pt>
                <c:pt idx="1098">
                  <c:v>28.9</c:v>
                </c:pt>
                <c:pt idx="1099">
                  <c:v>28.9</c:v>
                </c:pt>
                <c:pt idx="1100">
                  <c:v>28.9</c:v>
                </c:pt>
                <c:pt idx="1101">
                  <c:v>28.9</c:v>
                </c:pt>
                <c:pt idx="1102">
                  <c:v>28.8</c:v>
                </c:pt>
                <c:pt idx="1103">
                  <c:v>28.8</c:v>
                </c:pt>
                <c:pt idx="1104">
                  <c:v>28.8</c:v>
                </c:pt>
                <c:pt idx="1105">
                  <c:v>28.8</c:v>
                </c:pt>
                <c:pt idx="1106">
                  <c:v>28.8</c:v>
                </c:pt>
                <c:pt idx="1107">
                  <c:v>28.8</c:v>
                </c:pt>
                <c:pt idx="1108">
                  <c:v>28.8</c:v>
                </c:pt>
                <c:pt idx="1109">
                  <c:v>28.8</c:v>
                </c:pt>
                <c:pt idx="1110">
                  <c:v>28.8</c:v>
                </c:pt>
                <c:pt idx="1111">
                  <c:v>28.8</c:v>
                </c:pt>
                <c:pt idx="1112">
                  <c:v>28.8</c:v>
                </c:pt>
                <c:pt idx="1113">
                  <c:v>28.8</c:v>
                </c:pt>
                <c:pt idx="1114">
                  <c:v>28.8</c:v>
                </c:pt>
                <c:pt idx="1115">
                  <c:v>28.8</c:v>
                </c:pt>
                <c:pt idx="1116">
                  <c:v>28.8</c:v>
                </c:pt>
                <c:pt idx="1117">
                  <c:v>28.8</c:v>
                </c:pt>
                <c:pt idx="1118">
                  <c:v>28.8</c:v>
                </c:pt>
                <c:pt idx="1119">
                  <c:v>28.8</c:v>
                </c:pt>
                <c:pt idx="1120">
                  <c:v>28.8</c:v>
                </c:pt>
                <c:pt idx="1121">
                  <c:v>28.8</c:v>
                </c:pt>
                <c:pt idx="1122">
                  <c:v>28.8</c:v>
                </c:pt>
                <c:pt idx="1123">
                  <c:v>28.8</c:v>
                </c:pt>
                <c:pt idx="1124">
                  <c:v>28.8</c:v>
                </c:pt>
                <c:pt idx="1125">
                  <c:v>28.8</c:v>
                </c:pt>
                <c:pt idx="1126">
                  <c:v>28.8</c:v>
                </c:pt>
                <c:pt idx="1127">
                  <c:v>28.8</c:v>
                </c:pt>
                <c:pt idx="1128">
                  <c:v>28.8</c:v>
                </c:pt>
                <c:pt idx="1129">
                  <c:v>28.8</c:v>
                </c:pt>
                <c:pt idx="1130">
                  <c:v>28.8</c:v>
                </c:pt>
                <c:pt idx="1131">
                  <c:v>28.8</c:v>
                </c:pt>
                <c:pt idx="1132">
                  <c:v>28.8</c:v>
                </c:pt>
                <c:pt idx="1133">
                  <c:v>28.8</c:v>
                </c:pt>
                <c:pt idx="1134">
                  <c:v>28.7</c:v>
                </c:pt>
                <c:pt idx="1135">
                  <c:v>28.7</c:v>
                </c:pt>
                <c:pt idx="1136">
                  <c:v>28.7</c:v>
                </c:pt>
                <c:pt idx="1137">
                  <c:v>28.7</c:v>
                </c:pt>
                <c:pt idx="1138">
                  <c:v>28.7</c:v>
                </c:pt>
                <c:pt idx="1139">
                  <c:v>28.7</c:v>
                </c:pt>
                <c:pt idx="1140">
                  <c:v>28.7</c:v>
                </c:pt>
                <c:pt idx="1141">
                  <c:v>28.7</c:v>
                </c:pt>
                <c:pt idx="1142">
                  <c:v>28.7</c:v>
                </c:pt>
                <c:pt idx="1143">
                  <c:v>28.7</c:v>
                </c:pt>
                <c:pt idx="1144">
                  <c:v>28.7</c:v>
                </c:pt>
                <c:pt idx="1145">
                  <c:v>28.7</c:v>
                </c:pt>
                <c:pt idx="1146">
                  <c:v>28.7</c:v>
                </c:pt>
                <c:pt idx="1147">
                  <c:v>28.7</c:v>
                </c:pt>
                <c:pt idx="1148">
                  <c:v>28.7</c:v>
                </c:pt>
                <c:pt idx="1149">
                  <c:v>28.7</c:v>
                </c:pt>
                <c:pt idx="1150">
                  <c:v>28.7</c:v>
                </c:pt>
                <c:pt idx="1151">
                  <c:v>28.7</c:v>
                </c:pt>
                <c:pt idx="1152">
                  <c:v>28.7</c:v>
                </c:pt>
                <c:pt idx="1153">
                  <c:v>28.7</c:v>
                </c:pt>
                <c:pt idx="1154">
                  <c:v>28.7</c:v>
                </c:pt>
                <c:pt idx="1155">
                  <c:v>28.7</c:v>
                </c:pt>
                <c:pt idx="1156">
                  <c:v>28.7</c:v>
                </c:pt>
                <c:pt idx="1157">
                  <c:v>28.7</c:v>
                </c:pt>
                <c:pt idx="1158">
                  <c:v>28.7</c:v>
                </c:pt>
                <c:pt idx="1159">
                  <c:v>28.7</c:v>
                </c:pt>
                <c:pt idx="1160">
                  <c:v>28.7</c:v>
                </c:pt>
                <c:pt idx="1161">
                  <c:v>28.7</c:v>
                </c:pt>
                <c:pt idx="1162">
                  <c:v>28.7</c:v>
                </c:pt>
                <c:pt idx="1163">
                  <c:v>28.7</c:v>
                </c:pt>
                <c:pt idx="1164">
                  <c:v>28.7</c:v>
                </c:pt>
                <c:pt idx="1165">
                  <c:v>28.6</c:v>
                </c:pt>
                <c:pt idx="1166">
                  <c:v>28.6</c:v>
                </c:pt>
                <c:pt idx="1167">
                  <c:v>28.6</c:v>
                </c:pt>
                <c:pt idx="1168">
                  <c:v>28.6</c:v>
                </c:pt>
                <c:pt idx="1169">
                  <c:v>28.6</c:v>
                </c:pt>
                <c:pt idx="1170">
                  <c:v>28.6</c:v>
                </c:pt>
                <c:pt idx="1171">
                  <c:v>28.6</c:v>
                </c:pt>
                <c:pt idx="1172">
                  <c:v>28.6</c:v>
                </c:pt>
                <c:pt idx="1173">
                  <c:v>28.6</c:v>
                </c:pt>
                <c:pt idx="1174">
                  <c:v>28.6</c:v>
                </c:pt>
                <c:pt idx="1175">
                  <c:v>28.6</c:v>
                </c:pt>
                <c:pt idx="1176">
                  <c:v>28.6</c:v>
                </c:pt>
                <c:pt idx="1177">
                  <c:v>28.6</c:v>
                </c:pt>
                <c:pt idx="1178">
                  <c:v>28.6</c:v>
                </c:pt>
                <c:pt idx="1179">
                  <c:v>28.6</c:v>
                </c:pt>
                <c:pt idx="1180">
                  <c:v>28.6</c:v>
                </c:pt>
                <c:pt idx="1181">
                  <c:v>28.6</c:v>
                </c:pt>
                <c:pt idx="1182">
                  <c:v>28.6</c:v>
                </c:pt>
                <c:pt idx="1183">
                  <c:v>28.6</c:v>
                </c:pt>
                <c:pt idx="1184">
                  <c:v>28.6</c:v>
                </c:pt>
                <c:pt idx="1185">
                  <c:v>28.6</c:v>
                </c:pt>
                <c:pt idx="1186">
                  <c:v>28.6</c:v>
                </c:pt>
                <c:pt idx="1187">
                  <c:v>28.6</c:v>
                </c:pt>
                <c:pt idx="1188">
                  <c:v>28.6</c:v>
                </c:pt>
                <c:pt idx="1189">
                  <c:v>28.6</c:v>
                </c:pt>
                <c:pt idx="1190">
                  <c:v>28.6</c:v>
                </c:pt>
                <c:pt idx="1191">
                  <c:v>28.6</c:v>
                </c:pt>
                <c:pt idx="1192">
                  <c:v>28.6</c:v>
                </c:pt>
                <c:pt idx="1193">
                  <c:v>28.6</c:v>
                </c:pt>
                <c:pt idx="1194">
                  <c:v>28.6</c:v>
                </c:pt>
                <c:pt idx="1195">
                  <c:v>28.6</c:v>
                </c:pt>
                <c:pt idx="1196">
                  <c:v>28.5</c:v>
                </c:pt>
                <c:pt idx="1197">
                  <c:v>28.5</c:v>
                </c:pt>
                <c:pt idx="1198">
                  <c:v>28.5</c:v>
                </c:pt>
                <c:pt idx="1199">
                  <c:v>28.5</c:v>
                </c:pt>
                <c:pt idx="1200">
                  <c:v>28.5</c:v>
                </c:pt>
                <c:pt idx="1201">
                  <c:v>28.5</c:v>
                </c:pt>
                <c:pt idx="1202">
                  <c:v>28.5</c:v>
                </c:pt>
                <c:pt idx="1203">
                  <c:v>28.5</c:v>
                </c:pt>
                <c:pt idx="1204">
                  <c:v>28.5</c:v>
                </c:pt>
                <c:pt idx="1205">
                  <c:v>28.5</c:v>
                </c:pt>
                <c:pt idx="1206">
                  <c:v>28.5</c:v>
                </c:pt>
                <c:pt idx="1207">
                  <c:v>28.5</c:v>
                </c:pt>
                <c:pt idx="1208">
                  <c:v>28.5</c:v>
                </c:pt>
                <c:pt idx="1209">
                  <c:v>28.5</c:v>
                </c:pt>
                <c:pt idx="1210">
                  <c:v>28.5</c:v>
                </c:pt>
                <c:pt idx="1211">
                  <c:v>28.5</c:v>
                </c:pt>
                <c:pt idx="1212">
                  <c:v>28.5</c:v>
                </c:pt>
                <c:pt idx="1213">
                  <c:v>28.5</c:v>
                </c:pt>
                <c:pt idx="1214">
                  <c:v>28.5</c:v>
                </c:pt>
                <c:pt idx="1215">
                  <c:v>28.5</c:v>
                </c:pt>
                <c:pt idx="1216">
                  <c:v>28.5</c:v>
                </c:pt>
                <c:pt idx="1217">
                  <c:v>28.5</c:v>
                </c:pt>
                <c:pt idx="1218">
                  <c:v>28.5</c:v>
                </c:pt>
                <c:pt idx="1219">
                  <c:v>28.5</c:v>
                </c:pt>
                <c:pt idx="1220">
                  <c:v>28.5</c:v>
                </c:pt>
                <c:pt idx="1221">
                  <c:v>28.5</c:v>
                </c:pt>
                <c:pt idx="1222">
                  <c:v>28.5</c:v>
                </c:pt>
                <c:pt idx="1223">
                  <c:v>28.5</c:v>
                </c:pt>
                <c:pt idx="1224">
                  <c:v>28.5</c:v>
                </c:pt>
                <c:pt idx="1225">
                  <c:v>28.5</c:v>
                </c:pt>
                <c:pt idx="1226">
                  <c:v>28.5</c:v>
                </c:pt>
                <c:pt idx="1227">
                  <c:v>28.5</c:v>
                </c:pt>
                <c:pt idx="1228">
                  <c:v>28.5</c:v>
                </c:pt>
                <c:pt idx="1229">
                  <c:v>28.4</c:v>
                </c:pt>
                <c:pt idx="1230">
                  <c:v>28.4</c:v>
                </c:pt>
                <c:pt idx="1231">
                  <c:v>28.4</c:v>
                </c:pt>
                <c:pt idx="1232">
                  <c:v>28.4</c:v>
                </c:pt>
                <c:pt idx="1233">
                  <c:v>28.4</c:v>
                </c:pt>
                <c:pt idx="1234">
                  <c:v>28.4</c:v>
                </c:pt>
                <c:pt idx="1235">
                  <c:v>28.4</c:v>
                </c:pt>
                <c:pt idx="1236">
                  <c:v>28.4</c:v>
                </c:pt>
                <c:pt idx="1237">
                  <c:v>28.4</c:v>
                </c:pt>
                <c:pt idx="1238">
                  <c:v>28.4</c:v>
                </c:pt>
                <c:pt idx="1239">
                  <c:v>28.4</c:v>
                </c:pt>
                <c:pt idx="1240">
                  <c:v>28.4</c:v>
                </c:pt>
                <c:pt idx="1241">
                  <c:v>28.4</c:v>
                </c:pt>
                <c:pt idx="1242">
                  <c:v>28.4</c:v>
                </c:pt>
                <c:pt idx="1243">
                  <c:v>28.4</c:v>
                </c:pt>
                <c:pt idx="1244">
                  <c:v>28.4</c:v>
                </c:pt>
                <c:pt idx="1245">
                  <c:v>28.4</c:v>
                </c:pt>
                <c:pt idx="1246">
                  <c:v>28.4</c:v>
                </c:pt>
                <c:pt idx="1247">
                  <c:v>28.4</c:v>
                </c:pt>
                <c:pt idx="1248">
                  <c:v>28.4</c:v>
                </c:pt>
                <c:pt idx="1249">
                  <c:v>28.4</c:v>
                </c:pt>
                <c:pt idx="1250">
                  <c:v>28.4</c:v>
                </c:pt>
                <c:pt idx="1251">
                  <c:v>28.4</c:v>
                </c:pt>
                <c:pt idx="1252">
                  <c:v>28.4</c:v>
                </c:pt>
                <c:pt idx="1253">
                  <c:v>28.4</c:v>
                </c:pt>
                <c:pt idx="1254">
                  <c:v>28.4</c:v>
                </c:pt>
                <c:pt idx="1255">
                  <c:v>28.4</c:v>
                </c:pt>
                <c:pt idx="1256">
                  <c:v>28.4</c:v>
                </c:pt>
                <c:pt idx="1257">
                  <c:v>28.4</c:v>
                </c:pt>
                <c:pt idx="1258">
                  <c:v>28.4</c:v>
                </c:pt>
                <c:pt idx="1259">
                  <c:v>28.4</c:v>
                </c:pt>
                <c:pt idx="1260">
                  <c:v>28.4</c:v>
                </c:pt>
                <c:pt idx="1261">
                  <c:v>28.3</c:v>
                </c:pt>
                <c:pt idx="1262">
                  <c:v>28.3</c:v>
                </c:pt>
                <c:pt idx="1263">
                  <c:v>28.3</c:v>
                </c:pt>
                <c:pt idx="1264">
                  <c:v>28.3</c:v>
                </c:pt>
                <c:pt idx="1265">
                  <c:v>28.3</c:v>
                </c:pt>
                <c:pt idx="1266">
                  <c:v>28.3</c:v>
                </c:pt>
                <c:pt idx="1267">
                  <c:v>28.3</c:v>
                </c:pt>
                <c:pt idx="1268">
                  <c:v>28.3</c:v>
                </c:pt>
                <c:pt idx="1269">
                  <c:v>28.3</c:v>
                </c:pt>
                <c:pt idx="1270">
                  <c:v>28.3</c:v>
                </c:pt>
                <c:pt idx="1271">
                  <c:v>28.3</c:v>
                </c:pt>
                <c:pt idx="1272">
                  <c:v>28.3</c:v>
                </c:pt>
                <c:pt idx="1273">
                  <c:v>28.3</c:v>
                </c:pt>
                <c:pt idx="1274">
                  <c:v>28.3</c:v>
                </c:pt>
                <c:pt idx="1275">
                  <c:v>28.3</c:v>
                </c:pt>
                <c:pt idx="1276">
                  <c:v>28.3</c:v>
                </c:pt>
                <c:pt idx="1277">
                  <c:v>28.3</c:v>
                </c:pt>
                <c:pt idx="1278">
                  <c:v>28.3</c:v>
                </c:pt>
                <c:pt idx="1279">
                  <c:v>28.3</c:v>
                </c:pt>
                <c:pt idx="1280">
                  <c:v>28.3</c:v>
                </c:pt>
                <c:pt idx="1281">
                  <c:v>28.3</c:v>
                </c:pt>
                <c:pt idx="1282">
                  <c:v>28.3</c:v>
                </c:pt>
                <c:pt idx="1283">
                  <c:v>28.3</c:v>
                </c:pt>
                <c:pt idx="1284">
                  <c:v>28.3</c:v>
                </c:pt>
                <c:pt idx="1285">
                  <c:v>28.3</c:v>
                </c:pt>
                <c:pt idx="1286">
                  <c:v>28.3</c:v>
                </c:pt>
                <c:pt idx="1287">
                  <c:v>28.3</c:v>
                </c:pt>
                <c:pt idx="1288">
                  <c:v>28.3</c:v>
                </c:pt>
                <c:pt idx="1289">
                  <c:v>28.3</c:v>
                </c:pt>
                <c:pt idx="1290">
                  <c:v>28.3</c:v>
                </c:pt>
                <c:pt idx="1291">
                  <c:v>28.2</c:v>
                </c:pt>
                <c:pt idx="1292">
                  <c:v>28.2</c:v>
                </c:pt>
                <c:pt idx="1293">
                  <c:v>28.2</c:v>
                </c:pt>
                <c:pt idx="1294">
                  <c:v>28.2</c:v>
                </c:pt>
                <c:pt idx="1295">
                  <c:v>28.2</c:v>
                </c:pt>
                <c:pt idx="1296">
                  <c:v>28.2</c:v>
                </c:pt>
                <c:pt idx="1297">
                  <c:v>28.2</c:v>
                </c:pt>
                <c:pt idx="1298">
                  <c:v>28.2</c:v>
                </c:pt>
                <c:pt idx="1299">
                  <c:v>28.2</c:v>
                </c:pt>
                <c:pt idx="1300">
                  <c:v>28.2</c:v>
                </c:pt>
                <c:pt idx="1301">
                  <c:v>28.2</c:v>
                </c:pt>
                <c:pt idx="1302">
                  <c:v>28.2</c:v>
                </c:pt>
                <c:pt idx="1303">
                  <c:v>28.2</c:v>
                </c:pt>
                <c:pt idx="1304">
                  <c:v>28.2</c:v>
                </c:pt>
                <c:pt idx="1305">
                  <c:v>28.2</c:v>
                </c:pt>
                <c:pt idx="1306">
                  <c:v>28.2</c:v>
                </c:pt>
                <c:pt idx="1307">
                  <c:v>28.2</c:v>
                </c:pt>
                <c:pt idx="1308">
                  <c:v>28.2</c:v>
                </c:pt>
                <c:pt idx="1309">
                  <c:v>28.2</c:v>
                </c:pt>
                <c:pt idx="1310">
                  <c:v>28.2</c:v>
                </c:pt>
                <c:pt idx="1311">
                  <c:v>28.2</c:v>
                </c:pt>
                <c:pt idx="1312">
                  <c:v>28.2</c:v>
                </c:pt>
                <c:pt idx="1313">
                  <c:v>28.2</c:v>
                </c:pt>
                <c:pt idx="1314">
                  <c:v>28.2</c:v>
                </c:pt>
                <c:pt idx="1315">
                  <c:v>28.2</c:v>
                </c:pt>
                <c:pt idx="1316">
                  <c:v>28.2</c:v>
                </c:pt>
                <c:pt idx="1317">
                  <c:v>28.2</c:v>
                </c:pt>
                <c:pt idx="1318">
                  <c:v>28.2</c:v>
                </c:pt>
                <c:pt idx="1319">
                  <c:v>28.2</c:v>
                </c:pt>
                <c:pt idx="1320">
                  <c:v>28.2</c:v>
                </c:pt>
                <c:pt idx="1321">
                  <c:v>28.2</c:v>
                </c:pt>
                <c:pt idx="1322">
                  <c:v>28.2</c:v>
                </c:pt>
                <c:pt idx="1323">
                  <c:v>28.1</c:v>
                </c:pt>
                <c:pt idx="1324">
                  <c:v>28.1</c:v>
                </c:pt>
                <c:pt idx="1325">
                  <c:v>28.1</c:v>
                </c:pt>
                <c:pt idx="1326">
                  <c:v>28.1</c:v>
                </c:pt>
                <c:pt idx="1327">
                  <c:v>28.1</c:v>
                </c:pt>
                <c:pt idx="1328">
                  <c:v>28.1</c:v>
                </c:pt>
                <c:pt idx="1329">
                  <c:v>28.1</c:v>
                </c:pt>
                <c:pt idx="1330">
                  <c:v>28.1</c:v>
                </c:pt>
                <c:pt idx="1331">
                  <c:v>28.1</c:v>
                </c:pt>
                <c:pt idx="1332">
                  <c:v>28.1</c:v>
                </c:pt>
                <c:pt idx="1333">
                  <c:v>28.1</c:v>
                </c:pt>
                <c:pt idx="1334">
                  <c:v>28.1</c:v>
                </c:pt>
                <c:pt idx="1335">
                  <c:v>28.1</c:v>
                </c:pt>
                <c:pt idx="1336">
                  <c:v>28.1</c:v>
                </c:pt>
                <c:pt idx="1337">
                  <c:v>28.1</c:v>
                </c:pt>
                <c:pt idx="1338">
                  <c:v>28.1</c:v>
                </c:pt>
                <c:pt idx="1339">
                  <c:v>28.1</c:v>
                </c:pt>
                <c:pt idx="1340">
                  <c:v>28.1</c:v>
                </c:pt>
                <c:pt idx="1341">
                  <c:v>28.1</c:v>
                </c:pt>
                <c:pt idx="1342">
                  <c:v>28.1</c:v>
                </c:pt>
                <c:pt idx="1343">
                  <c:v>28.1</c:v>
                </c:pt>
                <c:pt idx="1344">
                  <c:v>28.1</c:v>
                </c:pt>
                <c:pt idx="1345">
                  <c:v>28.1</c:v>
                </c:pt>
                <c:pt idx="1346">
                  <c:v>28.1</c:v>
                </c:pt>
                <c:pt idx="1347">
                  <c:v>28.1</c:v>
                </c:pt>
                <c:pt idx="1348">
                  <c:v>28.1</c:v>
                </c:pt>
                <c:pt idx="1349">
                  <c:v>28.1</c:v>
                </c:pt>
                <c:pt idx="1350">
                  <c:v>28.1</c:v>
                </c:pt>
                <c:pt idx="1351">
                  <c:v>28.1</c:v>
                </c:pt>
                <c:pt idx="1352">
                  <c:v>28.1</c:v>
                </c:pt>
                <c:pt idx="1353">
                  <c:v>28</c:v>
                </c:pt>
                <c:pt idx="1354">
                  <c:v>28</c:v>
                </c:pt>
                <c:pt idx="1355">
                  <c:v>28</c:v>
                </c:pt>
                <c:pt idx="1356">
                  <c:v>28</c:v>
                </c:pt>
                <c:pt idx="1357">
                  <c:v>28</c:v>
                </c:pt>
                <c:pt idx="1358">
                  <c:v>28</c:v>
                </c:pt>
                <c:pt idx="1359">
                  <c:v>28</c:v>
                </c:pt>
                <c:pt idx="1360">
                  <c:v>28</c:v>
                </c:pt>
                <c:pt idx="1361">
                  <c:v>28</c:v>
                </c:pt>
                <c:pt idx="1362">
                  <c:v>28</c:v>
                </c:pt>
                <c:pt idx="1363">
                  <c:v>28</c:v>
                </c:pt>
                <c:pt idx="1364">
                  <c:v>28</c:v>
                </c:pt>
                <c:pt idx="1365">
                  <c:v>28</c:v>
                </c:pt>
                <c:pt idx="1366">
                  <c:v>28</c:v>
                </c:pt>
                <c:pt idx="1367">
                  <c:v>28</c:v>
                </c:pt>
                <c:pt idx="1368">
                  <c:v>28</c:v>
                </c:pt>
                <c:pt idx="1369">
                  <c:v>28</c:v>
                </c:pt>
                <c:pt idx="1370">
                  <c:v>28</c:v>
                </c:pt>
                <c:pt idx="1371">
                  <c:v>28</c:v>
                </c:pt>
                <c:pt idx="1372">
                  <c:v>28</c:v>
                </c:pt>
                <c:pt idx="1373">
                  <c:v>28</c:v>
                </c:pt>
                <c:pt idx="1374">
                  <c:v>28</c:v>
                </c:pt>
                <c:pt idx="1375">
                  <c:v>28</c:v>
                </c:pt>
                <c:pt idx="1376">
                  <c:v>28</c:v>
                </c:pt>
                <c:pt idx="1377">
                  <c:v>28</c:v>
                </c:pt>
                <c:pt idx="1378">
                  <c:v>28</c:v>
                </c:pt>
                <c:pt idx="1379">
                  <c:v>28</c:v>
                </c:pt>
                <c:pt idx="1380">
                  <c:v>28</c:v>
                </c:pt>
                <c:pt idx="1381">
                  <c:v>28</c:v>
                </c:pt>
                <c:pt idx="1382">
                  <c:v>28</c:v>
                </c:pt>
                <c:pt idx="1383">
                  <c:v>27.9</c:v>
                </c:pt>
                <c:pt idx="1384">
                  <c:v>27.9</c:v>
                </c:pt>
                <c:pt idx="1385">
                  <c:v>27.9</c:v>
                </c:pt>
                <c:pt idx="1386">
                  <c:v>27.9</c:v>
                </c:pt>
                <c:pt idx="1387">
                  <c:v>27.9</c:v>
                </c:pt>
                <c:pt idx="1388">
                  <c:v>27.9</c:v>
                </c:pt>
                <c:pt idx="1389">
                  <c:v>27.9</c:v>
                </c:pt>
                <c:pt idx="1390">
                  <c:v>27.9</c:v>
                </c:pt>
                <c:pt idx="1391">
                  <c:v>27.9</c:v>
                </c:pt>
                <c:pt idx="1392">
                  <c:v>27.9</c:v>
                </c:pt>
                <c:pt idx="1393">
                  <c:v>27.9</c:v>
                </c:pt>
                <c:pt idx="1394">
                  <c:v>27.9</c:v>
                </c:pt>
                <c:pt idx="1395">
                  <c:v>27.9</c:v>
                </c:pt>
                <c:pt idx="1396">
                  <c:v>27.9</c:v>
                </c:pt>
                <c:pt idx="1397">
                  <c:v>27.9</c:v>
                </c:pt>
                <c:pt idx="1398">
                  <c:v>27.9</c:v>
                </c:pt>
                <c:pt idx="1399">
                  <c:v>27.9</c:v>
                </c:pt>
                <c:pt idx="1400">
                  <c:v>27.9</c:v>
                </c:pt>
                <c:pt idx="1401">
                  <c:v>27.9</c:v>
                </c:pt>
                <c:pt idx="1402">
                  <c:v>27.9</c:v>
                </c:pt>
                <c:pt idx="1403">
                  <c:v>27.9</c:v>
                </c:pt>
                <c:pt idx="1404">
                  <c:v>27.9</c:v>
                </c:pt>
                <c:pt idx="1405">
                  <c:v>27.9</c:v>
                </c:pt>
                <c:pt idx="1406">
                  <c:v>27.9</c:v>
                </c:pt>
                <c:pt idx="1407">
                  <c:v>27.9</c:v>
                </c:pt>
                <c:pt idx="1408">
                  <c:v>27.9</c:v>
                </c:pt>
                <c:pt idx="1409">
                  <c:v>27.9</c:v>
                </c:pt>
                <c:pt idx="1410">
                  <c:v>27.9</c:v>
                </c:pt>
                <c:pt idx="1411">
                  <c:v>27.9</c:v>
                </c:pt>
                <c:pt idx="1412">
                  <c:v>27.9</c:v>
                </c:pt>
                <c:pt idx="1413">
                  <c:v>27.9</c:v>
                </c:pt>
                <c:pt idx="1414">
                  <c:v>27.9</c:v>
                </c:pt>
                <c:pt idx="1415">
                  <c:v>27.8</c:v>
                </c:pt>
                <c:pt idx="1416">
                  <c:v>27.8</c:v>
                </c:pt>
                <c:pt idx="1417">
                  <c:v>27.8</c:v>
                </c:pt>
                <c:pt idx="1418">
                  <c:v>27.8</c:v>
                </c:pt>
                <c:pt idx="1419">
                  <c:v>27.8</c:v>
                </c:pt>
                <c:pt idx="1420">
                  <c:v>27.8</c:v>
                </c:pt>
                <c:pt idx="1421">
                  <c:v>27.8</c:v>
                </c:pt>
                <c:pt idx="1422">
                  <c:v>27.8</c:v>
                </c:pt>
                <c:pt idx="1423">
                  <c:v>27.8</c:v>
                </c:pt>
                <c:pt idx="1424">
                  <c:v>27.8</c:v>
                </c:pt>
                <c:pt idx="1425">
                  <c:v>27.8</c:v>
                </c:pt>
                <c:pt idx="1426">
                  <c:v>27.8</c:v>
                </c:pt>
                <c:pt idx="1427">
                  <c:v>27.8</c:v>
                </c:pt>
                <c:pt idx="1428">
                  <c:v>27.8</c:v>
                </c:pt>
                <c:pt idx="1429">
                  <c:v>27.8</c:v>
                </c:pt>
                <c:pt idx="1430">
                  <c:v>27.8</c:v>
                </c:pt>
                <c:pt idx="1431">
                  <c:v>27.8</c:v>
                </c:pt>
                <c:pt idx="1432">
                  <c:v>27.8</c:v>
                </c:pt>
                <c:pt idx="1433">
                  <c:v>27.8</c:v>
                </c:pt>
                <c:pt idx="1434">
                  <c:v>27.8</c:v>
                </c:pt>
                <c:pt idx="1435">
                  <c:v>27.8</c:v>
                </c:pt>
                <c:pt idx="1436">
                  <c:v>27.8</c:v>
                </c:pt>
                <c:pt idx="1437">
                  <c:v>27.8</c:v>
                </c:pt>
                <c:pt idx="1438">
                  <c:v>27.8</c:v>
                </c:pt>
                <c:pt idx="1439">
                  <c:v>27.8</c:v>
                </c:pt>
                <c:pt idx="1440">
                  <c:v>27.8</c:v>
                </c:pt>
                <c:pt idx="1441">
                  <c:v>27.8</c:v>
                </c:pt>
                <c:pt idx="1442">
                  <c:v>27.8</c:v>
                </c:pt>
                <c:pt idx="1443">
                  <c:v>27.7</c:v>
                </c:pt>
                <c:pt idx="1444">
                  <c:v>27.7</c:v>
                </c:pt>
                <c:pt idx="1445">
                  <c:v>27.7</c:v>
                </c:pt>
                <c:pt idx="1446">
                  <c:v>27.7</c:v>
                </c:pt>
                <c:pt idx="1447">
                  <c:v>27.7</c:v>
                </c:pt>
                <c:pt idx="1448">
                  <c:v>27.7</c:v>
                </c:pt>
                <c:pt idx="1449">
                  <c:v>27.7</c:v>
                </c:pt>
                <c:pt idx="1450">
                  <c:v>27.7</c:v>
                </c:pt>
                <c:pt idx="1451">
                  <c:v>27.7</c:v>
                </c:pt>
                <c:pt idx="1452">
                  <c:v>27.7</c:v>
                </c:pt>
                <c:pt idx="1453">
                  <c:v>27.7</c:v>
                </c:pt>
                <c:pt idx="1454">
                  <c:v>27.7</c:v>
                </c:pt>
                <c:pt idx="1455">
                  <c:v>27.7</c:v>
                </c:pt>
                <c:pt idx="1456">
                  <c:v>27.7</c:v>
                </c:pt>
                <c:pt idx="1457">
                  <c:v>27.7</c:v>
                </c:pt>
                <c:pt idx="1458">
                  <c:v>27.7</c:v>
                </c:pt>
                <c:pt idx="1459">
                  <c:v>27.7</c:v>
                </c:pt>
                <c:pt idx="1460">
                  <c:v>27.7</c:v>
                </c:pt>
                <c:pt idx="1461">
                  <c:v>27.7</c:v>
                </c:pt>
                <c:pt idx="1462">
                  <c:v>27.7</c:v>
                </c:pt>
                <c:pt idx="1463">
                  <c:v>27.7</c:v>
                </c:pt>
                <c:pt idx="1464">
                  <c:v>27.7</c:v>
                </c:pt>
                <c:pt idx="1465">
                  <c:v>27.7</c:v>
                </c:pt>
                <c:pt idx="1466">
                  <c:v>27.7</c:v>
                </c:pt>
                <c:pt idx="1467">
                  <c:v>27.7</c:v>
                </c:pt>
                <c:pt idx="1468">
                  <c:v>27.7</c:v>
                </c:pt>
                <c:pt idx="1469">
                  <c:v>27.7</c:v>
                </c:pt>
                <c:pt idx="1470">
                  <c:v>27.7</c:v>
                </c:pt>
                <c:pt idx="1471">
                  <c:v>27.7</c:v>
                </c:pt>
                <c:pt idx="1472">
                  <c:v>27.6</c:v>
                </c:pt>
                <c:pt idx="1473">
                  <c:v>27.6</c:v>
                </c:pt>
                <c:pt idx="1474">
                  <c:v>27.6</c:v>
                </c:pt>
                <c:pt idx="1475">
                  <c:v>27.6</c:v>
                </c:pt>
                <c:pt idx="1476">
                  <c:v>27.6</c:v>
                </c:pt>
                <c:pt idx="1477">
                  <c:v>27.6</c:v>
                </c:pt>
                <c:pt idx="1478">
                  <c:v>27.6</c:v>
                </c:pt>
                <c:pt idx="1479">
                  <c:v>27.6</c:v>
                </c:pt>
                <c:pt idx="1480">
                  <c:v>27.6</c:v>
                </c:pt>
                <c:pt idx="1481">
                  <c:v>27.6</c:v>
                </c:pt>
                <c:pt idx="1482">
                  <c:v>27.6</c:v>
                </c:pt>
                <c:pt idx="1483">
                  <c:v>27.6</c:v>
                </c:pt>
                <c:pt idx="1484">
                  <c:v>27.6</c:v>
                </c:pt>
                <c:pt idx="1485">
                  <c:v>27.6</c:v>
                </c:pt>
                <c:pt idx="1486">
                  <c:v>27.6</c:v>
                </c:pt>
                <c:pt idx="1487">
                  <c:v>27.6</c:v>
                </c:pt>
                <c:pt idx="1488">
                  <c:v>27.6</c:v>
                </c:pt>
                <c:pt idx="1489">
                  <c:v>27.6</c:v>
                </c:pt>
                <c:pt idx="1490">
                  <c:v>27.6</c:v>
                </c:pt>
                <c:pt idx="1491">
                  <c:v>27.6</c:v>
                </c:pt>
                <c:pt idx="1492">
                  <c:v>27.6</c:v>
                </c:pt>
                <c:pt idx="1493">
                  <c:v>27.6</c:v>
                </c:pt>
                <c:pt idx="1494">
                  <c:v>27.6</c:v>
                </c:pt>
                <c:pt idx="1495">
                  <c:v>27.6</c:v>
                </c:pt>
                <c:pt idx="1496">
                  <c:v>27.6</c:v>
                </c:pt>
                <c:pt idx="1497">
                  <c:v>27.6</c:v>
                </c:pt>
                <c:pt idx="1498">
                  <c:v>27.6</c:v>
                </c:pt>
                <c:pt idx="1499">
                  <c:v>27.6</c:v>
                </c:pt>
                <c:pt idx="1500">
                  <c:v>27.6</c:v>
                </c:pt>
                <c:pt idx="1501">
                  <c:v>27.6</c:v>
                </c:pt>
                <c:pt idx="1502">
                  <c:v>27.6</c:v>
                </c:pt>
                <c:pt idx="1503">
                  <c:v>27.5</c:v>
                </c:pt>
                <c:pt idx="1504">
                  <c:v>27.5</c:v>
                </c:pt>
                <c:pt idx="1505">
                  <c:v>27.5</c:v>
                </c:pt>
                <c:pt idx="1506">
                  <c:v>27.5</c:v>
                </c:pt>
                <c:pt idx="1507">
                  <c:v>27.5</c:v>
                </c:pt>
                <c:pt idx="1508">
                  <c:v>27.5</c:v>
                </c:pt>
                <c:pt idx="1509">
                  <c:v>27.5</c:v>
                </c:pt>
                <c:pt idx="1510">
                  <c:v>27.5</c:v>
                </c:pt>
                <c:pt idx="1511">
                  <c:v>27.5</c:v>
                </c:pt>
                <c:pt idx="1512">
                  <c:v>27.5</c:v>
                </c:pt>
                <c:pt idx="1513">
                  <c:v>27.5</c:v>
                </c:pt>
                <c:pt idx="1514">
                  <c:v>27.5</c:v>
                </c:pt>
                <c:pt idx="1515">
                  <c:v>27.5</c:v>
                </c:pt>
                <c:pt idx="1516">
                  <c:v>27.5</c:v>
                </c:pt>
                <c:pt idx="1517">
                  <c:v>27.5</c:v>
                </c:pt>
                <c:pt idx="1518">
                  <c:v>27.5</c:v>
                </c:pt>
                <c:pt idx="1519">
                  <c:v>27.5</c:v>
                </c:pt>
                <c:pt idx="1520">
                  <c:v>27.5</c:v>
                </c:pt>
                <c:pt idx="1521">
                  <c:v>27.5</c:v>
                </c:pt>
                <c:pt idx="1522">
                  <c:v>27.5</c:v>
                </c:pt>
                <c:pt idx="1523">
                  <c:v>27.5</c:v>
                </c:pt>
                <c:pt idx="1524">
                  <c:v>27.5</c:v>
                </c:pt>
                <c:pt idx="1525">
                  <c:v>27.5</c:v>
                </c:pt>
                <c:pt idx="1526">
                  <c:v>27.5</c:v>
                </c:pt>
                <c:pt idx="1527">
                  <c:v>27.5</c:v>
                </c:pt>
                <c:pt idx="1528">
                  <c:v>27.5</c:v>
                </c:pt>
                <c:pt idx="1529">
                  <c:v>27.5</c:v>
                </c:pt>
                <c:pt idx="1530">
                  <c:v>27.5</c:v>
                </c:pt>
                <c:pt idx="1531">
                  <c:v>27.5</c:v>
                </c:pt>
                <c:pt idx="1532">
                  <c:v>27.5</c:v>
                </c:pt>
                <c:pt idx="1533">
                  <c:v>27.5</c:v>
                </c:pt>
                <c:pt idx="1534">
                  <c:v>27.4</c:v>
                </c:pt>
                <c:pt idx="1535">
                  <c:v>27.4</c:v>
                </c:pt>
                <c:pt idx="1536">
                  <c:v>27.4</c:v>
                </c:pt>
                <c:pt idx="1537">
                  <c:v>27.4</c:v>
                </c:pt>
                <c:pt idx="1538">
                  <c:v>27.4</c:v>
                </c:pt>
                <c:pt idx="1539">
                  <c:v>27.4</c:v>
                </c:pt>
                <c:pt idx="1540">
                  <c:v>27.4</c:v>
                </c:pt>
                <c:pt idx="1541">
                  <c:v>27.4</c:v>
                </c:pt>
                <c:pt idx="1542">
                  <c:v>27.4</c:v>
                </c:pt>
                <c:pt idx="1543">
                  <c:v>27.4</c:v>
                </c:pt>
                <c:pt idx="1544">
                  <c:v>27.4</c:v>
                </c:pt>
                <c:pt idx="1545">
                  <c:v>27.4</c:v>
                </c:pt>
                <c:pt idx="1546">
                  <c:v>27.4</c:v>
                </c:pt>
                <c:pt idx="1547">
                  <c:v>27.4</c:v>
                </c:pt>
                <c:pt idx="1548">
                  <c:v>27.4</c:v>
                </c:pt>
                <c:pt idx="1549">
                  <c:v>27.4</c:v>
                </c:pt>
                <c:pt idx="1550">
                  <c:v>27.4</c:v>
                </c:pt>
                <c:pt idx="1551">
                  <c:v>27.4</c:v>
                </c:pt>
                <c:pt idx="1552">
                  <c:v>27.4</c:v>
                </c:pt>
                <c:pt idx="1553">
                  <c:v>27.4</c:v>
                </c:pt>
                <c:pt idx="1554">
                  <c:v>27.4</c:v>
                </c:pt>
                <c:pt idx="1555">
                  <c:v>27.4</c:v>
                </c:pt>
                <c:pt idx="1556">
                  <c:v>27.4</c:v>
                </c:pt>
                <c:pt idx="1557">
                  <c:v>27.4</c:v>
                </c:pt>
                <c:pt idx="1558">
                  <c:v>27.4</c:v>
                </c:pt>
                <c:pt idx="1559">
                  <c:v>27.4</c:v>
                </c:pt>
                <c:pt idx="1560">
                  <c:v>27.4</c:v>
                </c:pt>
                <c:pt idx="1561">
                  <c:v>27.4</c:v>
                </c:pt>
                <c:pt idx="1562">
                  <c:v>27.4</c:v>
                </c:pt>
                <c:pt idx="1563">
                  <c:v>27.4</c:v>
                </c:pt>
                <c:pt idx="1564">
                  <c:v>27.4</c:v>
                </c:pt>
                <c:pt idx="1565">
                  <c:v>27.4</c:v>
                </c:pt>
                <c:pt idx="1566">
                  <c:v>27.4</c:v>
                </c:pt>
                <c:pt idx="1567">
                  <c:v>27.4</c:v>
                </c:pt>
                <c:pt idx="1568">
                  <c:v>27.3</c:v>
                </c:pt>
                <c:pt idx="1569">
                  <c:v>27.3</c:v>
                </c:pt>
                <c:pt idx="1570">
                  <c:v>27.3</c:v>
                </c:pt>
                <c:pt idx="1571">
                  <c:v>27.3</c:v>
                </c:pt>
                <c:pt idx="1572">
                  <c:v>27.3</c:v>
                </c:pt>
                <c:pt idx="1573">
                  <c:v>27.3</c:v>
                </c:pt>
                <c:pt idx="1574">
                  <c:v>27.3</c:v>
                </c:pt>
                <c:pt idx="1575">
                  <c:v>27.3</c:v>
                </c:pt>
                <c:pt idx="1576">
                  <c:v>27.3</c:v>
                </c:pt>
                <c:pt idx="1577">
                  <c:v>27.3</c:v>
                </c:pt>
                <c:pt idx="1578">
                  <c:v>27.3</c:v>
                </c:pt>
                <c:pt idx="1579">
                  <c:v>27.3</c:v>
                </c:pt>
                <c:pt idx="1580">
                  <c:v>27.3</c:v>
                </c:pt>
                <c:pt idx="1581">
                  <c:v>27.3</c:v>
                </c:pt>
                <c:pt idx="1582">
                  <c:v>27.3</c:v>
                </c:pt>
                <c:pt idx="1583">
                  <c:v>27.3</c:v>
                </c:pt>
                <c:pt idx="1584">
                  <c:v>27.3</c:v>
                </c:pt>
                <c:pt idx="1585">
                  <c:v>27.3</c:v>
                </c:pt>
                <c:pt idx="1586">
                  <c:v>27.3</c:v>
                </c:pt>
                <c:pt idx="1587">
                  <c:v>27.3</c:v>
                </c:pt>
                <c:pt idx="1588">
                  <c:v>27.3</c:v>
                </c:pt>
                <c:pt idx="1589">
                  <c:v>27.3</c:v>
                </c:pt>
                <c:pt idx="1590">
                  <c:v>27.3</c:v>
                </c:pt>
                <c:pt idx="1591">
                  <c:v>27.3</c:v>
                </c:pt>
                <c:pt idx="1592">
                  <c:v>27.3</c:v>
                </c:pt>
                <c:pt idx="1593">
                  <c:v>27.3</c:v>
                </c:pt>
                <c:pt idx="1594">
                  <c:v>27.3</c:v>
                </c:pt>
                <c:pt idx="1595">
                  <c:v>27.3</c:v>
                </c:pt>
                <c:pt idx="1596">
                  <c:v>27.3</c:v>
                </c:pt>
                <c:pt idx="1597">
                  <c:v>27.3</c:v>
                </c:pt>
                <c:pt idx="1598">
                  <c:v>27.3</c:v>
                </c:pt>
                <c:pt idx="1599">
                  <c:v>27.3</c:v>
                </c:pt>
                <c:pt idx="1600">
                  <c:v>27.3</c:v>
                </c:pt>
                <c:pt idx="1601">
                  <c:v>27.3</c:v>
                </c:pt>
                <c:pt idx="1602">
                  <c:v>27.2</c:v>
                </c:pt>
                <c:pt idx="1603">
                  <c:v>27.2</c:v>
                </c:pt>
                <c:pt idx="1604">
                  <c:v>27.2</c:v>
                </c:pt>
                <c:pt idx="1605">
                  <c:v>27.2</c:v>
                </c:pt>
                <c:pt idx="1606">
                  <c:v>27.2</c:v>
                </c:pt>
                <c:pt idx="1607">
                  <c:v>27.2</c:v>
                </c:pt>
                <c:pt idx="1608">
                  <c:v>27.2</c:v>
                </c:pt>
                <c:pt idx="1609">
                  <c:v>27.2</c:v>
                </c:pt>
                <c:pt idx="1610">
                  <c:v>27.2</c:v>
                </c:pt>
                <c:pt idx="1611">
                  <c:v>27.2</c:v>
                </c:pt>
                <c:pt idx="1612">
                  <c:v>27.2</c:v>
                </c:pt>
                <c:pt idx="1613">
                  <c:v>27.2</c:v>
                </c:pt>
                <c:pt idx="1614">
                  <c:v>27.2</c:v>
                </c:pt>
                <c:pt idx="1615">
                  <c:v>27.2</c:v>
                </c:pt>
                <c:pt idx="1616">
                  <c:v>27.2</c:v>
                </c:pt>
                <c:pt idx="1617">
                  <c:v>27.2</c:v>
                </c:pt>
                <c:pt idx="1618">
                  <c:v>27.2</c:v>
                </c:pt>
                <c:pt idx="1619">
                  <c:v>27.2</c:v>
                </c:pt>
                <c:pt idx="1620">
                  <c:v>27.2</c:v>
                </c:pt>
                <c:pt idx="1621">
                  <c:v>27.2</c:v>
                </c:pt>
                <c:pt idx="1622">
                  <c:v>27.2</c:v>
                </c:pt>
                <c:pt idx="1623">
                  <c:v>27.2</c:v>
                </c:pt>
                <c:pt idx="1624">
                  <c:v>27.2</c:v>
                </c:pt>
                <c:pt idx="1625">
                  <c:v>27.2</c:v>
                </c:pt>
                <c:pt idx="1626">
                  <c:v>27.2</c:v>
                </c:pt>
                <c:pt idx="1627">
                  <c:v>27.1</c:v>
                </c:pt>
                <c:pt idx="1628">
                  <c:v>27.1</c:v>
                </c:pt>
                <c:pt idx="1629">
                  <c:v>27.1</c:v>
                </c:pt>
                <c:pt idx="1630">
                  <c:v>27.1</c:v>
                </c:pt>
                <c:pt idx="1631">
                  <c:v>27.1</c:v>
                </c:pt>
                <c:pt idx="1632">
                  <c:v>27.1</c:v>
                </c:pt>
                <c:pt idx="1633">
                  <c:v>27.1</c:v>
                </c:pt>
                <c:pt idx="1634">
                  <c:v>27.1</c:v>
                </c:pt>
                <c:pt idx="1635">
                  <c:v>27.1</c:v>
                </c:pt>
                <c:pt idx="1636">
                  <c:v>27.1</c:v>
                </c:pt>
                <c:pt idx="1637">
                  <c:v>27.1</c:v>
                </c:pt>
                <c:pt idx="1638">
                  <c:v>27.1</c:v>
                </c:pt>
                <c:pt idx="1639">
                  <c:v>27.1</c:v>
                </c:pt>
                <c:pt idx="1640">
                  <c:v>27.1</c:v>
                </c:pt>
                <c:pt idx="1641">
                  <c:v>27.1</c:v>
                </c:pt>
                <c:pt idx="1642">
                  <c:v>27.1</c:v>
                </c:pt>
                <c:pt idx="1643">
                  <c:v>27.1</c:v>
                </c:pt>
                <c:pt idx="1644">
                  <c:v>27.1</c:v>
                </c:pt>
                <c:pt idx="1645">
                  <c:v>27.1</c:v>
                </c:pt>
                <c:pt idx="1646">
                  <c:v>27.1</c:v>
                </c:pt>
                <c:pt idx="1647">
                  <c:v>27.1</c:v>
                </c:pt>
                <c:pt idx="1648">
                  <c:v>27.1</c:v>
                </c:pt>
                <c:pt idx="1649">
                  <c:v>27.1</c:v>
                </c:pt>
                <c:pt idx="1650">
                  <c:v>27</c:v>
                </c:pt>
                <c:pt idx="1651">
                  <c:v>27</c:v>
                </c:pt>
                <c:pt idx="1652">
                  <c:v>27</c:v>
                </c:pt>
                <c:pt idx="1653">
                  <c:v>27</c:v>
                </c:pt>
                <c:pt idx="1654">
                  <c:v>27</c:v>
                </c:pt>
                <c:pt idx="1655">
                  <c:v>27</c:v>
                </c:pt>
                <c:pt idx="1656">
                  <c:v>27</c:v>
                </c:pt>
                <c:pt idx="1657">
                  <c:v>27</c:v>
                </c:pt>
                <c:pt idx="1658">
                  <c:v>27</c:v>
                </c:pt>
                <c:pt idx="1659">
                  <c:v>27</c:v>
                </c:pt>
                <c:pt idx="1660">
                  <c:v>27</c:v>
                </c:pt>
                <c:pt idx="1661">
                  <c:v>27</c:v>
                </c:pt>
                <c:pt idx="1662">
                  <c:v>27</c:v>
                </c:pt>
                <c:pt idx="1663">
                  <c:v>27</c:v>
                </c:pt>
                <c:pt idx="1664">
                  <c:v>27</c:v>
                </c:pt>
                <c:pt idx="1665">
                  <c:v>27</c:v>
                </c:pt>
                <c:pt idx="1666">
                  <c:v>27</c:v>
                </c:pt>
                <c:pt idx="1667">
                  <c:v>27</c:v>
                </c:pt>
                <c:pt idx="1668">
                  <c:v>26.9</c:v>
                </c:pt>
                <c:pt idx="1669">
                  <c:v>26.9</c:v>
                </c:pt>
                <c:pt idx="1670">
                  <c:v>26.9</c:v>
                </c:pt>
                <c:pt idx="1671">
                  <c:v>26.9</c:v>
                </c:pt>
                <c:pt idx="1672">
                  <c:v>26.9</c:v>
                </c:pt>
                <c:pt idx="1673">
                  <c:v>26.9</c:v>
                </c:pt>
                <c:pt idx="1674">
                  <c:v>27</c:v>
                </c:pt>
                <c:pt idx="1675">
                  <c:v>27</c:v>
                </c:pt>
                <c:pt idx="1676">
                  <c:v>27</c:v>
                </c:pt>
                <c:pt idx="1677">
                  <c:v>27</c:v>
                </c:pt>
                <c:pt idx="1678">
                  <c:v>27</c:v>
                </c:pt>
                <c:pt idx="1679">
                  <c:v>27</c:v>
                </c:pt>
                <c:pt idx="1680">
                  <c:v>27</c:v>
                </c:pt>
                <c:pt idx="1681">
                  <c:v>27</c:v>
                </c:pt>
                <c:pt idx="1682">
                  <c:v>27</c:v>
                </c:pt>
                <c:pt idx="1683">
                  <c:v>27</c:v>
                </c:pt>
                <c:pt idx="1684">
                  <c:v>27</c:v>
                </c:pt>
                <c:pt idx="1685">
                  <c:v>27</c:v>
                </c:pt>
                <c:pt idx="1686">
                  <c:v>27</c:v>
                </c:pt>
                <c:pt idx="1687">
                  <c:v>27</c:v>
                </c:pt>
                <c:pt idx="1688">
                  <c:v>27</c:v>
                </c:pt>
                <c:pt idx="1689">
                  <c:v>27</c:v>
                </c:pt>
                <c:pt idx="1690">
                  <c:v>27</c:v>
                </c:pt>
                <c:pt idx="1691">
                  <c:v>27</c:v>
                </c:pt>
                <c:pt idx="1692">
                  <c:v>27</c:v>
                </c:pt>
                <c:pt idx="1693">
                  <c:v>27</c:v>
                </c:pt>
                <c:pt idx="1694">
                  <c:v>27</c:v>
                </c:pt>
                <c:pt idx="1695">
                  <c:v>27</c:v>
                </c:pt>
                <c:pt idx="1696">
                  <c:v>27.1</c:v>
                </c:pt>
                <c:pt idx="1697">
                  <c:v>27.1</c:v>
                </c:pt>
                <c:pt idx="1698">
                  <c:v>27.1</c:v>
                </c:pt>
                <c:pt idx="1699">
                  <c:v>27.1</c:v>
                </c:pt>
                <c:pt idx="1700">
                  <c:v>27.1</c:v>
                </c:pt>
                <c:pt idx="1701">
                  <c:v>27.1</c:v>
                </c:pt>
                <c:pt idx="1702">
                  <c:v>27.1</c:v>
                </c:pt>
                <c:pt idx="1703">
                  <c:v>27.1</c:v>
                </c:pt>
                <c:pt idx="1704">
                  <c:v>27.1</c:v>
                </c:pt>
                <c:pt idx="1705">
                  <c:v>27.1</c:v>
                </c:pt>
                <c:pt idx="1706">
                  <c:v>27.1</c:v>
                </c:pt>
                <c:pt idx="1707">
                  <c:v>27.1</c:v>
                </c:pt>
                <c:pt idx="1708">
                  <c:v>27.1</c:v>
                </c:pt>
                <c:pt idx="1709">
                  <c:v>27.1</c:v>
                </c:pt>
                <c:pt idx="1710">
                  <c:v>27.1</c:v>
                </c:pt>
                <c:pt idx="1711">
                  <c:v>27.1</c:v>
                </c:pt>
                <c:pt idx="1712">
                  <c:v>27.1</c:v>
                </c:pt>
                <c:pt idx="1713">
                  <c:v>27.1</c:v>
                </c:pt>
                <c:pt idx="1714">
                  <c:v>27.1</c:v>
                </c:pt>
                <c:pt idx="1715">
                  <c:v>27.2</c:v>
                </c:pt>
                <c:pt idx="1716">
                  <c:v>27.2</c:v>
                </c:pt>
                <c:pt idx="1717">
                  <c:v>27.2</c:v>
                </c:pt>
                <c:pt idx="1718">
                  <c:v>27.2</c:v>
                </c:pt>
                <c:pt idx="1719">
                  <c:v>27.2</c:v>
                </c:pt>
                <c:pt idx="1720">
                  <c:v>27.2</c:v>
                </c:pt>
                <c:pt idx="1721">
                  <c:v>27.2</c:v>
                </c:pt>
                <c:pt idx="1722">
                  <c:v>27.2</c:v>
                </c:pt>
                <c:pt idx="1723">
                  <c:v>27.2</c:v>
                </c:pt>
                <c:pt idx="1724">
                  <c:v>27.2</c:v>
                </c:pt>
                <c:pt idx="1725">
                  <c:v>27.2</c:v>
                </c:pt>
                <c:pt idx="1726">
                  <c:v>27.2</c:v>
                </c:pt>
                <c:pt idx="1727">
                  <c:v>27.2</c:v>
                </c:pt>
                <c:pt idx="1728">
                  <c:v>27.2</c:v>
                </c:pt>
                <c:pt idx="1729">
                  <c:v>27.2</c:v>
                </c:pt>
                <c:pt idx="1730">
                  <c:v>27.2</c:v>
                </c:pt>
                <c:pt idx="1731">
                  <c:v>27.2</c:v>
                </c:pt>
                <c:pt idx="1732">
                  <c:v>27.3</c:v>
                </c:pt>
                <c:pt idx="1733">
                  <c:v>27.3</c:v>
                </c:pt>
                <c:pt idx="1734">
                  <c:v>27.3</c:v>
                </c:pt>
                <c:pt idx="1735">
                  <c:v>27.3</c:v>
                </c:pt>
                <c:pt idx="1736">
                  <c:v>27.3</c:v>
                </c:pt>
                <c:pt idx="1737">
                  <c:v>27.3</c:v>
                </c:pt>
                <c:pt idx="1738">
                  <c:v>27.3</c:v>
                </c:pt>
                <c:pt idx="1739">
                  <c:v>27.3</c:v>
                </c:pt>
                <c:pt idx="1740">
                  <c:v>27.3</c:v>
                </c:pt>
                <c:pt idx="1741">
                  <c:v>27.3</c:v>
                </c:pt>
                <c:pt idx="1742">
                  <c:v>27.3</c:v>
                </c:pt>
                <c:pt idx="1743">
                  <c:v>27.3</c:v>
                </c:pt>
                <c:pt idx="1744">
                  <c:v>27.3</c:v>
                </c:pt>
                <c:pt idx="1745">
                  <c:v>27.3</c:v>
                </c:pt>
                <c:pt idx="1746">
                  <c:v>27.3</c:v>
                </c:pt>
                <c:pt idx="1747">
                  <c:v>27.4</c:v>
                </c:pt>
                <c:pt idx="1748">
                  <c:v>27.4</c:v>
                </c:pt>
                <c:pt idx="1749">
                  <c:v>27.4</c:v>
                </c:pt>
                <c:pt idx="1750">
                  <c:v>27.4</c:v>
                </c:pt>
                <c:pt idx="1751">
                  <c:v>27.4</c:v>
                </c:pt>
                <c:pt idx="1752">
                  <c:v>27.4</c:v>
                </c:pt>
                <c:pt idx="1753">
                  <c:v>27.4</c:v>
                </c:pt>
                <c:pt idx="1754">
                  <c:v>27.4</c:v>
                </c:pt>
                <c:pt idx="1755">
                  <c:v>27.4</c:v>
                </c:pt>
                <c:pt idx="1756">
                  <c:v>27.4</c:v>
                </c:pt>
                <c:pt idx="1757">
                  <c:v>27.4</c:v>
                </c:pt>
                <c:pt idx="1758">
                  <c:v>27.4</c:v>
                </c:pt>
                <c:pt idx="1759">
                  <c:v>27.4</c:v>
                </c:pt>
                <c:pt idx="1760">
                  <c:v>27.4</c:v>
                </c:pt>
                <c:pt idx="1761">
                  <c:v>27.4</c:v>
                </c:pt>
                <c:pt idx="1762">
                  <c:v>27.4</c:v>
                </c:pt>
                <c:pt idx="1763">
                  <c:v>27.5</c:v>
                </c:pt>
                <c:pt idx="1764">
                  <c:v>27.5</c:v>
                </c:pt>
                <c:pt idx="1765">
                  <c:v>27.5</c:v>
                </c:pt>
                <c:pt idx="1766">
                  <c:v>27.5</c:v>
                </c:pt>
                <c:pt idx="1767">
                  <c:v>27.5</c:v>
                </c:pt>
                <c:pt idx="1768">
                  <c:v>27.5</c:v>
                </c:pt>
                <c:pt idx="1769">
                  <c:v>27.5</c:v>
                </c:pt>
                <c:pt idx="1770">
                  <c:v>27.5</c:v>
                </c:pt>
                <c:pt idx="1771">
                  <c:v>27.5</c:v>
                </c:pt>
                <c:pt idx="1772">
                  <c:v>27.5</c:v>
                </c:pt>
                <c:pt idx="1773">
                  <c:v>27.5</c:v>
                </c:pt>
                <c:pt idx="1774">
                  <c:v>27.5</c:v>
                </c:pt>
                <c:pt idx="1775">
                  <c:v>27.5</c:v>
                </c:pt>
                <c:pt idx="1776">
                  <c:v>27.5</c:v>
                </c:pt>
                <c:pt idx="1777">
                  <c:v>27.6</c:v>
                </c:pt>
                <c:pt idx="1778">
                  <c:v>27.7</c:v>
                </c:pt>
                <c:pt idx="1779">
                  <c:v>27.7</c:v>
                </c:pt>
                <c:pt idx="1780">
                  <c:v>27.8</c:v>
                </c:pt>
                <c:pt idx="1781">
                  <c:v>27.8</c:v>
                </c:pt>
                <c:pt idx="1782">
                  <c:v>27.8</c:v>
                </c:pt>
                <c:pt idx="1783">
                  <c:v>27.8</c:v>
                </c:pt>
                <c:pt idx="1784">
                  <c:v>27.8</c:v>
                </c:pt>
                <c:pt idx="1785">
                  <c:v>27.8</c:v>
                </c:pt>
                <c:pt idx="1786">
                  <c:v>27.8</c:v>
                </c:pt>
                <c:pt idx="1787">
                  <c:v>27.8</c:v>
                </c:pt>
                <c:pt idx="1788">
                  <c:v>27.8</c:v>
                </c:pt>
                <c:pt idx="1789">
                  <c:v>27.8</c:v>
                </c:pt>
                <c:pt idx="1790">
                  <c:v>27.8</c:v>
                </c:pt>
                <c:pt idx="1791">
                  <c:v>27.8</c:v>
                </c:pt>
                <c:pt idx="1792">
                  <c:v>27.8</c:v>
                </c:pt>
                <c:pt idx="1793">
                  <c:v>27.8</c:v>
                </c:pt>
                <c:pt idx="1794">
                  <c:v>27.7</c:v>
                </c:pt>
                <c:pt idx="1795">
                  <c:v>27.7</c:v>
                </c:pt>
                <c:pt idx="1796">
                  <c:v>27.7</c:v>
                </c:pt>
                <c:pt idx="1797">
                  <c:v>27.7</c:v>
                </c:pt>
                <c:pt idx="1798">
                  <c:v>27.7</c:v>
                </c:pt>
                <c:pt idx="1799">
                  <c:v>27.6</c:v>
                </c:pt>
                <c:pt idx="1800">
                  <c:v>27.6</c:v>
                </c:pt>
                <c:pt idx="1801">
                  <c:v>27.6</c:v>
                </c:pt>
                <c:pt idx="1802">
                  <c:v>27.6</c:v>
                </c:pt>
                <c:pt idx="1803">
                  <c:v>27.6</c:v>
                </c:pt>
                <c:pt idx="1804">
                  <c:v>27.5</c:v>
                </c:pt>
                <c:pt idx="1805">
                  <c:v>27.5</c:v>
                </c:pt>
                <c:pt idx="1806">
                  <c:v>27.5</c:v>
                </c:pt>
                <c:pt idx="1807">
                  <c:v>27.5</c:v>
                </c:pt>
                <c:pt idx="1808">
                  <c:v>27.4</c:v>
                </c:pt>
                <c:pt idx="1809">
                  <c:v>27.4</c:v>
                </c:pt>
                <c:pt idx="1810">
                  <c:v>27.4</c:v>
                </c:pt>
                <c:pt idx="1811">
                  <c:v>27.4</c:v>
                </c:pt>
                <c:pt idx="1812">
                  <c:v>27.4</c:v>
                </c:pt>
                <c:pt idx="1813">
                  <c:v>27.3</c:v>
                </c:pt>
                <c:pt idx="1814">
                  <c:v>27.3</c:v>
                </c:pt>
                <c:pt idx="1815">
                  <c:v>27.3</c:v>
                </c:pt>
                <c:pt idx="1816">
                  <c:v>27.3</c:v>
                </c:pt>
                <c:pt idx="1817">
                  <c:v>27.2</c:v>
                </c:pt>
                <c:pt idx="1818">
                  <c:v>27.2</c:v>
                </c:pt>
                <c:pt idx="1819">
                  <c:v>27.2</c:v>
                </c:pt>
                <c:pt idx="1820">
                  <c:v>27.2</c:v>
                </c:pt>
                <c:pt idx="1821">
                  <c:v>27.2</c:v>
                </c:pt>
                <c:pt idx="1822">
                  <c:v>27.1</c:v>
                </c:pt>
                <c:pt idx="1823">
                  <c:v>27.1</c:v>
                </c:pt>
                <c:pt idx="1824">
                  <c:v>27.1</c:v>
                </c:pt>
                <c:pt idx="1825">
                  <c:v>27.1</c:v>
                </c:pt>
                <c:pt idx="1826">
                  <c:v>27.1</c:v>
                </c:pt>
                <c:pt idx="1827">
                  <c:v>27</c:v>
                </c:pt>
                <c:pt idx="1828">
                  <c:v>27</c:v>
                </c:pt>
                <c:pt idx="1829">
                  <c:v>27</c:v>
                </c:pt>
                <c:pt idx="1830">
                  <c:v>27</c:v>
                </c:pt>
                <c:pt idx="1831">
                  <c:v>26.9</c:v>
                </c:pt>
                <c:pt idx="1832">
                  <c:v>26.9</c:v>
                </c:pt>
                <c:pt idx="1833">
                  <c:v>26.9</c:v>
                </c:pt>
                <c:pt idx="1834">
                  <c:v>26.9</c:v>
                </c:pt>
                <c:pt idx="1835">
                  <c:v>26.8</c:v>
                </c:pt>
                <c:pt idx="1836">
                  <c:v>26.8</c:v>
                </c:pt>
                <c:pt idx="1837">
                  <c:v>26.8</c:v>
                </c:pt>
                <c:pt idx="1838">
                  <c:v>26.8</c:v>
                </c:pt>
                <c:pt idx="1839">
                  <c:v>26.8</c:v>
                </c:pt>
                <c:pt idx="1840">
                  <c:v>26.7</c:v>
                </c:pt>
                <c:pt idx="1841">
                  <c:v>26.7</c:v>
                </c:pt>
                <c:pt idx="1842">
                  <c:v>26.7</c:v>
                </c:pt>
                <c:pt idx="1843">
                  <c:v>26.7</c:v>
                </c:pt>
                <c:pt idx="1844">
                  <c:v>26.7</c:v>
                </c:pt>
                <c:pt idx="1845">
                  <c:v>26.7</c:v>
                </c:pt>
                <c:pt idx="1846">
                  <c:v>26.7</c:v>
                </c:pt>
                <c:pt idx="1847">
                  <c:v>26.7</c:v>
                </c:pt>
                <c:pt idx="1848">
                  <c:v>26.7</c:v>
                </c:pt>
                <c:pt idx="1849">
                  <c:v>26.7</c:v>
                </c:pt>
                <c:pt idx="1850">
                  <c:v>26.7</c:v>
                </c:pt>
                <c:pt idx="1851">
                  <c:v>26.7</c:v>
                </c:pt>
                <c:pt idx="1852">
                  <c:v>26.7</c:v>
                </c:pt>
                <c:pt idx="1853">
                  <c:v>26.7</c:v>
                </c:pt>
                <c:pt idx="1854">
                  <c:v>26.7</c:v>
                </c:pt>
                <c:pt idx="1855">
                  <c:v>26.7</c:v>
                </c:pt>
                <c:pt idx="1856">
                  <c:v>26.6</c:v>
                </c:pt>
                <c:pt idx="1857">
                  <c:v>26.6</c:v>
                </c:pt>
                <c:pt idx="1858">
                  <c:v>26.6</c:v>
                </c:pt>
                <c:pt idx="1859">
                  <c:v>26.6</c:v>
                </c:pt>
                <c:pt idx="1860">
                  <c:v>26.6</c:v>
                </c:pt>
                <c:pt idx="1861">
                  <c:v>26.6</c:v>
                </c:pt>
                <c:pt idx="1862">
                  <c:v>26.6</c:v>
                </c:pt>
                <c:pt idx="1863">
                  <c:v>26.6</c:v>
                </c:pt>
                <c:pt idx="1864">
                  <c:v>26.6</c:v>
                </c:pt>
                <c:pt idx="1865">
                  <c:v>26.6</c:v>
                </c:pt>
                <c:pt idx="1866">
                  <c:v>26.6</c:v>
                </c:pt>
                <c:pt idx="1867">
                  <c:v>26.6</c:v>
                </c:pt>
                <c:pt idx="1868">
                  <c:v>26.6</c:v>
                </c:pt>
                <c:pt idx="1869">
                  <c:v>26.6</c:v>
                </c:pt>
                <c:pt idx="1870">
                  <c:v>26.6</c:v>
                </c:pt>
                <c:pt idx="1871">
                  <c:v>26.5</c:v>
                </c:pt>
                <c:pt idx="1872">
                  <c:v>26.5</c:v>
                </c:pt>
                <c:pt idx="1873">
                  <c:v>26.5</c:v>
                </c:pt>
                <c:pt idx="1874">
                  <c:v>26.5</c:v>
                </c:pt>
                <c:pt idx="1875">
                  <c:v>26.5</c:v>
                </c:pt>
                <c:pt idx="1876">
                  <c:v>26.5</c:v>
                </c:pt>
                <c:pt idx="1877">
                  <c:v>26.5</c:v>
                </c:pt>
                <c:pt idx="1878">
                  <c:v>26.5</c:v>
                </c:pt>
                <c:pt idx="1879">
                  <c:v>26.5</c:v>
                </c:pt>
                <c:pt idx="1880">
                  <c:v>26.5</c:v>
                </c:pt>
                <c:pt idx="1881">
                  <c:v>26.5</c:v>
                </c:pt>
                <c:pt idx="1882">
                  <c:v>26.5</c:v>
                </c:pt>
                <c:pt idx="1883">
                  <c:v>26.5</c:v>
                </c:pt>
                <c:pt idx="1884">
                  <c:v>26.5</c:v>
                </c:pt>
                <c:pt idx="1885">
                  <c:v>26.5</c:v>
                </c:pt>
                <c:pt idx="1886">
                  <c:v>26.5</c:v>
                </c:pt>
                <c:pt idx="1887">
                  <c:v>26.5</c:v>
                </c:pt>
                <c:pt idx="1888">
                  <c:v>26.5</c:v>
                </c:pt>
                <c:pt idx="1889">
                  <c:v>26.5</c:v>
                </c:pt>
                <c:pt idx="1890">
                  <c:v>26.5</c:v>
                </c:pt>
                <c:pt idx="1891">
                  <c:v>26.4</c:v>
                </c:pt>
                <c:pt idx="1892">
                  <c:v>26.4</c:v>
                </c:pt>
                <c:pt idx="1893">
                  <c:v>26.4</c:v>
                </c:pt>
                <c:pt idx="1894">
                  <c:v>26.4</c:v>
                </c:pt>
                <c:pt idx="1895">
                  <c:v>26.4</c:v>
                </c:pt>
                <c:pt idx="1896">
                  <c:v>26.4</c:v>
                </c:pt>
                <c:pt idx="1897">
                  <c:v>26.4</c:v>
                </c:pt>
                <c:pt idx="1898">
                  <c:v>26.3</c:v>
                </c:pt>
                <c:pt idx="1899">
                  <c:v>26.3</c:v>
                </c:pt>
                <c:pt idx="1900">
                  <c:v>26.3</c:v>
                </c:pt>
                <c:pt idx="1901">
                  <c:v>26.3</c:v>
                </c:pt>
                <c:pt idx="1902">
                  <c:v>26.3</c:v>
                </c:pt>
                <c:pt idx="1903">
                  <c:v>26.3</c:v>
                </c:pt>
                <c:pt idx="1904">
                  <c:v>26.3</c:v>
                </c:pt>
                <c:pt idx="1905">
                  <c:v>26.2</c:v>
                </c:pt>
                <c:pt idx="1906">
                  <c:v>26.2</c:v>
                </c:pt>
                <c:pt idx="1907">
                  <c:v>26.2</c:v>
                </c:pt>
                <c:pt idx="1908">
                  <c:v>26.2</c:v>
                </c:pt>
                <c:pt idx="1909">
                  <c:v>26.2</c:v>
                </c:pt>
                <c:pt idx="1910">
                  <c:v>26.2</c:v>
                </c:pt>
                <c:pt idx="1911">
                  <c:v>26.2</c:v>
                </c:pt>
                <c:pt idx="1912">
                  <c:v>26.2</c:v>
                </c:pt>
                <c:pt idx="1913">
                  <c:v>26.1</c:v>
                </c:pt>
                <c:pt idx="1914">
                  <c:v>26.1</c:v>
                </c:pt>
                <c:pt idx="1915">
                  <c:v>26.1</c:v>
                </c:pt>
                <c:pt idx="1916">
                  <c:v>26.1</c:v>
                </c:pt>
                <c:pt idx="1917">
                  <c:v>26.1</c:v>
                </c:pt>
                <c:pt idx="1918">
                  <c:v>26</c:v>
                </c:pt>
                <c:pt idx="1919">
                  <c:v>26</c:v>
                </c:pt>
                <c:pt idx="1920">
                  <c:v>26</c:v>
                </c:pt>
                <c:pt idx="1921">
                  <c:v>26</c:v>
                </c:pt>
                <c:pt idx="1922">
                  <c:v>26</c:v>
                </c:pt>
                <c:pt idx="1923">
                  <c:v>25.9</c:v>
                </c:pt>
                <c:pt idx="1924">
                  <c:v>25.9</c:v>
                </c:pt>
                <c:pt idx="1925">
                  <c:v>25.9</c:v>
                </c:pt>
                <c:pt idx="1926">
                  <c:v>25.9</c:v>
                </c:pt>
                <c:pt idx="1927">
                  <c:v>25.9</c:v>
                </c:pt>
                <c:pt idx="1928">
                  <c:v>25.8</c:v>
                </c:pt>
                <c:pt idx="1929">
                  <c:v>25.8</c:v>
                </c:pt>
                <c:pt idx="1930">
                  <c:v>25.8</c:v>
                </c:pt>
                <c:pt idx="1931">
                  <c:v>25.8</c:v>
                </c:pt>
                <c:pt idx="1932">
                  <c:v>25.8</c:v>
                </c:pt>
                <c:pt idx="1933">
                  <c:v>25.7</c:v>
                </c:pt>
                <c:pt idx="1934">
                  <c:v>25.7</c:v>
                </c:pt>
                <c:pt idx="1935">
                  <c:v>25.7</c:v>
                </c:pt>
                <c:pt idx="1936">
                  <c:v>25.7</c:v>
                </c:pt>
                <c:pt idx="1937">
                  <c:v>25.7</c:v>
                </c:pt>
                <c:pt idx="1938">
                  <c:v>25.7</c:v>
                </c:pt>
                <c:pt idx="1939">
                  <c:v>25.6</c:v>
                </c:pt>
                <c:pt idx="1940">
                  <c:v>25.6</c:v>
                </c:pt>
                <c:pt idx="1941">
                  <c:v>25.6</c:v>
                </c:pt>
                <c:pt idx="1942">
                  <c:v>25.6</c:v>
                </c:pt>
                <c:pt idx="1943">
                  <c:v>25.6</c:v>
                </c:pt>
                <c:pt idx="1944">
                  <c:v>25.6</c:v>
                </c:pt>
                <c:pt idx="1945">
                  <c:v>25.6</c:v>
                </c:pt>
                <c:pt idx="1946">
                  <c:v>25.6</c:v>
                </c:pt>
                <c:pt idx="1947">
                  <c:v>25.6</c:v>
                </c:pt>
                <c:pt idx="1948">
                  <c:v>25.6</c:v>
                </c:pt>
                <c:pt idx="1949">
                  <c:v>25.6</c:v>
                </c:pt>
                <c:pt idx="1950">
                  <c:v>25.6</c:v>
                </c:pt>
                <c:pt idx="1951">
                  <c:v>25.6</c:v>
                </c:pt>
                <c:pt idx="1952">
                  <c:v>25.5</c:v>
                </c:pt>
                <c:pt idx="1953">
                  <c:v>25.5</c:v>
                </c:pt>
                <c:pt idx="1954">
                  <c:v>25.5</c:v>
                </c:pt>
                <c:pt idx="1955">
                  <c:v>25.5</c:v>
                </c:pt>
                <c:pt idx="1956">
                  <c:v>25.5</c:v>
                </c:pt>
                <c:pt idx="1957">
                  <c:v>25.5</c:v>
                </c:pt>
                <c:pt idx="1958">
                  <c:v>25.5</c:v>
                </c:pt>
                <c:pt idx="1959">
                  <c:v>25.5</c:v>
                </c:pt>
                <c:pt idx="1960">
                  <c:v>25.5</c:v>
                </c:pt>
                <c:pt idx="1961">
                  <c:v>25.5</c:v>
                </c:pt>
                <c:pt idx="1962">
                  <c:v>25.5</c:v>
                </c:pt>
                <c:pt idx="1963">
                  <c:v>25.5</c:v>
                </c:pt>
                <c:pt idx="1964">
                  <c:v>25.5</c:v>
                </c:pt>
                <c:pt idx="1965">
                  <c:v>25.5</c:v>
                </c:pt>
                <c:pt idx="1966">
                  <c:v>25.5</c:v>
                </c:pt>
                <c:pt idx="1967">
                  <c:v>25.4</c:v>
                </c:pt>
                <c:pt idx="1968">
                  <c:v>25.4</c:v>
                </c:pt>
                <c:pt idx="1969">
                  <c:v>25.4</c:v>
                </c:pt>
                <c:pt idx="1970">
                  <c:v>25.4</c:v>
                </c:pt>
                <c:pt idx="1971">
                  <c:v>25.4</c:v>
                </c:pt>
                <c:pt idx="1972">
                  <c:v>25.4</c:v>
                </c:pt>
                <c:pt idx="1973">
                  <c:v>25.4</c:v>
                </c:pt>
                <c:pt idx="1974">
                  <c:v>25.4</c:v>
                </c:pt>
                <c:pt idx="1975">
                  <c:v>25.4</c:v>
                </c:pt>
                <c:pt idx="1976">
                  <c:v>25.4</c:v>
                </c:pt>
                <c:pt idx="1977">
                  <c:v>25.4</c:v>
                </c:pt>
                <c:pt idx="1978">
                  <c:v>25.4</c:v>
                </c:pt>
                <c:pt idx="1979">
                  <c:v>25.4</c:v>
                </c:pt>
                <c:pt idx="1980">
                  <c:v>25.4</c:v>
                </c:pt>
                <c:pt idx="1981">
                  <c:v>25.4</c:v>
                </c:pt>
                <c:pt idx="1982">
                  <c:v>25.4</c:v>
                </c:pt>
                <c:pt idx="1983">
                  <c:v>25.3</c:v>
                </c:pt>
                <c:pt idx="1984">
                  <c:v>25.3</c:v>
                </c:pt>
                <c:pt idx="1985">
                  <c:v>25.3</c:v>
                </c:pt>
                <c:pt idx="1986">
                  <c:v>25.3</c:v>
                </c:pt>
                <c:pt idx="1987">
                  <c:v>25.3</c:v>
                </c:pt>
                <c:pt idx="1988">
                  <c:v>25.3</c:v>
                </c:pt>
                <c:pt idx="1989">
                  <c:v>25.3</c:v>
                </c:pt>
                <c:pt idx="1990">
                  <c:v>25.3</c:v>
                </c:pt>
                <c:pt idx="1991">
                  <c:v>25.2</c:v>
                </c:pt>
                <c:pt idx="1992">
                  <c:v>25.2</c:v>
                </c:pt>
                <c:pt idx="1993">
                  <c:v>25.2</c:v>
                </c:pt>
                <c:pt idx="1994">
                  <c:v>25.2</c:v>
                </c:pt>
                <c:pt idx="1995">
                  <c:v>25.2</c:v>
                </c:pt>
                <c:pt idx="1996">
                  <c:v>25.2</c:v>
                </c:pt>
                <c:pt idx="1997">
                  <c:v>25.2</c:v>
                </c:pt>
                <c:pt idx="1998">
                  <c:v>25.2</c:v>
                </c:pt>
                <c:pt idx="1999">
                  <c:v>25.1</c:v>
                </c:pt>
                <c:pt idx="2000">
                  <c:v>25.1</c:v>
                </c:pt>
                <c:pt idx="2001">
                  <c:v>25.1</c:v>
                </c:pt>
                <c:pt idx="2002">
                  <c:v>25.1</c:v>
                </c:pt>
                <c:pt idx="2003">
                  <c:v>25.1</c:v>
                </c:pt>
                <c:pt idx="2004">
                  <c:v>25.1</c:v>
                </c:pt>
                <c:pt idx="2005">
                  <c:v>25.1</c:v>
                </c:pt>
                <c:pt idx="2006">
                  <c:v>25.1</c:v>
                </c:pt>
                <c:pt idx="2007">
                  <c:v>25.1</c:v>
                </c:pt>
                <c:pt idx="2008">
                  <c:v>25.1</c:v>
                </c:pt>
                <c:pt idx="2009">
                  <c:v>25.1</c:v>
                </c:pt>
                <c:pt idx="2010">
                  <c:v>25.1</c:v>
                </c:pt>
                <c:pt idx="2011">
                  <c:v>25.1</c:v>
                </c:pt>
                <c:pt idx="2012">
                  <c:v>25.1</c:v>
                </c:pt>
                <c:pt idx="2013">
                  <c:v>25.1</c:v>
                </c:pt>
                <c:pt idx="2014">
                  <c:v>25.1</c:v>
                </c:pt>
                <c:pt idx="2015">
                  <c:v>25.1</c:v>
                </c:pt>
                <c:pt idx="2016">
                  <c:v>25.1</c:v>
                </c:pt>
                <c:pt idx="2017">
                  <c:v>25.1</c:v>
                </c:pt>
                <c:pt idx="2018">
                  <c:v>25.1</c:v>
                </c:pt>
                <c:pt idx="2019">
                  <c:v>25.1</c:v>
                </c:pt>
                <c:pt idx="2020">
                  <c:v>25.1</c:v>
                </c:pt>
                <c:pt idx="2021">
                  <c:v>25.1</c:v>
                </c:pt>
                <c:pt idx="2022">
                  <c:v>25.1</c:v>
                </c:pt>
                <c:pt idx="2023">
                  <c:v>25.1</c:v>
                </c:pt>
                <c:pt idx="2024">
                  <c:v>25.1</c:v>
                </c:pt>
                <c:pt idx="2025">
                  <c:v>25.1</c:v>
                </c:pt>
                <c:pt idx="2026">
                  <c:v>25.1</c:v>
                </c:pt>
                <c:pt idx="2027">
                  <c:v>25.1</c:v>
                </c:pt>
                <c:pt idx="2028">
                  <c:v>25.1</c:v>
                </c:pt>
                <c:pt idx="2029">
                  <c:v>25.1</c:v>
                </c:pt>
                <c:pt idx="2030">
                  <c:v>25.1</c:v>
                </c:pt>
                <c:pt idx="2031">
                  <c:v>25.1</c:v>
                </c:pt>
                <c:pt idx="2032">
                  <c:v>25.1</c:v>
                </c:pt>
                <c:pt idx="2033">
                  <c:v>25.1</c:v>
                </c:pt>
                <c:pt idx="2034">
                  <c:v>25.1</c:v>
                </c:pt>
                <c:pt idx="2035">
                  <c:v>25.1</c:v>
                </c:pt>
                <c:pt idx="2036">
                  <c:v>25.1</c:v>
                </c:pt>
                <c:pt idx="2037">
                  <c:v>25.1</c:v>
                </c:pt>
                <c:pt idx="2038">
                  <c:v>25.1</c:v>
                </c:pt>
                <c:pt idx="2039">
                  <c:v>25.1</c:v>
                </c:pt>
                <c:pt idx="2040">
                  <c:v>25.1</c:v>
                </c:pt>
                <c:pt idx="2041">
                  <c:v>25.1</c:v>
                </c:pt>
                <c:pt idx="2042">
                  <c:v>25.1</c:v>
                </c:pt>
                <c:pt idx="2043">
                  <c:v>25.1</c:v>
                </c:pt>
                <c:pt idx="2044">
                  <c:v>25.1</c:v>
                </c:pt>
                <c:pt idx="2045">
                  <c:v>25.1</c:v>
                </c:pt>
                <c:pt idx="2046">
                  <c:v>25.1</c:v>
                </c:pt>
                <c:pt idx="2047">
                  <c:v>25.1</c:v>
                </c:pt>
                <c:pt idx="2048">
                  <c:v>25.1</c:v>
                </c:pt>
                <c:pt idx="2049">
                  <c:v>25.1</c:v>
                </c:pt>
                <c:pt idx="2050">
                  <c:v>25.1</c:v>
                </c:pt>
                <c:pt idx="2051">
                  <c:v>25.1</c:v>
                </c:pt>
                <c:pt idx="2052">
                  <c:v>25.1</c:v>
                </c:pt>
                <c:pt idx="2053">
                  <c:v>25.1</c:v>
                </c:pt>
                <c:pt idx="2054">
                  <c:v>25.1</c:v>
                </c:pt>
                <c:pt idx="2055">
                  <c:v>25.1</c:v>
                </c:pt>
                <c:pt idx="2056">
                  <c:v>25.1</c:v>
                </c:pt>
                <c:pt idx="2057">
                  <c:v>25.1</c:v>
                </c:pt>
                <c:pt idx="2058">
                  <c:v>25.1</c:v>
                </c:pt>
                <c:pt idx="2059">
                  <c:v>25.1</c:v>
                </c:pt>
                <c:pt idx="2060">
                  <c:v>25.1</c:v>
                </c:pt>
                <c:pt idx="2061">
                  <c:v>25.1</c:v>
                </c:pt>
                <c:pt idx="2062">
                  <c:v>25.1</c:v>
                </c:pt>
                <c:pt idx="2063">
                  <c:v>25.1</c:v>
                </c:pt>
                <c:pt idx="2064">
                  <c:v>25.1</c:v>
                </c:pt>
                <c:pt idx="2065">
                  <c:v>25.1</c:v>
                </c:pt>
                <c:pt idx="2066">
                  <c:v>25</c:v>
                </c:pt>
                <c:pt idx="2067">
                  <c:v>25</c:v>
                </c:pt>
                <c:pt idx="2068">
                  <c:v>25</c:v>
                </c:pt>
                <c:pt idx="2069">
                  <c:v>25</c:v>
                </c:pt>
                <c:pt idx="2070">
                  <c:v>25</c:v>
                </c:pt>
                <c:pt idx="2071">
                  <c:v>25</c:v>
                </c:pt>
                <c:pt idx="2072">
                  <c:v>25</c:v>
                </c:pt>
                <c:pt idx="2073">
                  <c:v>25</c:v>
                </c:pt>
                <c:pt idx="2074">
                  <c:v>25</c:v>
                </c:pt>
                <c:pt idx="2075">
                  <c:v>25</c:v>
                </c:pt>
                <c:pt idx="2076">
                  <c:v>25</c:v>
                </c:pt>
                <c:pt idx="2077">
                  <c:v>25</c:v>
                </c:pt>
                <c:pt idx="2078">
                  <c:v>25</c:v>
                </c:pt>
                <c:pt idx="2079">
                  <c:v>25</c:v>
                </c:pt>
                <c:pt idx="2080">
                  <c:v>25</c:v>
                </c:pt>
                <c:pt idx="2081">
                  <c:v>25</c:v>
                </c:pt>
                <c:pt idx="2082">
                  <c:v>25</c:v>
                </c:pt>
                <c:pt idx="2083">
                  <c:v>25</c:v>
                </c:pt>
                <c:pt idx="2084">
                  <c:v>25</c:v>
                </c:pt>
                <c:pt idx="2085">
                  <c:v>25</c:v>
                </c:pt>
                <c:pt idx="2086">
                  <c:v>25</c:v>
                </c:pt>
                <c:pt idx="2087">
                  <c:v>25.1</c:v>
                </c:pt>
                <c:pt idx="2088">
                  <c:v>25.1</c:v>
                </c:pt>
                <c:pt idx="2089">
                  <c:v>25.1</c:v>
                </c:pt>
                <c:pt idx="2090">
                  <c:v>25.1</c:v>
                </c:pt>
                <c:pt idx="2091">
                  <c:v>25.1</c:v>
                </c:pt>
                <c:pt idx="2092">
                  <c:v>25.1</c:v>
                </c:pt>
                <c:pt idx="2093">
                  <c:v>25.1</c:v>
                </c:pt>
                <c:pt idx="2094">
                  <c:v>25.1</c:v>
                </c:pt>
                <c:pt idx="2095">
                  <c:v>25.1</c:v>
                </c:pt>
                <c:pt idx="2096">
                  <c:v>25.1</c:v>
                </c:pt>
                <c:pt idx="2097">
                  <c:v>25.1</c:v>
                </c:pt>
                <c:pt idx="2098">
                  <c:v>25.1</c:v>
                </c:pt>
                <c:pt idx="2099">
                  <c:v>25.1</c:v>
                </c:pt>
                <c:pt idx="2100">
                  <c:v>25.1</c:v>
                </c:pt>
                <c:pt idx="2101">
                  <c:v>25.1</c:v>
                </c:pt>
                <c:pt idx="2102">
                  <c:v>25.1</c:v>
                </c:pt>
                <c:pt idx="2103">
                  <c:v>25.1</c:v>
                </c:pt>
                <c:pt idx="2104">
                  <c:v>25.1</c:v>
                </c:pt>
                <c:pt idx="2105">
                  <c:v>25.1</c:v>
                </c:pt>
                <c:pt idx="2106">
                  <c:v>25.1</c:v>
                </c:pt>
                <c:pt idx="2107">
                  <c:v>25.1</c:v>
                </c:pt>
                <c:pt idx="2108">
                  <c:v>25.1</c:v>
                </c:pt>
                <c:pt idx="2109">
                  <c:v>25.1</c:v>
                </c:pt>
                <c:pt idx="2110">
                  <c:v>25.1</c:v>
                </c:pt>
                <c:pt idx="2111">
                  <c:v>25.1</c:v>
                </c:pt>
                <c:pt idx="2112">
                  <c:v>25.1</c:v>
                </c:pt>
                <c:pt idx="2113">
                  <c:v>25</c:v>
                </c:pt>
                <c:pt idx="2114">
                  <c:v>25</c:v>
                </c:pt>
                <c:pt idx="2115">
                  <c:v>25</c:v>
                </c:pt>
                <c:pt idx="2116">
                  <c:v>25</c:v>
                </c:pt>
                <c:pt idx="2117">
                  <c:v>25</c:v>
                </c:pt>
                <c:pt idx="2118">
                  <c:v>25</c:v>
                </c:pt>
                <c:pt idx="2119">
                  <c:v>25</c:v>
                </c:pt>
                <c:pt idx="2120">
                  <c:v>25</c:v>
                </c:pt>
                <c:pt idx="2121">
                  <c:v>25</c:v>
                </c:pt>
                <c:pt idx="2122">
                  <c:v>25</c:v>
                </c:pt>
                <c:pt idx="2123">
                  <c:v>25</c:v>
                </c:pt>
                <c:pt idx="2124">
                  <c:v>25</c:v>
                </c:pt>
                <c:pt idx="2125">
                  <c:v>25</c:v>
                </c:pt>
                <c:pt idx="2126">
                  <c:v>25</c:v>
                </c:pt>
                <c:pt idx="2127">
                  <c:v>24.9</c:v>
                </c:pt>
                <c:pt idx="2128">
                  <c:v>24.9</c:v>
                </c:pt>
                <c:pt idx="2129">
                  <c:v>24.9</c:v>
                </c:pt>
                <c:pt idx="2130">
                  <c:v>24.9</c:v>
                </c:pt>
                <c:pt idx="2131">
                  <c:v>24.9</c:v>
                </c:pt>
                <c:pt idx="2132">
                  <c:v>24.9</c:v>
                </c:pt>
                <c:pt idx="2133">
                  <c:v>24.9</c:v>
                </c:pt>
                <c:pt idx="2134">
                  <c:v>24.9</c:v>
                </c:pt>
                <c:pt idx="2135">
                  <c:v>24.9</c:v>
                </c:pt>
                <c:pt idx="2136">
                  <c:v>24.9</c:v>
                </c:pt>
                <c:pt idx="2137">
                  <c:v>24.9</c:v>
                </c:pt>
                <c:pt idx="2138">
                  <c:v>24.9</c:v>
                </c:pt>
                <c:pt idx="2139">
                  <c:v>24.9</c:v>
                </c:pt>
                <c:pt idx="2140">
                  <c:v>24.9</c:v>
                </c:pt>
                <c:pt idx="2141">
                  <c:v>24.9</c:v>
                </c:pt>
                <c:pt idx="2142">
                  <c:v>24.8</c:v>
                </c:pt>
                <c:pt idx="2143">
                  <c:v>24.8</c:v>
                </c:pt>
                <c:pt idx="2144">
                  <c:v>24.8</c:v>
                </c:pt>
                <c:pt idx="2145">
                  <c:v>24.8</c:v>
                </c:pt>
                <c:pt idx="2146">
                  <c:v>24.8</c:v>
                </c:pt>
                <c:pt idx="2147">
                  <c:v>24.8</c:v>
                </c:pt>
                <c:pt idx="2148">
                  <c:v>24.8</c:v>
                </c:pt>
                <c:pt idx="2149">
                  <c:v>24.8</c:v>
                </c:pt>
                <c:pt idx="2150">
                  <c:v>24.8</c:v>
                </c:pt>
                <c:pt idx="2151">
                  <c:v>24.8</c:v>
                </c:pt>
                <c:pt idx="2152">
                  <c:v>24.8</c:v>
                </c:pt>
                <c:pt idx="2153">
                  <c:v>24.8</c:v>
                </c:pt>
                <c:pt idx="2154">
                  <c:v>24.8</c:v>
                </c:pt>
                <c:pt idx="2155">
                  <c:v>24.8</c:v>
                </c:pt>
                <c:pt idx="2156">
                  <c:v>24.8</c:v>
                </c:pt>
                <c:pt idx="2157">
                  <c:v>24.8</c:v>
                </c:pt>
                <c:pt idx="2158">
                  <c:v>24.8</c:v>
                </c:pt>
                <c:pt idx="2159">
                  <c:v>24.8</c:v>
                </c:pt>
                <c:pt idx="2160">
                  <c:v>24.8</c:v>
                </c:pt>
                <c:pt idx="2161">
                  <c:v>24.8</c:v>
                </c:pt>
                <c:pt idx="2162">
                  <c:v>24.8</c:v>
                </c:pt>
                <c:pt idx="2163">
                  <c:v>24.8</c:v>
                </c:pt>
                <c:pt idx="2164">
                  <c:v>24.8</c:v>
                </c:pt>
                <c:pt idx="2165">
                  <c:v>24.8</c:v>
                </c:pt>
                <c:pt idx="2166">
                  <c:v>24.8</c:v>
                </c:pt>
                <c:pt idx="2167">
                  <c:v>24.8</c:v>
                </c:pt>
                <c:pt idx="2168">
                  <c:v>24.8</c:v>
                </c:pt>
                <c:pt idx="2169">
                  <c:v>24.8</c:v>
                </c:pt>
                <c:pt idx="2170">
                  <c:v>24.8</c:v>
                </c:pt>
                <c:pt idx="2171">
                  <c:v>24.8</c:v>
                </c:pt>
                <c:pt idx="2172">
                  <c:v>24.8</c:v>
                </c:pt>
                <c:pt idx="2173">
                  <c:v>24.8</c:v>
                </c:pt>
                <c:pt idx="2174">
                  <c:v>24.8</c:v>
                </c:pt>
                <c:pt idx="2175">
                  <c:v>24.8</c:v>
                </c:pt>
                <c:pt idx="2176">
                  <c:v>24.8</c:v>
                </c:pt>
                <c:pt idx="2177">
                  <c:v>24.8</c:v>
                </c:pt>
                <c:pt idx="2178">
                  <c:v>24.8</c:v>
                </c:pt>
                <c:pt idx="2179">
                  <c:v>24.8</c:v>
                </c:pt>
                <c:pt idx="2180">
                  <c:v>24.8</c:v>
                </c:pt>
                <c:pt idx="2181">
                  <c:v>24.8</c:v>
                </c:pt>
                <c:pt idx="2182">
                  <c:v>24.8</c:v>
                </c:pt>
                <c:pt idx="2183">
                  <c:v>24.8</c:v>
                </c:pt>
                <c:pt idx="2184">
                  <c:v>24.8</c:v>
                </c:pt>
                <c:pt idx="2185">
                  <c:v>24.8</c:v>
                </c:pt>
                <c:pt idx="2186">
                  <c:v>24.8</c:v>
                </c:pt>
                <c:pt idx="2187">
                  <c:v>24.8</c:v>
                </c:pt>
                <c:pt idx="2188">
                  <c:v>24.8</c:v>
                </c:pt>
                <c:pt idx="2189">
                  <c:v>24.8</c:v>
                </c:pt>
                <c:pt idx="2190">
                  <c:v>24.8</c:v>
                </c:pt>
                <c:pt idx="2191">
                  <c:v>24.8</c:v>
                </c:pt>
                <c:pt idx="2192">
                  <c:v>24.8</c:v>
                </c:pt>
                <c:pt idx="2193">
                  <c:v>24.8</c:v>
                </c:pt>
                <c:pt idx="2194">
                  <c:v>24.8</c:v>
                </c:pt>
                <c:pt idx="2195">
                  <c:v>24.8</c:v>
                </c:pt>
                <c:pt idx="2196">
                  <c:v>24.8</c:v>
                </c:pt>
                <c:pt idx="2197">
                  <c:v>24.8</c:v>
                </c:pt>
                <c:pt idx="2198">
                  <c:v>24.8</c:v>
                </c:pt>
                <c:pt idx="2199">
                  <c:v>24.8</c:v>
                </c:pt>
                <c:pt idx="2200">
                  <c:v>24.8</c:v>
                </c:pt>
                <c:pt idx="2201">
                  <c:v>24.8</c:v>
                </c:pt>
                <c:pt idx="2202">
                  <c:v>24.8</c:v>
                </c:pt>
                <c:pt idx="2203">
                  <c:v>24.8</c:v>
                </c:pt>
                <c:pt idx="2204">
                  <c:v>24.8</c:v>
                </c:pt>
                <c:pt idx="2205">
                  <c:v>24.8</c:v>
                </c:pt>
                <c:pt idx="2206">
                  <c:v>24.8</c:v>
                </c:pt>
                <c:pt idx="2207">
                  <c:v>24.8</c:v>
                </c:pt>
                <c:pt idx="2208">
                  <c:v>24.8</c:v>
                </c:pt>
                <c:pt idx="2209">
                  <c:v>24.9</c:v>
                </c:pt>
                <c:pt idx="2210">
                  <c:v>24.9</c:v>
                </c:pt>
                <c:pt idx="2211">
                  <c:v>24.9</c:v>
                </c:pt>
                <c:pt idx="2212">
                  <c:v>24.9</c:v>
                </c:pt>
                <c:pt idx="2213">
                  <c:v>24.9</c:v>
                </c:pt>
                <c:pt idx="2214">
                  <c:v>24.9</c:v>
                </c:pt>
                <c:pt idx="2215">
                  <c:v>24.9</c:v>
                </c:pt>
                <c:pt idx="2216">
                  <c:v>24.9</c:v>
                </c:pt>
                <c:pt idx="2217">
                  <c:v>24.9</c:v>
                </c:pt>
                <c:pt idx="2218">
                  <c:v>24.9</c:v>
                </c:pt>
                <c:pt idx="2219">
                  <c:v>24.9</c:v>
                </c:pt>
                <c:pt idx="2220">
                  <c:v>24.9</c:v>
                </c:pt>
                <c:pt idx="2221">
                  <c:v>24.9</c:v>
                </c:pt>
                <c:pt idx="2222">
                  <c:v>24.9</c:v>
                </c:pt>
                <c:pt idx="2223">
                  <c:v>24.9</c:v>
                </c:pt>
                <c:pt idx="2224">
                  <c:v>24.9</c:v>
                </c:pt>
                <c:pt idx="2225">
                  <c:v>24.9</c:v>
                </c:pt>
                <c:pt idx="2226">
                  <c:v>24.9</c:v>
                </c:pt>
                <c:pt idx="2227">
                  <c:v>24.9</c:v>
                </c:pt>
                <c:pt idx="2228">
                  <c:v>24.9</c:v>
                </c:pt>
                <c:pt idx="2229">
                  <c:v>24.9</c:v>
                </c:pt>
                <c:pt idx="2230">
                  <c:v>24.9</c:v>
                </c:pt>
                <c:pt idx="2231">
                  <c:v>24.9</c:v>
                </c:pt>
                <c:pt idx="2232">
                  <c:v>24.9</c:v>
                </c:pt>
                <c:pt idx="2233">
                  <c:v>24.9</c:v>
                </c:pt>
                <c:pt idx="2234">
                  <c:v>24.9</c:v>
                </c:pt>
                <c:pt idx="2235">
                  <c:v>24.9</c:v>
                </c:pt>
                <c:pt idx="2236">
                  <c:v>24.9</c:v>
                </c:pt>
                <c:pt idx="2237">
                  <c:v>24.9</c:v>
                </c:pt>
                <c:pt idx="2238">
                  <c:v>24.9</c:v>
                </c:pt>
                <c:pt idx="2239">
                  <c:v>24.9</c:v>
                </c:pt>
                <c:pt idx="2240">
                  <c:v>24.9</c:v>
                </c:pt>
                <c:pt idx="2241">
                  <c:v>24.9</c:v>
                </c:pt>
                <c:pt idx="2242">
                  <c:v>24.9</c:v>
                </c:pt>
                <c:pt idx="2243">
                  <c:v>24.9</c:v>
                </c:pt>
                <c:pt idx="2244">
                  <c:v>24.9</c:v>
                </c:pt>
                <c:pt idx="2245">
                  <c:v>24.9</c:v>
                </c:pt>
                <c:pt idx="2246">
                  <c:v>24.9</c:v>
                </c:pt>
                <c:pt idx="2247">
                  <c:v>24.9</c:v>
                </c:pt>
                <c:pt idx="2248">
                  <c:v>24.9</c:v>
                </c:pt>
                <c:pt idx="2249">
                  <c:v>24.9</c:v>
                </c:pt>
                <c:pt idx="2250">
                  <c:v>24.9</c:v>
                </c:pt>
                <c:pt idx="2251">
                  <c:v>24.9</c:v>
                </c:pt>
                <c:pt idx="2252">
                  <c:v>24.9</c:v>
                </c:pt>
                <c:pt idx="2253">
                  <c:v>24.9</c:v>
                </c:pt>
                <c:pt idx="2254">
                  <c:v>25</c:v>
                </c:pt>
                <c:pt idx="2255">
                  <c:v>25</c:v>
                </c:pt>
                <c:pt idx="2256">
                  <c:v>25</c:v>
                </c:pt>
                <c:pt idx="2257">
                  <c:v>25</c:v>
                </c:pt>
                <c:pt idx="2258">
                  <c:v>25</c:v>
                </c:pt>
                <c:pt idx="2259">
                  <c:v>25</c:v>
                </c:pt>
                <c:pt idx="2260">
                  <c:v>25</c:v>
                </c:pt>
                <c:pt idx="2261">
                  <c:v>25</c:v>
                </c:pt>
                <c:pt idx="2262">
                  <c:v>25</c:v>
                </c:pt>
                <c:pt idx="2263">
                  <c:v>25</c:v>
                </c:pt>
                <c:pt idx="2264">
                  <c:v>25</c:v>
                </c:pt>
                <c:pt idx="2265">
                  <c:v>25</c:v>
                </c:pt>
                <c:pt idx="2266">
                  <c:v>25</c:v>
                </c:pt>
                <c:pt idx="2267">
                  <c:v>25</c:v>
                </c:pt>
                <c:pt idx="2268">
                  <c:v>25</c:v>
                </c:pt>
                <c:pt idx="2269">
                  <c:v>25</c:v>
                </c:pt>
                <c:pt idx="2270">
                  <c:v>25</c:v>
                </c:pt>
                <c:pt idx="2271">
                  <c:v>25</c:v>
                </c:pt>
                <c:pt idx="2272">
                  <c:v>25</c:v>
                </c:pt>
                <c:pt idx="2273">
                  <c:v>25</c:v>
                </c:pt>
                <c:pt idx="2274">
                  <c:v>25</c:v>
                </c:pt>
                <c:pt idx="2275">
                  <c:v>25</c:v>
                </c:pt>
                <c:pt idx="2276">
                  <c:v>25</c:v>
                </c:pt>
                <c:pt idx="2277">
                  <c:v>25</c:v>
                </c:pt>
                <c:pt idx="2278">
                  <c:v>25</c:v>
                </c:pt>
                <c:pt idx="2279">
                  <c:v>25</c:v>
                </c:pt>
                <c:pt idx="2280">
                  <c:v>25.1</c:v>
                </c:pt>
                <c:pt idx="2281">
                  <c:v>25.1</c:v>
                </c:pt>
                <c:pt idx="2282">
                  <c:v>25.1</c:v>
                </c:pt>
                <c:pt idx="2283">
                  <c:v>25.1</c:v>
                </c:pt>
                <c:pt idx="2284">
                  <c:v>25.1</c:v>
                </c:pt>
                <c:pt idx="2285">
                  <c:v>25.1</c:v>
                </c:pt>
                <c:pt idx="2286">
                  <c:v>25.1</c:v>
                </c:pt>
                <c:pt idx="2287">
                  <c:v>25.1</c:v>
                </c:pt>
                <c:pt idx="2288">
                  <c:v>25.1</c:v>
                </c:pt>
                <c:pt idx="2289">
                  <c:v>25.1</c:v>
                </c:pt>
                <c:pt idx="2290">
                  <c:v>25.1</c:v>
                </c:pt>
                <c:pt idx="2291">
                  <c:v>25.1</c:v>
                </c:pt>
                <c:pt idx="2292">
                  <c:v>25.1</c:v>
                </c:pt>
                <c:pt idx="2293">
                  <c:v>25.1</c:v>
                </c:pt>
                <c:pt idx="2294">
                  <c:v>25.1</c:v>
                </c:pt>
                <c:pt idx="2295">
                  <c:v>25.1</c:v>
                </c:pt>
                <c:pt idx="2296">
                  <c:v>25.1</c:v>
                </c:pt>
                <c:pt idx="2297">
                  <c:v>25.1</c:v>
                </c:pt>
                <c:pt idx="2298">
                  <c:v>25.1</c:v>
                </c:pt>
                <c:pt idx="2299">
                  <c:v>25.1</c:v>
                </c:pt>
                <c:pt idx="2300">
                  <c:v>25.1</c:v>
                </c:pt>
                <c:pt idx="2301">
                  <c:v>25.1</c:v>
                </c:pt>
                <c:pt idx="2302">
                  <c:v>25.1</c:v>
                </c:pt>
                <c:pt idx="2303">
                  <c:v>25.1</c:v>
                </c:pt>
                <c:pt idx="2304">
                  <c:v>25.1</c:v>
                </c:pt>
                <c:pt idx="2305">
                  <c:v>25.1</c:v>
                </c:pt>
                <c:pt idx="2306">
                  <c:v>25.1</c:v>
                </c:pt>
                <c:pt idx="2307">
                  <c:v>25.1</c:v>
                </c:pt>
                <c:pt idx="2308">
                  <c:v>25.1</c:v>
                </c:pt>
                <c:pt idx="2309">
                  <c:v>25.2</c:v>
                </c:pt>
                <c:pt idx="2310">
                  <c:v>25.2</c:v>
                </c:pt>
                <c:pt idx="2311">
                  <c:v>25.2</c:v>
                </c:pt>
                <c:pt idx="2312">
                  <c:v>25.2</c:v>
                </c:pt>
                <c:pt idx="2313">
                  <c:v>25.2</c:v>
                </c:pt>
                <c:pt idx="2314">
                  <c:v>25.2</c:v>
                </c:pt>
                <c:pt idx="2315">
                  <c:v>25.2</c:v>
                </c:pt>
                <c:pt idx="2316">
                  <c:v>25.2</c:v>
                </c:pt>
                <c:pt idx="2317">
                  <c:v>25.2</c:v>
                </c:pt>
                <c:pt idx="2318">
                  <c:v>25.2</c:v>
                </c:pt>
                <c:pt idx="2319">
                  <c:v>25.2</c:v>
                </c:pt>
                <c:pt idx="2320">
                  <c:v>25.2</c:v>
                </c:pt>
                <c:pt idx="2321">
                  <c:v>25.2</c:v>
                </c:pt>
                <c:pt idx="2322">
                  <c:v>25.2</c:v>
                </c:pt>
                <c:pt idx="2323">
                  <c:v>25.2</c:v>
                </c:pt>
                <c:pt idx="2324">
                  <c:v>25.2</c:v>
                </c:pt>
                <c:pt idx="2325">
                  <c:v>25.2</c:v>
                </c:pt>
                <c:pt idx="2326">
                  <c:v>25.2</c:v>
                </c:pt>
                <c:pt idx="2327">
                  <c:v>25.2</c:v>
                </c:pt>
                <c:pt idx="2328">
                  <c:v>25.2</c:v>
                </c:pt>
                <c:pt idx="2329">
                  <c:v>25.2</c:v>
                </c:pt>
                <c:pt idx="2330">
                  <c:v>25.2</c:v>
                </c:pt>
                <c:pt idx="2331">
                  <c:v>25.2</c:v>
                </c:pt>
                <c:pt idx="2332">
                  <c:v>25.2</c:v>
                </c:pt>
                <c:pt idx="2333">
                  <c:v>25.2</c:v>
                </c:pt>
                <c:pt idx="2334">
                  <c:v>25.2</c:v>
                </c:pt>
                <c:pt idx="2335">
                  <c:v>25.2</c:v>
                </c:pt>
                <c:pt idx="2336">
                  <c:v>25.2</c:v>
                </c:pt>
                <c:pt idx="2337">
                  <c:v>25.2</c:v>
                </c:pt>
                <c:pt idx="2338">
                  <c:v>25.2</c:v>
                </c:pt>
                <c:pt idx="2339">
                  <c:v>25.3</c:v>
                </c:pt>
                <c:pt idx="2340">
                  <c:v>25.3</c:v>
                </c:pt>
                <c:pt idx="2341">
                  <c:v>25.3</c:v>
                </c:pt>
                <c:pt idx="2342">
                  <c:v>25.3</c:v>
                </c:pt>
                <c:pt idx="2343">
                  <c:v>25.3</c:v>
                </c:pt>
                <c:pt idx="2344">
                  <c:v>25.3</c:v>
                </c:pt>
                <c:pt idx="2345">
                  <c:v>25.3</c:v>
                </c:pt>
                <c:pt idx="2346">
                  <c:v>25.3</c:v>
                </c:pt>
                <c:pt idx="2347">
                  <c:v>25.3</c:v>
                </c:pt>
                <c:pt idx="2348">
                  <c:v>25.3</c:v>
                </c:pt>
                <c:pt idx="2349">
                  <c:v>25.3</c:v>
                </c:pt>
                <c:pt idx="2350">
                  <c:v>25.3</c:v>
                </c:pt>
                <c:pt idx="2351">
                  <c:v>25.3</c:v>
                </c:pt>
                <c:pt idx="2352">
                  <c:v>25.3</c:v>
                </c:pt>
                <c:pt idx="2353">
                  <c:v>25.3</c:v>
                </c:pt>
                <c:pt idx="2354">
                  <c:v>25.3</c:v>
                </c:pt>
                <c:pt idx="2355">
                  <c:v>25.3</c:v>
                </c:pt>
                <c:pt idx="2356">
                  <c:v>25.3</c:v>
                </c:pt>
                <c:pt idx="2357">
                  <c:v>25.3</c:v>
                </c:pt>
                <c:pt idx="2358">
                  <c:v>25.3</c:v>
                </c:pt>
                <c:pt idx="2359">
                  <c:v>25.3</c:v>
                </c:pt>
                <c:pt idx="2360">
                  <c:v>25.3</c:v>
                </c:pt>
                <c:pt idx="2361">
                  <c:v>25.3</c:v>
                </c:pt>
                <c:pt idx="2362">
                  <c:v>25.3</c:v>
                </c:pt>
                <c:pt idx="2363">
                  <c:v>25.3</c:v>
                </c:pt>
                <c:pt idx="2364">
                  <c:v>25.3</c:v>
                </c:pt>
                <c:pt idx="2365">
                  <c:v>25.3</c:v>
                </c:pt>
                <c:pt idx="2366">
                  <c:v>25.4</c:v>
                </c:pt>
                <c:pt idx="2367">
                  <c:v>25.4</c:v>
                </c:pt>
                <c:pt idx="2368">
                  <c:v>25.4</c:v>
                </c:pt>
                <c:pt idx="2369">
                  <c:v>25.4</c:v>
                </c:pt>
                <c:pt idx="2370">
                  <c:v>25.4</c:v>
                </c:pt>
                <c:pt idx="2371">
                  <c:v>25.4</c:v>
                </c:pt>
                <c:pt idx="2372">
                  <c:v>25.4</c:v>
                </c:pt>
                <c:pt idx="2373">
                  <c:v>25.4</c:v>
                </c:pt>
                <c:pt idx="2374">
                  <c:v>25.4</c:v>
                </c:pt>
                <c:pt idx="2375">
                  <c:v>25.4</c:v>
                </c:pt>
                <c:pt idx="2376">
                  <c:v>25.4</c:v>
                </c:pt>
                <c:pt idx="2377">
                  <c:v>25.4</c:v>
                </c:pt>
                <c:pt idx="2378">
                  <c:v>25.4</c:v>
                </c:pt>
                <c:pt idx="2379">
                  <c:v>25.4</c:v>
                </c:pt>
                <c:pt idx="2380">
                  <c:v>25.4</c:v>
                </c:pt>
                <c:pt idx="2381">
                  <c:v>25.4</c:v>
                </c:pt>
                <c:pt idx="2382">
                  <c:v>25.4</c:v>
                </c:pt>
                <c:pt idx="2383">
                  <c:v>25.4</c:v>
                </c:pt>
                <c:pt idx="2384">
                  <c:v>25.4</c:v>
                </c:pt>
                <c:pt idx="2385">
                  <c:v>25.4</c:v>
                </c:pt>
                <c:pt idx="2386">
                  <c:v>25.4</c:v>
                </c:pt>
                <c:pt idx="2387">
                  <c:v>25.4</c:v>
                </c:pt>
                <c:pt idx="2388">
                  <c:v>25.4</c:v>
                </c:pt>
                <c:pt idx="2389">
                  <c:v>25.4</c:v>
                </c:pt>
                <c:pt idx="2390">
                  <c:v>25.4</c:v>
                </c:pt>
                <c:pt idx="2391">
                  <c:v>25.4</c:v>
                </c:pt>
                <c:pt idx="2392">
                  <c:v>25.4</c:v>
                </c:pt>
                <c:pt idx="2393">
                  <c:v>25.4</c:v>
                </c:pt>
                <c:pt idx="2394">
                  <c:v>25.4</c:v>
                </c:pt>
                <c:pt idx="2395">
                  <c:v>25.4</c:v>
                </c:pt>
                <c:pt idx="2396">
                  <c:v>25.4</c:v>
                </c:pt>
                <c:pt idx="2397">
                  <c:v>25.5</c:v>
                </c:pt>
                <c:pt idx="2398">
                  <c:v>25.5</c:v>
                </c:pt>
                <c:pt idx="2399">
                  <c:v>25.5</c:v>
                </c:pt>
                <c:pt idx="2400">
                  <c:v>25.5</c:v>
                </c:pt>
                <c:pt idx="2401">
                  <c:v>25.5</c:v>
                </c:pt>
                <c:pt idx="2402">
                  <c:v>25.5</c:v>
                </c:pt>
                <c:pt idx="2403">
                  <c:v>25.5</c:v>
                </c:pt>
                <c:pt idx="2404">
                  <c:v>25.5</c:v>
                </c:pt>
                <c:pt idx="2405">
                  <c:v>25.5</c:v>
                </c:pt>
                <c:pt idx="2406">
                  <c:v>25.5</c:v>
                </c:pt>
                <c:pt idx="2407">
                  <c:v>25.5</c:v>
                </c:pt>
                <c:pt idx="2408">
                  <c:v>25.5</c:v>
                </c:pt>
                <c:pt idx="2409">
                  <c:v>25.5</c:v>
                </c:pt>
                <c:pt idx="2410">
                  <c:v>25.5</c:v>
                </c:pt>
                <c:pt idx="2411">
                  <c:v>25.5</c:v>
                </c:pt>
                <c:pt idx="2412">
                  <c:v>25.5</c:v>
                </c:pt>
                <c:pt idx="2413">
                  <c:v>25.5</c:v>
                </c:pt>
                <c:pt idx="2414">
                  <c:v>25.5</c:v>
                </c:pt>
                <c:pt idx="2415">
                  <c:v>25.5</c:v>
                </c:pt>
                <c:pt idx="2416">
                  <c:v>25.5</c:v>
                </c:pt>
                <c:pt idx="2417">
                  <c:v>25.5</c:v>
                </c:pt>
                <c:pt idx="2418">
                  <c:v>25.5</c:v>
                </c:pt>
                <c:pt idx="2419">
                  <c:v>25.5</c:v>
                </c:pt>
                <c:pt idx="2420">
                  <c:v>25.5</c:v>
                </c:pt>
                <c:pt idx="2421">
                  <c:v>25.5</c:v>
                </c:pt>
                <c:pt idx="2422">
                  <c:v>25.5</c:v>
                </c:pt>
                <c:pt idx="2423">
                  <c:v>25.6</c:v>
                </c:pt>
                <c:pt idx="2424">
                  <c:v>25.6</c:v>
                </c:pt>
                <c:pt idx="2425">
                  <c:v>25.6</c:v>
                </c:pt>
                <c:pt idx="2426">
                  <c:v>25.6</c:v>
                </c:pt>
                <c:pt idx="2427">
                  <c:v>25.6</c:v>
                </c:pt>
                <c:pt idx="2428">
                  <c:v>25.6</c:v>
                </c:pt>
                <c:pt idx="2429">
                  <c:v>25.6</c:v>
                </c:pt>
                <c:pt idx="2430">
                  <c:v>25.6</c:v>
                </c:pt>
                <c:pt idx="2431">
                  <c:v>25.6</c:v>
                </c:pt>
                <c:pt idx="2432">
                  <c:v>25.6</c:v>
                </c:pt>
                <c:pt idx="2433">
                  <c:v>25.6</c:v>
                </c:pt>
                <c:pt idx="2434">
                  <c:v>25.6</c:v>
                </c:pt>
                <c:pt idx="2435">
                  <c:v>25.6</c:v>
                </c:pt>
                <c:pt idx="2436">
                  <c:v>25.6</c:v>
                </c:pt>
                <c:pt idx="2437">
                  <c:v>25.6</c:v>
                </c:pt>
                <c:pt idx="2438">
                  <c:v>25.6</c:v>
                </c:pt>
                <c:pt idx="2439">
                  <c:v>25.6</c:v>
                </c:pt>
                <c:pt idx="2440">
                  <c:v>25.6</c:v>
                </c:pt>
                <c:pt idx="2441">
                  <c:v>25.6</c:v>
                </c:pt>
                <c:pt idx="2442">
                  <c:v>25.6</c:v>
                </c:pt>
                <c:pt idx="2443">
                  <c:v>25.6</c:v>
                </c:pt>
                <c:pt idx="2444">
                  <c:v>25.6</c:v>
                </c:pt>
                <c:pt idx="2445">
                  <c:v>25.6</c:v>
                </c:pt>
                <c:pt idx="2446">
                  <c:v>25.6</c:v>
                </c:pt>
                <c:pt idx="2447">
                  <c:v>25.6</c:v>
                </c:pt>
                <c:pt idx="2448">
                  <c:v>25.6</c:v>
                </c:pt>
                <c:pt idx="2449">
                  <c:v>25.6</c:v>
                </c:pt>
                <c:pt idx="2450">
                  <c:v>25.6</c:v>
                </c:pt>
                <c:pt idx="2451">
                  <c:v>25.6</c:v>
                </c:pt>
                <c:pt idx="2452">
                  <c:v>25.7</c:v>
                </c:pt>
                <c:pt idx="2453">
                  <c:v>25.7</c:v>
                </c:pt>
                <c:pt idx="2454">
                  <c:v>25.7</c:v>
                </c:pt>
                <c:pt idx="2455">
                  <c:v>25.7</c:v>
                </c:pt>
                <c:pt idx="2456">
                  <c:v>25.7</c:v>
                </c:pt>
                <c:pt idx="2457">
                  <c:v>25.7</c:v>
                </c:pt>
                <c:pt idx="2458">
                  <c:v>25.7</c:v>
                </c:pt>
                <c:pt idx="2459">
                  <c:v>25.7</c:v>
                </c:pt>
                <c:pt idx="2460">
                  <c:v>25.7</c:v>
                </c:pt>
                <c:pt idx="2461">
                  <c:v>25.7</c:v>
                </c:pt>
                <c:pt idx="2462">
                  <c:v>25.7</c:v>
                </c:pt>
                <c:pt idx="2463">
                  <c:v>25.7</c:v>
                </c:pt>
                <c:pt idx="2464">
                  <c:v>25.7</c:v>
                </c:pt>
                <c:pt idx="2465">
                  <c:v>25.7</c:v>
                </c:pt>
                <c:pt idx="2466">
                  <c:v>25.7</c:v>
                </c:pt>
                <c:pt idx="2467">
                  <c:v>25.7</c:v>
                </c:pt>
                <c:pt idx="2468">
                  <c:v>25.7</c:v>
                </c:pt>
                <c:pt idx="2469">
                  <c:v>25.7</c:v>
                </c:pt>
                <c:pt idx="2470">
                  <c:v>25.7</c:v>
                </c:pt>
                <c:pt idx="2471">
                  <c:v>25.7</c:v>
                </c:pt>
                <c:pt idx="2472">
                  <c:v>25.7</c:v>
                </c:pt>
                <c:pt idx="2473">
                  <c:v>25.7</c:v>
                </c:pt>
                <c:pt idx="2474">
                  <c:v>25.7</c:v>
                </c:pt>
                <c:pt idx="2475">
                  <c:v>25.7</c:v>
                </c:pt>
                <c:pt idx="2476">
                  <c:v>25.7</c:v>
                </c:pt>
                <c:pt idx="2477">
                  <c:v>25.7</c:v>
                </c:pt>
                <c:pt idx="2478">
                  <c:v>25.7</c:v>
                </c:pt>
                <c:pt idx="2479">
                  <c:v>25.7</c:v>
                </c:pt>
                <c:pt idx="2480">
                  <c:v>25.7</c:v>
                </c:pt>
                <c:pt idx="2481">
                  <c:v>25.8</c:v>
                </c:pt>
                <c:pt idx="2482">
                  <c:v>25.8</c:v>
                </c:pt>
                <c:pt idx="2483">
                  <c:v>25.8</c:v>
                </c:pt>
                <c:pt idx="2484">
                  <c:v>25.8</c:v>
                </c:pt>
                <c:pt idx="2485">
                  <c:v>25.8</c:v>
                </c:pt>
                <c:pt idx="2486">
                  <c:v>25.9</c:v>
                </c:pt>
                <c:pt idx="2487">
                  <c:v>25.9</c:v>
                </c:pt>
                <c:pt idx="2488">
                  <c:v>25.9</c:v>
                </c:pt>
                <c:pt idx="2489">
                  <c:v>26</c:v>
                </c:pt>
                <c:pt idx="2490">
                  <c:v>26</c:v>
                </c:pt>
                <c:pt idx="2491">
                  <c:v>26</c:v>
                </c:pt>
                <c:pt idx="2492">
                  <c:v>26</c:v>
                </c:pt>
                <c:pt idx="2493">
                  <c:v>26</c:v>
                </c:pt>
                <c:pt idx="2494">
                  <c:v>26</c:v>
                </c:pt>
                <c:pt idx="2495">
                  <c:v>26</c:v>
                </c:pt>
                <c:pt idx="2496">
                  <c:v>26</c:v>
                </c:pt>
                <c:pt idx="2497">
                  <c:v>26</c:v>
                </c:pt>
                <c:pt idx="2498">
                  <c:v>26</c:v>
                </c:pt>
                <c:pt idx="2499">
                  <c:v>26</c:v>
                </c:pt>
                <c:pt idx="2500">
                  <c:v>26</c:v>
                </c:pt>
                <c:pt idx="2501">
                  <c:v>26</c:v>
                </c:pt>
                <c:pt idx="2502">
                  <c:v>26</c:v>
                </c:pt>
                <c:pt idx="2503">
                  <c:v>26</c:v>
                </c:pt>
                <c:pt idx="2504">
                  <c:v>26</c:v>
                </c:pt>
                <c:pt idx="2505">
                  <c:v>26</c:v>
                </c:pt>
                <c:pt idx="2506">
                  <c:v>26</c:v>
                </c:pt>
                <c:pt idx="2507">
                  <c:v>26</c:v>
                </c:pt>
                <c:pt idx="2508">
                  <c:v>26</c:v>
                </c:pt>
                <c:pt idx="2509">
                  <c:v>26</c:v>
                </c:pt>
                <c:pt idx="2510">
                  <c:v>26</c:v>
                </c:pt>
                <c:pt idx="2511">
                  <c:v>26</c:v>
                </c:pt>
                <c:pt idx="2512">
                  <c:v>26</c:v>
                </c:pt>
                <c:pt idx="2513">
                  <c:v>26</c:v>
                </c:pt>
                <c:pt idx="2514">
                  <c:v>26</c:v>
                </c:pt>
                <c:pt idx="2515">
                  <c:v>26</c:v>
                </c:pt>
                <c:pt idx="2516">
                  <c:v>26</c:v>
                </c:pt>
                <c:pt idx="2517">
                  <c:v>26</c:v>
                </c:pt>
                <c:pt idx="2518">
                  <c:v>26</c:v>
                </c:pt>
                <c:pt idx="2519">
                  <c:v>26</c:v>
                </c:pt>
                <c:pt idx="2520">
                  <c:v>26</c:v>
                </c:pt>
                <c:pt idx="2521">
                  <c:v>26</c:v>
                </c:pt>
                <c:pt idx="2522">
                  <c:v>26</c:v>
                </c:pt>
                <c:pt idx="2523">
                  <c:v>26</c:v>
                </c:pt>
                <c:pt idx="2524">
                  <c:v>26</c:v>
                </c:pt>
                <c:pt idx="2525">
                  <c:v>26</c:v>
                </c:pt>
                <c:pt idx="2526">
                  <c:v>26</c:v>
                </c:pt>
                <c:pt idx="2527">
                  <c:v>26</c:v>
                </c:pt>
                <c:pt idx="2528">
                  <c:v>26</c:v>
                </c:pt>
                <c:pt idx="2529">
                  <c:v>26</c:v>
                </c:pt>
                <c:pt idx="2530">
                  <c:v>26</c:v>
                </c:pt>
                <c:pt idx="2531">
                  <c:v>26</c:v>
                </c:pt>
                <c:pt idx="2532">
                  <c:v>26</c:v>
                </c:pt>
                <c:pt idx="2533">
                  <c:v>26</c:v>
                </c:pt>
                <c:pt idx="2534">
                  <c:v>26.1</c:v>
                </c:pt>
                <c:pt idx="2535">
                  <c:v>26.1</c:v>
                </c:pt>
                <c:pt idx="2536">
                  <c:v>26.1</c:v>
                </c:pt>
                <c:pt idx="2537">
                  <c:v>26.1</c:v>
                </c:pt>
                <c:pt idx="2538">
                  <c:v>26.1</c:v>
                </c:pt>
                <c:pt idx="2539">
                  <c:v>26.1</c:v>
                </c:pt>
                <c:pt idx="2540">
                  <c:v>26.1</c:v>
                </c:pt>
                <c:pt idx="2541">
                  <c:v>26.1</c:v>
                </c:pt>
                <c:pt idx="2542">
                  <c:v>26.1</c:v>
                </c:pt>
                <c:pt idx="2543">
                  <c:v>26.1</c:v>
                </c:pt>
                <c:pt idx="2544">
                  <c:v>26.1</c:v>
                </c:pt>
                <c:pt idx="2545">
                  <c:v>26.1</c:v>
                </c:pt>
                <c:pt idx="2546">
                  <c:v>26.1</c:v>
                </c:pt>
                <c:pt idx="2547">
                  <c:v>26.1</c:v>
                </c:pt>
                <c:pt idx="2548">
                  <c:v>26.1</c:v>
                </c:pt>
                <c:pt idx="2549">
                  <c:v>26.1</c:v>
                </c:pt>
                <c:pt idx="2550">
                  <c:v>26.1</c:v>
                </c:pt>
                <c:pt idx="2551">
                  <c:v>26.1</c:v>
                </c:pt>
                <c:pt idx="2552">
                  <c:v>26.1</c:v>
                </c:pt>
                <c:pt idx="2553">
                  <c:v>26.1</c:v>
                </c:pt>
                <c:pt idx="2554">
                  <c:v>26.1</c:v>
                </c:pt>
                <c:pt idx="2555">
                  <c:v>26.1</c:v>
                </c:pt>
                <c:pt idx="2556">
                  <c:v>26.1</c:v>
                </c:pt>
                <c:pt idx="2557">
                  <c:v>26.1</c:v>
                </c:pt>
                <c:pt idx="2558">
                  <c:v>26.1</c:v>
                </c:pt>
                <c:pt idx="2559">
                  <c:v>26.1</c:v>
                </c:pt>
                <c:pt idx="2560">
                  <c:v>26.1</c:v>
                </c:pt>
                <c:pt idx="2561">
                  <c:v>26.1</c:v>
                </c:pt>
                <c:pt idx="2562">
                  <c:v>26.1</c:v>
                </c:pt>
                <c:pt idx="2563">
                  <c:v>26.1</c:v>
                </c:pt>
                <c:pt idx="2564">
                  <c:v>26.1</c:v>
                </c:pt>
                <c:pt idx="2565">
                  <c:v>26.1</c:v>
                </c:pt>
                <c:pt idx="2566">
                  <c:v>26.2</c:v>
                </c:pt>
                <c:pt idx="2567">
                  <c:v>26.2</c:v>
                </c:pt>
                <c:pt idx="2568">
                  <c:v>26.2</c:v>
                </c:pt>
                <c:pt idx="2569">
                  <c:v>26.2</c:v>
                </c:pt>
                <c:pt idx="2570">
                  <c:v>26.2</c:v>
                </c:pt>
                <c:pt idx="2571">
                  <c:v>26.2</c:v>
                </c:pt>
                <c:pt idx="2572">
                  <c:v>26.2</c:v>
                </c:pt>
                <c:pt idx="2573">
                  <c:v>26.2</c:v>
                </c:pt>
                <c:pt idx="2574">
                  <c:v>26.2</c:v>
                </c:pt>
                <c:pt idx="2575">
                  <c:v>26.2</c:v>
                </c:pt>
                <c:pt idx="2576">
                  <c:v>26.2</c:v>
                </c:pt>
                <c:pt idx="2577">
                  <c:v>26.2</c:v>
                </c:pt>
                <c:pt idx="2578">
                  <c:v>26.2</c:v>
                </c:pt>
                <c:pt idx="2579">
                  <c:v>26.2</c:v>
                </c:pt>
                <c:pt idx="2580">
                  <c:v>26.2</c:v>
                </c:pt>
                <c:pt idx="2581">
                  <c:v>26.2</c:v>
                </c:pt>
                <c:pt idx="2582">
                  <c:v>26.2</c:v>
                </c:pt>
                <c:pt idx="2583">
                  <c:v>26.2</c:v>
                </c:pt>
                <c:pt idx="2584">
                  <c:v>26.2</c:v>
                </c:pt>
                <c:pt idx="2585">
                  <c:v>26.2</c:v>
                </c:pt>
                <c:pt idx="2586">
                  <c:v>26.2</c:v>
                </c:pt>
                <c:pt idx="2587">
                  <c:v>26.2</c:v>
                </c:pt>
                <c:pt idx="2588">
                  <c:v>26.2</c:v>
                </c:pt>
                <c:pt idx="2589">
                  <c:v>26.2</c:v>
                </c:pt>
                <c:pt idx="2590">
                  <c:v>26.2</c:v>
                </c:pt>
                <c:pt idx="2591">
                  <c:v>26.2</c:v>
                </c:pt>
                <c:pt idx="2592">
                  <c:v>26.3</c:v>
                </c:pt>
                <c:pt idx="2593">
                  <c:v>26.3</c:v>
                </c:pt>
                <c:pt idx="2594">
                  <c:v>26.3</c:v>
                </c:pt>
                <c:pt idx="2595">
                  <c:v>26.4</c:v>
                </c:pt>
                <c:pt idx="2596">
                  <c:v>26.4</c:v>
                </c:pt>
                <c:pt idx="2597">
                  <c:v>26.5</c:v>
                </c:pt>
                <c:pt idx="2598">
                  <c:v>26.5</c:v>
                </c:pt>
                <c:pt idx="2599">
                  <c:v>26.6</c:v>
                </c:pt>
                <c:pt idx="2600">
                  <c:v>26.6</c:v>
                </c:pt>
                <c:pt idx="2601">
                  <c:v>26.6</c:v>
                </c:pt>
                <c:pt idx="2602">
                  <c:v>26.6</c:v>
                </c:pt>
                <c:pt idx="2603">
                  <c:v>26.7</c:v>
                </c:pt>
                <c:pt idx="2604">
                  <c:v>26.7</c:v>
                </c:pt>
                <c:pt idx="2605">
                  <c:v>26.8</c:v>
                </c:pt>
                <c:pt idx="2606">
                  <c:v>26.8</c:v>
                </c:pt>
                <c:pt idx="2607">
                  <c:v>26.9</c:v>
                </c:pt>
                <c:pt idx="2608">
                  <c:v>26.9</c:v>
                </c:pt>
                <c:pt idx="2609">
                  <c:v>27</c:v>
                </c:pt>
                <c:pt idx="2610">
                  <c:v>27</c:v>
                </c:pt>
                <c:pt idx="2611">
                  <c:v>27.1</c:v>
                </c:pt>
                <c:pt idx="2612">
                  <c:v>27.1</c:v>
                </c:pt>
                <c:pt idx="2613">
                  <c:v>27.2</c:v>
                </c:pt>
                <c:pt idx="2614">
                  <c:v>27.2</c:v>
                </c:pt>
                <c:pt idx="2615">
                  <c:v>27.2</c:v>
                </c:pt>
                <c:pt idx="2616">
                  <c:v>27.3</c:v>
                </c:pt>
                <c:pt idx="2617">
                  <c:v>27.3</c:v>
                </c:pt>
                <c:pt idx="2618">
                  <c:v>27.3</c:v>
                </c:pt>
                <c:pt idx="2619">
                  <c:v>27.4</c:v>
                </c:pt>
                <c:pt idx="2620">
                  <c:v>27.4</c:v>
                </c:pt>
                <c:pt idx="2621">
                  <c:v>27.4</c:v>
                </c:pt>
                <c:pt idx="2622">
                  <c:v>27.4</c:v>
                </c:pt>
                <c:pt idx="2623">
                  <c:v>27.5</c:v>
                </c:pt>
                <c:pt idx="2624">
                  <c:v>27.5</c:v>
                </c:pt>
                <c:pt idx="2625">
                  <c:v>27.6</c:v>
                </c:pt>
                <c:pt idx="2626">
                  <c:v>27.6</c:v>
                </c:pt>
                <c:pt idx="2627">
                  <c:v>27.6</c:v>
                </c:pt>
                <c:pt idx="2628">
                  <c:v>27.6</c:v>
                </c:pt>
                <c:pt idx="2629">
                  <c:v>27.7</c:v>
                </c:pt>
                <c:pt idx="2630">
                  <c:v>27.7</c:v>
                </c:pt>
                <c:pt idx="2631">
                  <c:v>27.7</c:v>
                </c:pt>
                <c:pt idx="2632">
                  <c:v>27.8</c:v>
                </c:pt>
                <c:pt idx="2633">
                  <c:v>27.8</c:v>
                </c:pt>
                <c:pt idx="2634">
                  <c:v>27.8</c:v>
                </c:pt>
                <c:pt idx="2635">
                  <c:v>27.9</c:v>
                </c:pt>
                <c:pt idx="2636">
                  <c:v>27.9</c:v>
                </c:pt>
                <c:pt idx="2637">
                  <c:v>27.9</c:v>
                </c:pt>
                <c:pt idx="2638">
                  <c:v>28</c:v>
                </c:pt>
                <c:pt idx="2639">
                  <c:v>28</c:v>
                </c:pt>
                <c:pt idx="2640">
                  <c:v>28.1</c:v>
                </c:pt>
                <c:pt idx="2641">
                  <c:v>28.1</c:v>
                </c:pt>
                <c:pt idx="2642">
                  <c:v>28.2</c:v>
                </c:pt>
                <c:pt idx="2643">
                  <c:v>28.2</c:v>
                </c:pt>
                <c:pt idx="2644">
                  <c:v>28.2</c:v>
                </c:pt>
                <c:pt idx="2645">
                  <c:v>28.3</c:v>
                </c:pt>
                <c:pt idx="2646">
                  <c:v>28.4</c:v>
                </c:pt>
                <c:pt idx="2647">
                  <c:v>28.4</c:v>
                </c:pt>
                <c:pt idx="2648">
                  <c:v>28.5</c:v>
                </c:pt>
                <c:pt idx="2649">
                  <c:v>28.5</c:v>
                </c:pt>
                <c:pt idx="2650">
                  <c:v>28.6</c:v>
                </c:pt>
                <c:pt idx="2651">
                  <c:v>28.6</c:v>
                </c:pt>
                <c:pt idx="2652">
                  <c:v>28.7</c:v>
                </c:pt>
                <c:pt idx="2653">
                  <c:v>28.7</c:v>
                </c:pt>
                <c:pt idx="2654">
                  <c:v>28.8</c:v>
                </c:pt>
                <c:pt idx="2655">
                  <c:v>28.9</c:v>
                </c:pt>
                <c:pt idx="2656">
                  <c:v>28.9</c:v>
                </c:pt>
                <c:pt idx="2657">
                  <c:v>29</c:v>
                </c:pt>
                <c:pt idx="2658">
                  <c:v>29.1</c:v>
                </c:pt>
                <c:pt idx="2659">
                  <c:v>29.1</c:v>
                </c:pt>
                <c:pt idx="2660">
                  <c:v>29.2</c:v>
                </c:pt>
                <c:pt idx="2661">
                  <c:v>29.2</c:v>
                </c:pt>
                <c:pt idx="2662">
                  <c:v>29.2</c:v>
                </c:pt>
                <c:pt idx="2663">
                  <c:v>29.2</c:v>
                </c:pt>
                <c:pt idx="2664">
                  <c:v>29.2</c:v>
                </c:pt>
                <c:pt idx="2665">
                  <c:v>29.2</c:v>
                </c:pt>
                <c:pt idx="2666">
                  <c:v>29.2</c:v>
                </c:pt>
                <c:pt idx="2667">
                  <c:v>29.2</c:v>
                </c:pt>
                <c:pt idx="2668">
                  <c:v>29.2</c:v>
                </c:pt>
                <c:pt idx="2669">
                  <c:v>29.2</c:v>
                </c:pt>
                <c:pt idx="2670">
                  <c:v>29.2</c:v>
                </c:pt>
                <c:pt idx="2671">
                  <c:v>29.2</c:v>
                </c:pt>
                <c:pt idx="2672">
                  <c:v>29.2</c:v>
                </c:pt>
                <c:pt idx="2673">
                  <c:v>29.2</c:v>
                </c:pt>
                <c:pt idx="2674">
                  <c:v>29.2</c:v>
                </c:pt>
                <c:pt idx="2675">
                  <c:v>29.2</c:v>
                </c:pt>
                <c:pt idx="2676">
                  <c:v>29.2</c:v>
                </c:pt>
                <c:pt idx="2677">
                  <c:v>29.2</c:v>
                </c:pt>
                <c:pt idx="2678">
                  <c:v>29.2</c:v>
                </c:pt>
                <c:pt idx="2679">
                  <c:v>29.2</c:v>
                </c:pt>
                <c:pt idx="2680">
                  <c:v>29.2</c:v>
                </c:pt>
                <c:pt idx="2681">
                  <c:v>29.2</c:v>
                </c:pt>
                <c:pt idx="2682">
                  <c:v>29.2</c:v>
                </c:pt>
                <c:pt idx="2683">
                  <c:v>29.2</c:v>
                </c:pt>
                <c:pt idx="2684">
                  <c:v>29.2</c:v>
                </c:pt>
                <c:pt idx="2685">
                  <c:v>29.2</c:v>
                </c:pt>
                <c:pt idx="2686">
                  <c:v>29.3</c:v>
                </c:pt>
                <c:pt idx="2687">
                  <c:v>29.3</c:v>
                </c:pt>
                <c:pt idx="2688">
                  <c:v>29.3</c:v>
                </c:pt>
                <c:pt idx="2689">
                  <c:v>29.3</c:v>
                </c:pt>
                <c:pt idx="2690">
                  <c:v>29.3</c:v>
                </c:pt>
                <c:pt idx="2691">
                  <c:v>29.3</c:v>
                </c:pt>
                <c:pt idx="2692">
                  <c:v>29.3</c:v>
                </c:pt>
                <c:pt idx="2693">
                  <c:v>29.3</c:v>
                </c:pt>
                <c:pt idx="2694">
                  <c:v>29.3</c:v>
                </c:pt>
                <c:pt idx="2695">
                  <c:v>29.3</c:v>
                </c:pt>
                <c:pt idx="2696">
                  <c:v>29.3</c:v>
                </c:pt>
                <c:pt idx="2697">
                  <c:v>29.4</c:v>
                </c:pt>
                <c:pt idx="2698">
                  <c:v>29.4</c:v>
                </c:pt>
                <c:pt idx="2699">
                  <c:v>29.4</c:v>
                </c:pt>
                <c:pt idx="2700">
                  <c:v>29.4</c:v>
                </c:pt>
                <c:pt idx="2701">
                  <c:v>29.4</c:v>
                </c:pt>
                <c:pt idx="2702">
                  <c:v>29.5</c:v>
                </c:pt>
                <c:pt idx="2703">
                  <c:v>29.5</c:v>
                </c:pt>
                <c:pt idx="2704">
                  <c:v>29.5</c:v>
                </c:pt>
                <c:pt idx="2705">
                  <c:v>29.5</c:v>
                </c:pt>
                <c:pt idx="2706">
                  <c:v>29.6</c:v>
                </c:pt>
                <c:pt idx="2707">
                  <c:v>29.6</c:v>
                </c:pt>
                <c:pt idx="2708">
                  <c:v>29.6</c:v>
                </c:pt>
                <c:pt idx="2709">
                  <c:v>29.6</c:v>
                </c:pt>
                <c:pt idx="2710">
                  <c:v>29.7</c:v>
                </c:pt>
                <c:pt idx="2711">
                  <c:v>29.7</c:v>
                </c:pt>
                <c:pt idx="2712">
                  <c:v>29.7</c:v>
                </c:pt>
                <c:pt idx="2713">
                  <c:v>29.7</c:v>
                </c:pt>
                <c:pt idx="2714">
                  <c:v>29.7</c:v>
                </c:pt>
                <c:pt idx="2715">
                  <c:v>29.8</c:v>
                </c:pt>
                <c:pt idx="2716">
                  <c:v>29.8</c:v>
                </c:pt>
                <c:pt idx="2717">
                  <c:v>29.8</c:v>
                </c:pt>
                <c:pt idx="2718">
                  <c:v>29.8</c:v>
                </c:pt>
                <c:pt idx="2719">
                  <c:v>29.8</c:v>
                </c:pt>
                <c:pt idx="2720">
                  <c:v>29.8</c:v>
                </c:pt>
                <c:pt idx="2721">
                  <c:v>29.8</c:v>
                </c:pt>
                <c:pt idx="2722">
                  <c:v>29.9</c:v>
                </c:pt>
                <c:pt idx="2723">
                  <c:v>29.9</c:v>
                </c:pt>
                <c:pt idx="2724">
                  <c:v>29.9</c:v>
                </c:pt>
                <c:pt idx="2725">
                  <c:v>29.9</c:v>
                </c:pt>
                <c:pt idx="2726">
                  <c:v>29.9</c:v>
                </c:pt>
                <c:pt idx="2727">
                  <c:v>30</c:v>
                </c:pt>
                <c:pt idx="2728">
                  <c:v>30</c:v>
                </c:pt>
                <c:pt idx="2729">
                  <c:v>30</c:v>
                </c:pt>
                <c:pt idx="2730">
                  <c:v>30.1</c:v>
                </c:pt>
                <c:pt idx="2731">
                  <c:v>30.2</c:v>
                </c:pt>
                <c:pt idx="2732">
                  <c:v>30.3</c:v>
                </c:pt>
                <c:pt idx="2733">
                  <c:v>30.4</c:v>
                </c:pt>
                <c:pt idx="2734">
                  <c:v>30.5</c:v>
                </c:pt>
                <c:pt idx="2735">
                  <c:v>30.7</c:v>
                </c:pt>
                <c:pt idx="2736">
                  <c:v>30.8</c:v>
                </c:pt>
                <c:pt idx="2737">
                  <c:v>30.9</c:v>
                </c:pt>
                <c:pt idx="2738">
                  <c:v>31</c:v>
                </c:pt>
                <c:pt idx="2739">
                  <c:v>31.1</c:v>
                </c:pt>
                <c:pt idx="2740">
                  <c:v>31.2</c:v>
                </c:pt>
                <c:pt idx="2741">
                  <c:v>31.4</c:v>
                </c:pt>
                <c:pt idx="2742">
                  <c:v>31.5</c:v>
                </c:pt>
                <c:pt idx="2743">
                  <c:v>31.6</c:v>
                </c:pt>
                <c:pt idx="2744">
                  <c:v>31.8</c:v>
                </c:pt>
                <c:pt idx="2745">
                  <c:v>31.9</c:v>
                </c:pt>
                <c:pt idx="2746">
                  <c:v>32</c:v>
                </c:pt>
                <c:pt idx="2747">
                  <c:v>32.1</c:v>
                </c:pt>
                <c:pt idx="2748">
                  <c:v>32.200000000000003</c:v>
                </c:pt>
                <c:pt idx="2749">
                  <c:v>32.4</c:v>
                </c:pt>
                <c:pt idx="2750">
                  <c:v>32.5</c:v>
                </c:pt>
                <c:pt idx="2751">
                  <c:v>32.700000000000003</c:v>
                </c:pt>
                <c:pt idx="2752">
                  <c:v>32.800000000000004</c:v>
                </c:pt>
                <c:pt idx="2753">
                  <c:v>32.9</c:v>
                </c:pt>
                <c:pt idx="2754">
                  <c:v>33</c:v>
                </c:pt>
                <c:pt idx="2755">
                  <c:v>33.1</c:v>
                </c:pt>
                <c:pt idx="2756">
                  <c:v>33.200000000000003</c:v>
                </c:pt>
                <c:pt idx="2757">
                  <c:v>33.300000000000004</c:v>
                </c:pt>
                <c:pt idx="2758">
                  <c:v>33.4</c:v>
                </c:pt>
                <c:pt idx="2759">
                  <c:v>33.5</c:v>
                </c:pt>
                <c:pt idx="2760">
                  <c:v>33.6</c:v>
                </c:pt>
                <c:pt idx="2761">
                  <c:v>33.700000000000003</c:v>
                </c:pt>
                <c:pt idx="2762">
                  <c:v>33.9</c:v>
                </c:pt>
                <c:pt idx="2763">
                  <c:v>34</c:v>
                </c:pt>
                <c:pt idx="2764">
                  <c:v>34.1</c:v>
                </c:pt>
                <c:pt idx="2765">
                  <c:v>34.300000000000004</c:v>
                </c:pt>
                <c:pt idx="2766">
                  <c:v>34.4</c:v>
                </c:pt>
                <c:pt idx="2767">
                  <c:v>34.5</c:v>
                </c:pt>
                <c:pt idx="2768">
                  <c:v>34.6</c:v>
                </c:pt>
                <c:pt idx="2769">
                  <c:v>34.700000000000003</c:v>
                </c:pt>
                <c:pt idx="2770">
                  <c:v>34.800000000000004</c:v>
                </c:pt>
                <c:pt idx="2771">
                  <c:v>34.9</c:v>
                </c:pt>
                <c:pt idx="2772">
                  <c:v>35.1</c:v>
                </c:pt>
                <c:pt idx="2773">
                  <c:v>35.200000000000003</c:v>
                </c:pt>
                <c:pt idx="2774">
                  <c:v>35.300000000000004</c:v>
                </c:pt>
                <c:pt idx="2775">
                  <c:v>35.4</c:v>
                </c:pt>
                <c:pt idx="2776">
                  <c:v>35.5</c:v>
                </c:pt>
                <c:pt idx="2777">
                  <c:v>35.6</c:v>
                </c:pt>
                <c:pt idx="2778">
                  <c:v>35.700000000000003</c:v>
                </c:pt>
                <c:pt idx="2779">
                  <c:v>35.800000000000004</c:v>
                </c:pt>
                <c:pt idx="2780">
                  <c:v>35.9</c:v>
                </c:pt>
                <c:pt idx="2781">
                  <c:v>36</c:v>
                </c:pt>
                <c:pt idx="2782">
                  <c:v>36.1</c:v>
                </c:pt>
                <c:pt idx="2783">
                  <c:v>36.300000000000004</c:v>
                </c:pt>
                <c:pt idx="2784">
                  <c:v>36.4</c:v>
                </c:pt>
                <c:pt idx="2785">
                  <c:v>36.5</c:v>
                </c:pt>
                <c:pt idx="2786">
                  <c:v>36.6</c:v>
                </c:pt>
                <c:pt idx="2787">
                  <c:v>36.700000000000003</c:v>
                </c:pt>
                <c:pt idx="2788">
                  <c:v>36.800000000000004</c:v>
                </c:pt>
                <c:pt idx="2789">
                  <c:v>36.9</c:v>
                </c:pt>
                <c:pt idx="2790">
                  <c:v>37</c:v>
                </c:pt>
                <c:pt idx="2791">
                  <c:v>37.1</c:v>
                </c:pt>
                <c:pt idx="2792">
                  <c:v>37.1</c:v>
                </c:pt>
                <c:pt idx="2793">
                  <c:v>37.200000000000003</c:v>
                </c:pt>
                <c:pt idx="2794">
                  <c:v>37.300000000000004</c:v>
                </c:pt>
                <c:pt idx="2795">
                  <c:v>37.4</c:v>
                </c:pt>
                <c:pt idx="2796">
                  <c:v>37.5</c:v>
                </c:pt>
                <c:pt idx="2797">
                  <c:v>37.6</c:v>
                </c:pt>
                <c:pt idx="2798">
                  <c:v>37.700000000000003</c:v>
                </c:pt>
                <c:pt idx="2799">
                  <c:v>37.800000000000004</c:v>
                </c:pt>
                <c:pt idx="2800">
                  <c:v>37.800000000000004</c:v>
                </c:pt>
                <c:pt idx="2801">
                  <c:v>37.9</c:v>
                </c:pt>
                <c:pt idx="2802">
                  <c:v>37.9</c:v>
                </c:pt>
                <c:pt idx="2803">
                  <c:v>37.9</c:v>
                </c:pt>
                <c:pt idx="2804">
                  <c:v>37.9</c:v>
                </c:pt>
                <c:pt idx="2805">
                  <c:v>37.9</c:v>
                </c:pt>
                <c:pt idx="2806">
                  <c:v>38</c:v>
                </c:pt>
                <c:pt idx="2807">
                  <c:v>38</c:v>
                </c:pt>
                <c:pt idx="2808">
                  <c:v>38</c:v>
                </c:pt>
                <c:pt idx="2809">
                  <c:v>38</c:v>
                </c:pt>
                <c:pt idx="2810">
                  <c:v>38</c:v>
                </c:pt>
                <c:pt idx="2811">
                  <c:v>38</c:v>
                </c:pt>
                <c:pt idx="2812">
                  <c:v>38</c:v>
                </c:pt>
                <c:pt idx="2813">
                  <c:v>38</c:v>
                </c:pt>
                <c:pt idx="2814">
                  <c:v>38</c:v>
                </c:pt>
                <c:pt idx="2815">
                  <c:v>38</c:v>
                </c:pt>
                <c:pt idx="2816">
                  <c:v>38</c:v>
                </c:pt>
                <c:pt idx="2817">
                  <c:v>38</c:v>
                </c:pt>
                <c:pt idx="2818">
                  <c:v>38.1</c:v>
                </c:pt>
                <c:pt idx="2819">
                  <c:v>38.1</c:v>
                </c:pt>
                <c:pt idx="2820">
                  <c:v>38.1</c:v>
                </c:pt>
                <c:pt idx="2821">
                  <c:v>38.1</c:v>
                </c:pt>
                <c:pt idx="2822">
                  <c:v>38.1</c:v>
                </c:pt>
                <c:pt idx="2823">
                  <c:v>38.1</c:v>
                </c:pt>
                <c:pt idx="2824">
                  <c:v>38.1</c:v>
                </c:pt>
                <c:pt idx="2825">
                  <c:v>38.200000000000003</c:v>
                </c:pt>
                <c:pt idx="2826">
                  <c:v>38.200000000000003</c:v>
                </c:pt>
                <c:pt idx="2827">
                  <c:v>38.200000000000003</c:v>
                </c:pt>
                <c:pt idx="2828">
                  <c:v>38.200000000000003</c:v>
                </c:pt>
                <c:pt idx="2829">
                  <c:v>38.300000000000004</c:v>
                </c:pt>
                <c:pt idx="2830">
                  <c:v>38.300000000000004</c:v>
                </c:pt>
                <c:pt idx="2831">
                  <c:v>38.300000000000004</c:v>
                </c:pt>
                <c:pt idx="2832">
                  <c:v>38.300000000000004</c:v>
                </c:pt>
                <c:pt idx="2833">
                  <c:v>38.300000000000004</c:v>
                </c:pt>
                <c:pt idx="2834">
                  <c:v>38.4</c:v>
                </c:pt>
                <c:pt idx="2835">
                  <c:v>38.4</c:v>
                </c:pt>
                <c:pt idx="2836">
                  <c:v>38.4</c:v>
                </c:pt>
                <c:pt idx="2837">
                  <c:v>38.4</c:v>
                </c:pt>
                <c:pt idx="2838">
                  <c:v>38.4</c:v>
                </c:pt>
                <c:pt idx="2839">
                  <c:v>38.4</c:v>
                </c:pt>
                <c:pt idx="2840">
                  <c:v>38.4</c:v>
                </c:pt>
                <c:pt idx="2841">
                  <c:v>38.4</c:v>
                </c:pt>
                <c:pt idx="2842">
                  <c:v>38.5</c:v>
                </c:pt>
                <c:pt idx="2843">
                  <c:v>38.5</c:v>
                </c:pt>
                <c:pt idx="2844">
                  <c:v>38.5</c:v>
                </c:pt>
                <c:pt idx="2845">
                  <c:v>38.5</c:v>
                </c:pt>
                <c:pt idx="2846">
                  <c:v>38.5</c:v>
                </c:pt>
                <c:pt idx="2847">
                  <c:v>38.5</c:v>
                </c:pt>
                <c:pt idx="2848">
                  <c:v>38.5</c:v>
                </c:pt>
                <c:pt idx="2849">
                  <c:v>38.6</c:v>
                </c:pt>
                <c:pt idx="2850">
                  <c:v>38.6</c:v>
                </c:pt>
                <c:pt idx="2851">
                  <c:v>38.6</c:v>
                </c:pt>
                <c:pt idx="2852">
                  <c:v>38.6</c:v>
                </c:pt>
                <c:pt idx="2853">
                  <c:v>38.6</c:v>
                </c:pt>
                <c:pt idx="2854">
                  <c:v>38.6</c:v>
                </c:pt>
                <c:pt idx="2855">
                  <c:v>38.6</c:v>
                </c:pt>
                <c:pt idx="2856">
                  <c:v>38.6</c:v>
                </c:pt>
                <c:pt idx="2857">
                  <c:v>38.6</c:v>
                </c:pt>
                <c:pt idx="2858">
                  <c:v>38.6</c:v>
                </c:pt>
                <c:pt idx="2859">
                  <c:v>38.700000000000003</c:v>
                </c:pt>
                <c:pt idx="2860">
                  <c:v>38.700000000000003</c:v>
                </c:pt>
                <c:pt idx="2861">
                  <c:v>38.700000000000003</c:v>
                </c:pt>
                <c:pt idx="2862">
                  <c:v>38.700000000000003</c:v>
                </c:pt>
                <c:pt idx="2863">
                  <c:v>38.700000000000003</c:v>
                </c:pt>
                <c:pt idx="2864">
                  <c:v>38.700000000000003</c:v>
                </c:pt>
                <c:pt idx="2865">
                  <c:v>38.700000000000003</c:v>
                </c:pt>
                <c:pt idx="2866">
                  <c:v>38.700000000000003</c:v>
                </c:pt>
                <c:pt idx="2867">
                  <c:v>38.800000000000004</c:v>
                </c:pt>
                <c:pt idx="2868">
                  <c:v>38.800000000000004</c:v>
                </c:pt>
                <c:pt idx="2869">
                  <c:v>38.9</c:v>
                </c:pt>
                <c:pt idx="2870">
                  <c:v>39</c:v>
                </c:pt>
                <c:pt idx="2871">
                  <c:v>39.1</c:v>
                </c:pt>
                <c:pt idx="2872">
                  <c:v>39.200000000000003</c:v>
                </c:pt>
                <c:pt idx="2873">
                  <c:v>39.300000000000004</c:v>
                </c:pt>
                <c:pt idx="2874">
                  <c:v>39.4</c:v>
                </c:pt>
                <c:pt idx="2875">
                  <c:v>39.5</c:v>
                </c:pt>
                <c:pt idx="2876">
                  <c:v>39.6</c:v>
                </c:pt>
                <c:pt idx="2877">
                  <c:v>39.700000000000003</c:v>
                </c:pt>
                <c:pt idx="2878">
                  <c:v>39.800000000000004</c:v>
                </c:pt>
                <c:pt idx="2879">
                  <c:v>39.800000000000004</c:v>
                </c:pt>
                <c:pt idx="2880">
                  <c:v>39.9</c:v>
                </c:pt>
                <c:pt idx="2881">
                  <c:v>40</c:v>
                </c:pt>
                <c:pt idx="2882">
                  <c:v>40.1</c:v>
                </c:pt>
                <c:pt idx="2883">
                  <c:v>40.1</c:v>
                </c:pt>
                <c:pt idx="2884">
                  <c:v>40.200000000000003</c:v>
                </c:pt>
                <c:pt idx="2885">
                  <c:v>40.300000000000004</c:v>
                </c:pt>
                <c:pt idx="2886">
                  <c:v>40.300000000000004</c:v>
                </c:pt>
                <c:pt idx="2887">
                  <c:v>40.4</c:v>
                </c:pt>
                <c:pt idx="2888">
                  <c:v>40.5</c:v>
                </c:pt>
                <c:pt idx="2889">
                  <c:v>40.5</c:v>
                </c:pt>
                <c:pt idx="2890">
                  <c:v>40.6</c:v>
                </c:pt>
                <c:pt idx="2891">
                  <c:v>40.700000000000003</c:v>
                </c:pt>
                <c:pt idx="2892">
                  <c:v>40.700000000000003</c:v>
                </c:pt>
                <c:pt idx="2893">
                  <c:v>40.800000000000004</c:v>
                </c:pt>
                <c:pt idx="2894">
                  <c:v>40.800000000000004</c:v>
                </c:pt>
                <c:pt idx="2895">
                  <c:v>40.9</c:v>
                </c:pt>
                <c:pt idx="2896">
                  <c:v>40.9</c:v>
                </c:pt>
                <c:pt idx="2897">
                  <c:v>41</c:v>
                </c:pt>
                <c:pt idx="2898">
                  <c:v>41</c:v>
                </c:pt>
                <c:pt idx="2899">
                  <c:v>41.1</c:v>
                </c:pt>
                <c:pt idx="2900">
                  <c:v>41.1</c:v>
                </c:pt>
                <c:pt idx="2901">
                  <c:v>41.2</c:v>
                </c:pt>
                <c:pt idx="2902">
                  <c:v>41.2</c:v>
                </c:pt>
                <c:pt idx="2903">
                  <c:v>41.3</c:v>
                </c:pt>
                <c:pt idx="2904">
                  <c:v>41.3</c:v>
                </c:pt>
                <c:pt idx="2905">
                  <c:v>41.3</c:v>
                </c:pt>
                <c:pt idx="2906">
                  <c:v>41.3</c:v>
                </c:pt>
                <c:pt idx="2907">
                  <c:v>41.4</c:v>
                </c:pt>
                <c:pt idx="2908">
                  <c:v>41.4</c:v>
                </c:pt>
                <c:pt idx="2909">
                  <c:v>41.4</c:v>
                </c:pt>
                <c:pt idx="2910">
                  <c:v>41.4</c:v>
                </c:pt>
                <c:pt idx="2911">
                  <c:v>41.4</c:v>
                </c:pt>
                <c:pt idx="2912">
                  <c:v>41.4</c:v>
                </c:pt>
                <c:pt idx="2913">
                  <c:v>41.4</c:v>
                </c:pt>
                <c:pt idx="2914">
                  <c:v>41.4</c:v>
                </c:pt>
                <c:pt idx="2915">
                  <c:v>41.4</c:v>
                </c:pt>
                <c:pt idx="2916">
                  <c:v>41.4</c:v>
                </c:pt>
                <c:pt idx="2917">
                  <c:v>41.5</c:v>
                </c:pt>
                <c:pt idx="2918">
                  <c:v>41.5</c:v>
                </c:pt>
                <c:pt idx="2919">
                  <c:v>41.6</c:v>
                </c:pt>
                <c:pt idx="2920">
                  <c:v>41.6</c:v>
                </c:pt>
                <c:pt idx="2921">
                  <c:v>41.7</c:v>
                </c:pt>
                <c:pt idx="2922">
                  <c:v>41.7</c:v>
                </c:pt>
                <c:pt idx="2923">
                  <c:v>41.8</c:v>
                </c:pt>
                <c:pt idx="2924">
                  <c:v>41.8</c:v>
                </c:pt>
                <c:pt idx="2925">
                  <c:v>41.9</c:v>
                </c:pt>
                <c:pt idx="2926">
                  <c:v>41.9</c:v>
                </c:pt>
                <c:pt idx="2927">
                  <c:v>41.9</c:v>
                </c:pt>
                <c:pt idx="2928">
                  <c:v>41.9</c:v>
                </c:pt>
                <c:pt idx="2929">
                  <c:v>41.9</c:v>
                </c:pt>
                <c:pt idx="2930">
                  <c:v>41.9</c:v>
                </c:pt>
                <c:pt idx="2931">
                  <c:v>41.9</c:v>
                </c:pt>
                <c:pt idx="2932">
                  <c:v>41.9</c:v>
                </c:pt>
                <c:pt idx="2933">
                  <c:v>41.9</c:v>
                </c:pt>
                <c:pt idx="2934">
                  <c:v>42</c:v>
                </c:pt>
                <c:pt idx="2935">
                  <c:v>42</c:v>
                </c:pt>
                <c:pt idx="2936">
                  <c:v>42</c:v>
                </c:pt>
                <c:pt idx="2937">
                  <c:v>42</c:v>
                </c:pt>
                <c:pt idx="2938">
                  <c:v>42</c:v>
                </c:pt>
                <c:pt idx="2939">
                  <c:v>42</c:v>
                </c:pt>
                <c:pt idx="2940">
                  <c:v>42.1</c:v>
                </c:pt>
                <c:pt idx="2941">
                  <c:v>42.1</c:v>
                </c:pt>
                <c:pt idx="2942">
                  <c:v>42.1</c:v>
                </c:pt>
                <c:pt idx="2943">
                  <c:v>42.1</c:v>
                </c:pt>
                <c:pt idx="2944">
                  <c:v>42.1</c:v>
                </c:pt>
                <c:pt idx="2945">
                  <c:v>42.1</c:v>
                </c:pt>
                <c:pt idx="2946">
                  <c:v>42.1</c:v>
                </c:pt>
                <c:pt idx="2947">
                  <c:v>42.2</c:v>
                </c:pt>
                <c:pt idx="2948">
                  <c:v>42.2</c:v>
                </c:pt>
                <c:pt idx="2949">
                  <c:v>42.2</c:v>
                </c:pt>
                <c:pt idx="2950">
                  <c:v>42.2</c:v>
                </c:pt>
                <c:pt idx="2951">
                  <c:v>42.2</c:v>
                </c:pt>
                <c:pt idx="2952">
                  <c:v>42.2</c:v>
                </c:pt>
                <c:pt idx="2953">
                  <c:v>42.2</c:v>
                </c:pt>
                <c:pt idx="2954">
                  <c:v>42.2</c:v>
                </c:pt>
                <c:pt idx="2955">
                  <c:v>42.2</c:v>
                </c:pt>
                <c:pt idx="2956">
                  <c:v>42.3</c:v>
                </c:pt>
                <c:pt idx="2957">
                  <c:v>42.3</c:v>
                </c:pt>
                <c:pt idx="2958">
                  <c:v>42.3</c:v>
                </c:pt>
                <c:pt idx="2959">
                  <c:v>42.3</c:v>
                </c:pt>
                <c:pt idx="2960">
                  <c:v>42.3</c:v>
                </c:pt>
                <c:pt idx="2961">
                  <c:v>42.3</c:v>
                </c:pt>
                <c:pt idx="2962">
                  <c:v>42.3</c:v>
                </c:pt>
                <c:pt idx="2963">
                  <c:v>42.3</c:v>
                </c:pt>
                <c:pt idx="2964">
                  <c:v>42.3</c:v>
                </c:pt>
                <c:pt idx="2965">
                  <c:v>42.4</c:v>
                </c:pt>
                <c:pt idx="2966">
                  <c:v>42.4</c:v>
                </c:pt>
                <c:pt idx="2967">
                  <c:v>42.4</c:v>
                </c:pt>
                <c:pt idx="2968">
                  <c:v>42.4</c:v>
                </c:pt>
                <c:pt idx="2969">
                  <c:v>42.4</c:v>
                </c:pt>
                <c:pt idx="2970">
                  <c:v>42.4</c:v>
                </c:pt>
                <c:pt idx="2971">
                  <c:v>42.4</c:v>
                </c:pt>
                <c:pt idx="2972">
                  <c:v>42.4</c:v>
                </c:pt>
                <c:pt idx="2973">
                  <c:v>42.4</c:v>
                </c:pt>
                <c:pt idx="2974">
                  <c:v>42.4</c:v>
                </c:pt>
                <c:pt idx="2975">
                  <c:v>42.4</c:v>
                </c:pt>
                <c:pt idx="2976">
                  <c:v>42.5</c:v>
                </c:pt>
                <c:pt idx="2977">
                  <c:v>42.5</c:v>
                </c:pt>
                <c:pt idx="2978">
                  <c:v>42.5</c:v>
                </c:pt>
                <c:pt idx="2979">
                  <c:v>42.5</c:v>
                </c:pt>
                <c:pt idx="2980">
                  <c:v>42.5</c:v>
                </c:pt>
                <c:pt idx="2981">
                  <c:v>42.5</c:v>
                </c:pt>
                <c:pt idx="2982">
                  <c:v>42.5</c:v>
                </c:pt>
                <c:pt idx="2983">
                  <c:v>42.5</c:v>
                </c:pt>
                <c:pt idx="2984">
                  <c:v>42.5</c:v>
                </c:pt>
                <c:pt idx="2985">
                  <c:v>42.5</c:v>
                </c:pt>
                <c:pt idx="2986">
                  <c:v>42.5</c:v>
                </c:pt>
                <c:pt idx="2987">
                  <c:v>42.6</c:v>
                </c:pt>
                <c:pt idx="2988">
                  <c:v>42.6</c:v>
                </c:pt>
                <c:pt idx="2989">
                  <c:v>42.6</c:v>
                </c:pt>
                <c:pt idx="2990">
                  <c:v>42.6</c:v>
                </c:pt>
                <c:pt idx="2991">
                  <c:v>42.6</c:v>
                </c:pt>
                <c:pt idx="2992">
                  <c:v>42.6</c:v>
                </c:pt>
                <c:pt idx="2993">
                  <c:v>42.6</c:v>
                </c:pt>
                <c:pt idx="2994">
                  <c:v>42.6</c:v>
                </c:pt>
                <c:pt idx="2995">
                  <c:v>42.6</c:v>
                </c:pt>
                <c:pt idx="2996">
                  <c:v>42.6</c:v>
                </c:pt>
                <c:pt idx="2997">
                  <c:v>42.6</c:v>
                </c:pt>
                <c:pt idx="2998">
                  <c:v>42.6</c:v>
                </c:pt>
                <c:pt idx="2999">
                  <c:v>42.6</c:v>
                </c:pt>
                <c:pt idx="3000">
                  <c:v>42.6</c:v>
                </c:pt>
                <c:pt idx="3001">
                  <c:v>42.6</c:v>
                </c:pt>
                <c:pt idx="3002">
                  <c:v>42.6</c:v>
                </c:pt>
                <c:pt idx="3003">
                  <c:v>42.7</c:v>
                </c:pt>
                <c:pt idx="3004">
                  <c:v>42.7</c:v>
                </c:pt>
                <c:pt idx="3005">
                  <c:v>42.7</c:v>
                </c:pt>
                <c:pt idx="3006">
                  <c:v>42.7</c:v>
                </c:pt>
                <c:pt idx="3007">
                  <c:v>42.7</c:v>
                </c:pt>
                <c:pt idx="3008">
                  <c:v>42.7</c:v>
                </c:pt>
                <c:pt idx="3009">
                  <c:v>42.7</c:v>
                </c:pt>
                <c:pt idx="3010">
                  <c:v>42.7</c:v>
                </c:pt>
                <c:pt idx="3011">
                  <c:v>42.7</c:v>
                </c:pt>
                <c:pt idx="3012">
                  <c:v>42.7</c:v>
                </c:pt>
                <c:pt idx="3013">
                  <c:v>42.7</c:v>
                </c:pt>
                <c:pt idx="3014">
                  <c:v>42.7</c:v>
                </c:pt>
                <c:pt idx="3015">
                  <c:v>42.7</c:v>
                </c:pt>
                <c:pt idx="3016">
                  <c:v>42.7</c:v>
                </c:pt>
                <c:pt idx="3017">
                  <c:v>42.7</c:v>
                </c:pt>
                <c:pt idx="3018">
                  <c:v>42.7</c:v>
                </c:pt>
                <c:pt idx="3019">
                  <c:v>42.7</c:v>
                </c:pt>
                <c:pt idx="3020">
                  <c:v>42.7</c:v>
                </c:pt>
                <c:pt idx="3021">
                  <c:v>42.7</c:v>
                </c:pt>
                <c:pt idx="3022">
                  <c:v>42.7</c:v>
                </c:pt>
                <c:pt idx="3023">
                  <c:v>42.7</c:v>
                </c:pt>
                <c:pt idx="3024">
                  <c:v>42.7</c:v>
                </c:pt>
                <c:pt idx="3025">
                  <c:v>42.7</c:v>
                </c:pt>
                <c:pt idx="3026">
                  <c:v>42.7</c:v>
                </c:pt>
                <c:pt idx="3027">
                  <c:v>42.7</c:v>
                </c:pt>
                <c:pt idx="3028">
                  <c:v>42.7</c:v>
                </c:pt>
                <c:pt idx="3029">
                  <c:v>42.7</c:v>
                </c:pt>
                <c:pt idx="3030">
                  <c:v>42.7</c:v>
                </c:pt>
                <c:pt idx="3031">
                  <c:v>42.7</c:v>
                </c:pt>
                <c:pt idx="3032">
                  <c:v>42.7</c:v>
                </c:pt>
                <c:pt idx="3033">
                  <c:v>42.7</c:v>
                </c:pt>
                <c:pt idx="3034">
                  <c:v>42.7</c:v>
                </c:pt>
                <c:pt idx="3035">
                  <c:v>42.7</c:v>
                </c:pt>
                <c:pt idx="3036">
                  <c:v>42.7</c:v>
                </c:pt>
                <c:pt idx="3037">
                  <c:v>42.7</c:v>
                </c:pt>
                <c:pt idx="3038">
                  <c:v>42.7</c:v>
                </c:pt>
                <c:pt idx="3039">
                  <c:v>42.7</c:v>
                </c:pt>
                <c:pt idx="3040">
                  <c:v>42.7</c:v>
                </c:pt>
                <c:pt idx="3041">
                  <c:v>42.7</c:v>
                </c:pt>
                <c:pt idx="3042">
                  <c:v>42.7</c:v>
                </c:pt>
                <c:pt idx="3043">
                  <c:v>42.7</c:v>
                </c:pt>
                <c:pt idx="3044">
                  <c:v>42.7</c:v>
                </c:pt>
                <c:pt idx="3045">
                  <c:v>42.7</c:v>
                </c:pt>
                <c:pt idx="3046">
                  <c:v>42.7</c:v>
                </c:pt>
                <c:pt idx="3047">
                  <c:v>42.7</c:v>
                </c:pt>
                <c:pt idx="3048">
                  <c:v>42.7</c:v>
                </c:pt>
                <c:pt idx="3049">
                  <c:v>42.7</c:v>
                </c:pt>
                <c:pt idx="3050">
                  <c:v>42.7</c:v>
                </c:pt>
                <c:pt idx="3051">
                  <c:v>42.7</c:v>
                </c:pt>
                <c:pt idx="3052">
                  <c:v>42.7</c:v>
                </c:pt>
                <c:pt idx="3053">
                  <c:v>42.8</c:v>
                </c:pt>
                <c:pt idx="3054">
                  <c:v>42.8</c:v>
                </c:pt>
                <c:pt idx="3055">
                  <c:v>42.8</c:v>
                </c:pt>
                <c:pt idx="3056">
                  <c:v>42.8</c:v>
                </c:pt>
                <c:pt idx="3057">
                  <c:v>42.8</c:v>
                </c:pt>
                <c:pt idx="3058">
                  <c:v>42.8</c:v>
                </c:pt>
                <c:pt idx="3059">
                  <c:v>42.8</c:v>
                </c:pt>
                <c:pt idx="3060">
                  <c:v>42.8</c:v>
                </c:pt>
                <c:pt idx="3061">
                  <c:v>42.8</c:v>
                </c:pt>
                <c:pt idx="3062">
                  <c:v>42.8</c:v>
                </c:pt>
                <c:pt idx="3063">
                  <c:v>42.8</c:v>
                </c:pt>
                <c:pt idx="3064">
                  <c:v>42.8</c:v>
                </c:pt>
                <c:pt idx="3065">
                  <c:v>42.8</c:v>
                </c:pt>
                <c:pt idx="3066">
                  <c:v>42.8</c:v>
                </c:pt>
                <c:pt idx="3067">
                  <c:v>42.8</c:v>
                </c:pt>
                <c:pt idx="3068">
                  <c:v>42.8</c:v>
                </c:pt>
                <c:pt idx="3069">
                  <c:v>42.8</c:v>
                </c:pt>
                <c:pt idx="3070">
                  <c:v>42.8</c:v>
                </c:pt>
                <c:pt idx="3071">
                  <c:v>42.8</c:v>
                </c:pt>
                <c:pt idx="3072">
                  <c:v>42.8</c:v>
                </c:pt>
                <c:pt idx="3073">
                  <c:v>42.8</c:v>
                </c:pt>
                <c:pt idx="3074">
                  <c:v>42.8</c:v>
                </c:pt>
                <c:pt idx="3075">
                  <c:v>42.8</c:v>
                </c:pt>
                <c:pt idx="3076">
                  <c:v>42.8</c:v>
                </c:pt>
                <c:pt idx="3077">
                  <c:v>42.8</c:v>
                </c:pt>
                <c:pt idx="3078">
                  <c:v>42.8</c:v>
                </c:pt>
                <c:pt idx="3079">
                  <c:v>42.8</c:v>
                </c:pt>
                <c:pt idx="3080">
                  <c:v>42.8</c:v>
                </c:pt>
                <c:pt idx="3081">
                  <c:v>42.8</c:v>
                </c:pt>
                <c:pt idx="3082">
                  <c:v>42.8</c:v>
                </c:pt>
                <c:pt idx="3083">
                  <c:v>42.8</c:v>
                </c:pt>
                <c:pt idx="3084">
                  <c:v>42.8</c:v>
                </c:pt>
                <c:pt idx="3085">
                  <c:v>42.8</c:v>
                </c:pt>
                <c:pt idx="3086">
                  <c:v>42.8</c:v>
                </c:pt>
                <c:pt idx="3087">
                  <c:v>42.8</c:v>
                </c:pt>
                <c:pt idx="3088">
                  <c:v>42.8</c:v>
                </c:pt>
                <c:pt idx="3089">
                  <c:v>42.8</c:v>
                </c:pt>
                <c:pt idx="3090">
                  <c:v>42.8</c:v>
                </c:pt>
                <c:pt idx="3091">
                  <c:v>42.7</c:v>
                </c:pt>
                <c:pt idx="3092">
                  <c:v>42.7</c:v>
                </c:pt>
                <c:pt idx="3093">
                  <c:v>42.7</c:v>
                </c:pt>
                <c:pt idx="3094">
                  <c:v>42.7</c:v>
                </c:pt>
                <c:pt idx="3095">
                  <c:v>42.7</c:v>
                </c:pt>
                <c:pt idx="3096">
                  <c:v>42.7</c:v>
                </c:pt>
                <c:pt idx="3097">
                  <c:v>42.7</c:v>
                </c:pt>
                <c:pt idx="3098">
                  <c:v>42.7</c:v>
                </c:pt>
                <c:pt idx="3099">
                  <c:v>42.7</c:v>
                </c:pt>
                <c:pt idx="3100">
                  <c:v>42.7</c:v>
                </c:pt>
                <c:pt idx="3101">
                  <c:v>42.7</c:v>
                </c:pt>
                <c:pt idx="3102">
                  <c:v>42.7</c:v>
                </c:pt>
                <c:pt idx="3103">
                  <c:v>42.7</c:v>
                </c:pt>
                <c:pt idx="3104">
                  <c:v>42.7</c:v>
                </c:pt>
                <c:pt idx="3105">
                  <c:v>42.7</c:v>
                </c:pt>
                <c:pt idx="3106">
                  <c:v>42.7</c:v>
                </c:pt>
                <c:pt idx="3107">
                  <c:v>42.7</c:v>
                </c:pt>
                <c:pt idx="3108">
                  <c:v>42.7</c:v>
                </c:pt>
                <c:pt idx="3109">
                  <c:v>42.7</c:v>
                </c:pt>
                <c:pt idx="3110">
                  <c:v>42.7</c:v>
                </c:pt>
                <c:pt idx="3111">
                  <c:v>42.7</c:v>
                </c:pt>
                <c:pt idx="3112">
                  <c:v>42.7</c:v>
                </c:pt>
                <c:pt idx="3113">
                  <c:v>42.7</c:v>
                </c:pt>
                <c:pt idx="3114">
                  <c:v>42.7</c:v>
                </c:pt>
                <c:pt idx="3115">
                  <c:v>42.7</c:v>
                </c:pt>
                <c:pt idx="3116">
                  <c:v>42.7</c:v>
                </c:pt>
                <c:pt idx="3117">
                  <c:v>42.7</c:v>
                </c:pt>
                <c:pt idx="3118">
                  <c:v>42.7</c:v>
                </c:pt>
                <c:pt idx="3119">
                  <c:v>42.7</c:v>
                </c:pt>
                <c:pt idx="3120">
                  <c:v>42.7</c:v>
                </c:pt>
                <c:pt idx="3121">
                  <c:v>42.7</c:v>
                </c:pt>
                <c:pt idx="3122">
                  <c:v>42.7</c:v>
                </c:pt>
                <c:pt idx="3123">
                  <c:v>42.7</c:v>
                </c:pt>
                <c:pt idx="3124">
                  <c:v>42.7</c:v>
                </c:pt>
                <c:pt idx="3125">
                  <c:v>42.7</c:v>
                </c:pt>
                <c:pt idx="3126">
                  <c:v>42.7</c:v>
                </c:pt>
                <c:pt idx="3127">
                  <c:v>42.7</c:v>
                </c:pt>
                <c:pt idx="3128">
                  <c:v>42.7</c:v>
                </c:pt>
                <c:pt idx="3129">
                  <c:v>42.7</c:v>
                </c:pt>
                <c:pt idx="3130">
                  <c:v>42.7</c:v>
                </c:pt>
                <c:pt idx="3131">
                  <c:v>42.7</c:v>
                </c:pt>
                <c:pt idx="3132">
                  <c:v>42.7</c:v>
                </c:pt>
                <c:pt idx="3133">
                  <c:v>42.7</c:v>
                </c:pt>
                <c:pt idx="3134">
                  <c:v>42.7</c:v>
                </c:pt>
                <c:pt idx="3135">
                  <c:v>42.7</c:v>
                </c:pt>
                <c:pt idx="3136">
                  <c:v>42.7</c:v>
                </c:pt>
                <c:pt idx="3137">
                  <c:v>42.7</c:v>
                </c:pt>
                <c:pt idx="3138">
                  <c:v>42.7</c:v>
                </c:pt>
                <c:pt idx="3139">
                  <c:v>42.7</c:v>
                </c:pt>
                <c:pt idx="3140">
                  <c:v>42.7</c:v>
                </c:pt>
                <c:pt idx="3141">
                  <c:v>42.7</c:v>
                </c:pt>
                <c:pt idx="3142">
                  <c:v>42.7</c:v>
                </c:pt>
                <c:pt idx="3143">
                  <c:v>42.7</c:v>
                </c:pt>
                <c:pt idx="3144">
                  <c:v>42.7</c:v>
                </c:pt>
                <c:pt idx="3145">
                  <c:v>42.7</c:v>
                </c:pt>
                <c:pt idx="3146">
                  <c:v>42.7</c:v>
                </c:pt>
                <c:pt idx="3147">
                  <c:v>42.7</c:v>
                </c:pt>
                <c:pt idx="3148">
                  <c:v>42.7</c:v>
                </c:pt>
                <c:pt idx="3149">
                  <c:v>42.7</c:v>
                </c:pt>
                <c:pt idx="3150">
                  <c:v>42.7</c:v>
                </c:pt>
                <c:pt idx="3151">
                  <c:v>42.7</c:v>
                </c:pt>
                <c:pt idx="3152">
                  <c:v>42.7</c:v>
                </c:pt>
                <c:pt idx="3153">
                  <c:v>42.7</c:v>
                </c:pt>
                <c:pt idx="3154">
                  <c:v>42.7</c:v>
                </c:pt>
                <c:pt idx="3155">
                  <c:v>42.7</c:v>
                </c:pt>
                <c:pt idx="3156">
                  <c:v>42.7</c:v>
                </c:pt>
                <c:pt idx="3157">
                  <c:v>42.7</c:v>
                </c:pt>
                <c:pt idx="3158">
                  <c:v>42.7</c:v>
                </c:pt>
                <c:pt idx="3159">
                  <c:v>42.7</c:v>
                </c:pt>
                <c:pt idx="3160">
                  <c:v>42.7</c:v>
                </c:pt>
                <c:pt idx="3161">
                  <c:v>42.7</c:v>
                </c:pt>
                <c:pt idx="3162">
                  <c:v>42.6</c:v>
                </c:pt>
                <c:pt idx="3163">
                  <c:v>42.6</c:v>
                </c:pt>
                <c:pt idx="3164">
                  <c:v>42.6</c:v>
                </c:pt>
                <c:pt idx="3165">
                  <c:v>42.6</c:v>
                </c:pt>
                <c:pt idx="3166">
                  <c:v>42.6</c:v>
                </c:pt>
                <c:pt idx="3167">
                  <c:v>42.6</c:v>
                </c:pt>
                <c:pt idx="3168">
                  <c:v>42.6</c:v>
                </c:pt>
                <c:pt idx="3169">
                  <c:v>42.6</c:v>
                </c:pt>
                <c:pt idx="3170">
                  <c:v>42.6</c:v>
                </c:pt>
                <c:pt idx="3171">
                  <c:v>42.6</c:v>
                </c:pt>
                <c:pt idx="3172">
                  <c:v>42.6</c:v>
                </c:pt>
                <c:pt idx="3173">
                  <c:v>42.6</c:v>
                </c:pt>
                <c:pt idx="3174">
                  <c:v>42.6</c:v>
                </c:pt>
                <c:pt idx="3175">
                  <c:v>42.6</c:v>
                </c:pt>
                <c:pt idx="3176">
                  <c:v>42.6</c:v>
                </c:pt>
                <c:pt idx="3177">
                  <c:v>42.6</c:v>
                </c:pt>
                <c:pt idx="3178">
                  <c:v>42.6</c:v>
                </c:pt>
                <c:pt idx="3179">
                  <c:v>42.6</c:v>
                </c:pt>
                <c:pt idx="3180">
                  <c:v>42.6</c:v>
                </c:pt>
                <c:pt idx="3181">
                  <c:v>42.6</c:v>
                </c:pt>
                <c:pt idx="3182">
                  <c:v>42.6</c:v>
                </c:pt>
                <c:pt idx="3183">
                  <c:v>42.6</c:v>
                </c:pt>
                <c:pt idx="3184">
                  <c:v>42.6</c:v>
                </c:pt>
                <c:pt idx="3185">
                  <c:v>42.6</c:v>
                </c:pt>
                <c:pt idx="3186">
                  <c:v>42.6</c:v>
                </c:pt>
                <c:pt idx="3187">
                  <c:v>42.6</c:v>
                </c:pt>
                <c:pt idx="3188">
                  <c:v>42.6</c:v>
                </c:pt>
                <c:pt idx="3189">
                  <c:v>42.6</c:v>
                </c:pt>
                <c:pt idx="3190">
                  <c:v>42.6</c:v>
                </c:pt>
                <c:pt idx="3191">
                  <c:v>42.6</c:v>
                </c:pt>
                <c:pt idx="3192">
                  <c:v>42.6</c:v>
                </c:pt>
                <c:pt idx="3193">
                  <c:v>42.6</c:v>
                </c:pt>
                <c:pt idx="3194">
                  <c:v>42.6</c:v>
                </c:pt>
                <c:pt idx="3195">
                  <c:v>42.6</c:v>
                </c:pt>
                <c:pt idx="3196">
                  <c:v>42.6</c:v>
                </c:pt>
                <c:pt idx="3197">
                  <c:v>42.6</c:v>
                </c:pt>
                <c:pt idx="3198">
                  <c:v>42.6</c:v>
                </c:pt>
                <c:pt idx="3199">
                  <c:v>42.6</c:v>
                </c:pt>
                <c:pt idx="3200">
                  <c:v>42.6</c:v>
                </c:pt>
                <c:pt idx="3201">
                  <c:v>42.6</c:v>
                </c:pt>
                <c:pt idx="3202">
                  <c:v>42.6</c:v>
                </c:pt>
                <c:pt idx="3203">
                  <c:v>42.6</c:v>
                </c:pt>
                <c:pt idx="3204">
                  <c:v>42.6</c:v>
                </c:pt>
                <c:pt idx="3205">
                  <c:v>42.6</c:v>
                </c:pt>
                <c:pt idx="3206">
                  <c:v>42.6</c:v>
                </c:pt>
                <c:pt idx="3207">
                  <c:v>42.5</c:v>
                </c:pt>
                <c:pt idx="3208">
                  <c:v>42.5</c:v>
                </c:pt>
                <c:pt idx="3209">
                  <c:v>42.5</c:v>
                </c:pt>
                <c:pt idx="3210">
                  <c:v>42.5</c:v>
                </c:pt>
                <c:pt idx="3211">
                  <c:v>42.5</c:v>
                </c:pt>
                <c:pt idx="3212">
                  <c:v>42.5</c:v>
                </c:pt>
                <c:pt idx="3213">
                  <c:v>42.5</c:v>
                </c:pt>
                <c:pt idx="3214">
                  <c:v>42.5</c:v>
                </c:pt>
                <c:pt idx="3215">
                  <c:v>42.5</c:v>
                </c:pt>
                <c:pt idx="3216">
                  <c:v>42.5</c:v>
                </c:pt>
                <c:pt idx="3217">
                  <c:v>42.5</c:v>
                </c:pt>
                <c:pt idx="3218">
                  <c:v>42.5</c:v>
                </c:pt>
                <c:pt idx="3219">
                  <c:v>42.5</c:v>
                </c:pt>
                <c:pt idx="3220">
                  <c:v>42.5</c:v>
                </c:pt>
                <c:pt idx="3221">
                  <c:v>42.5</c:v>
                </c:pt>
                <c:pt idx="3222">
                  <c:v>42.5</c:v>
                </c:pt>
                <c:pt idx="3223">
                  <c:v>42.5</c:v>
                </c:pt>
                <c:pt idx="3224">
                  <c:v>42.5</c:v>
                </c:pt>
                <c:pt idx="3225">
                  <c:v>42.5</c:v>
                </c:pt>
                <c:pt idx="3226">
                  <c:v>42.5</c:v>
                </c:pt>
                <c:pt idx="3227">
                  <c:v>42.5</c:v>
                </c:pt>
                <c:pt idx="3228">
                  <c:v>42.5</c:v>
                </c:pt>
                <c:pt idx="3229">
                  <c:v>42.5</c:v>
                </c:pt>
                <c:pt idx="3230">
                  <c:v>42.5</c:v>
                </c:pt>
                <c:pt idx="3231">
                  <c:v>42.5</c:v>
                </c:pt>
                <c:pt idx="3232">
                  <c:v>42.5</c:v>
                </c:pt>
                <c:pt idx="3233">
                  <c:v>42.5</c:v>
                </c:pt>
                <c:pt idx="3234">
                  <c:v>42.5</c:v>
                </c:pt>
                <c:pt idx="3235">
                  <c:v>42.5</c:v>
                </c:pt>
                <c:pt idx="3236">
                  <c:v>42.5</c:v>
                </c:pt>
                <c:pt idx="3237">
                  <c:v>42.5</c:v>
                </c:pt>
                <c:pt idx="3238">
                  <c:v>42.5</c:v>
                </c:pt>
                <c:pt idx="3239">
                  <c:v>42.5</c:v>
                </c:pt>
                <c:pt idx="3240">
                  <c:v>42.5</c:v>
                </c:pt>
                <c:pt idx="3241">
                  <c:v>42.5</c:v>
                </c:pt>
                <c:pt idx="3242">
                  <c:v>42.5</c:v>
                </c:pt>
                <c:pt idx="3243">
                  <c:v>42.5</c:v>
                </c:pt>
                <c:pt idx="3244">
                  <c:v>42.5</c:v>
                </c:pt>
                <c:pt idx="3245">
                  <c:v>42.4</c:v>
                </c:pt>
                <c:pt idx="3246">
                  <c:v>42.4</c:v>
                </c:pt>
                <c:pt idx="3247">
                  <c:v>42.4</c:v>
                </c:pt>
                <c:pt idx="3248">
                  <c:v>42.4</c:v>
                </c:pt>
                <c:pt idx="3249">
                  <c:v>42.4</c:v>
                </c:pt>
                <c:pt idx="3250">
                  <c:v>42.4</c:v>
                </c:pt>
                <c:pt idx="3251">
                  <c:v>42.4</c:v>
                </c:pt>
                <c:pt idx="3252">
                  <c:v>42.4</c:v>
                </c:pt>
                <c:pt idx="3253">
                  <c:v>42.4</c:v>
                </c:pt>
                <c:pt idx="3254">
                  <c:v>42.4</c:v>
                </c:pt>
                <c:pt idx="3255">
                  <c:v>42.4</c:v>
                </c:pt>
                <c:pt idx="3256">
                  <c:v>42.4</c:v>
                </c:pt>
                <c:pt idx="3257">
                  <c:v>42.4</c:v>
                </c:pt>
                <c:pt idx="3258">
                  <c:v>42.4</c:v>
                </c:pt>
                <c:pt idx="3259">
                  <c:v>42.4</c:v>
                </c:pt>
                <c:pt idx="3260">
                  <c:v>42.4</c:v>
                </c:pt>
                <c:pt idx="3261">
                  <c:v>42.4</c:v>
                </c:pt>
                <c:pt idx="3262">
                  <c:v>42.4</c:v>
                </c:pt>
                <c:pt idx="3263">
                  <c:v>42.4</c:v>
                </c:pt>
                <c:pt idx="3264">
                  <c:v>42.4</c:v>
                </c:pt>
                <c:pt idx="3265">
                  <c:v>42.4</c:v>
                </c:pt>
                <c:pt idx="3266">
                  <c:v>42.4</c:v>
                </c:pt>
                <c:pt idx="3267">
                  <c:v>42.4</c:v>
                </c:pt>
                <c:pt idx="3268">
                  <c:v>42.4</c:v>
                </c:pt>
                <c:pt idx="3269">
                  <c:v>42.4</c:v>
                </c:pt>
                <c:pt idx="3270">
                  <c:v>42.4</c:v>
                </c:pt>
                <c:pt idx="3271">
                  <c:v>42.4</c:v>
                </c:pt>
                <c:pt idx="3272">
                  <c:v>42.4</c:v>
                </c:pt>
                <c:pt idx="3273">
                  <c:v>42.4</c:v>
                </c:pt>
                <c:pt idx="3274">
                  <c:v>42.4</c:v>
                </c:pt>
                <c:pt idx="3275">
                  <c:v>42.4</c:v>
                </c:pt>
                <c:pt idx="3276">
                  <c:v>42.3</c:v>
                </c:pt>
                <c:pt idx="3277">
                  <c:v>42.3</c:v>
                </c:pt>
                <c:pt idx="3278">
                  <c:v>42.3</c:v>
                </c:pt>
                <c:pt idx="3279">
                  <c:v>42.3</c:v>
                </c:pt>
                <c:pt idx="3280">
                  <c:v>42.3</c:v>
                </c:pt>
                <c:pt idx="3281">
                  <c:v>42.3</c:v>
                </c:pt>
                <c:pt idx="3282">
                  <c:v>42.3</c:v>
                </c:pt>
                <c:pt idx="3283">
                  <c:v>42.3</c:v>
                </c:pt>
                <c:pt idx="3284">
                  <c:v>42.3</c:v>
                </c:pt>
                <c:pt idx="3285">
                  <c:v>42.3</c:v>
                </c:pt>
                <c:pt idx="3286">
                  <c:v>42.3</c:v>
                </c:pt>
                <c:pt idx="3287">
                  <c:v>42.3</c:v>
                </c:pt>
                <c:pt idx="3288">
                  <c:v>42.3</c:v>
                </c:pt>
                <c:pt idx="3289">
                  <c:v>42.3</c:v>
                </c:pt>
                <c:pt idx="3290">
                  <c:v>42.3</c:v>
                </c:pt>
                <c:pt idx="3291">
                  <c:v>42.3</c:v>
                </c:pt>
                <c:pt idx="3292">
                  <c:v>42.3</c:v>
                </c:pt>
                <c:pt idx="3293">
                  <c:v>42.3</c:v>
                </c:pt>
                <c:pt idx="3294">
                  <c:v>42.3</c:v>
                </c:pt>
                <c:pt idx="3295">
                  <c:v>42.3</c:v>
                </c:pt>
                <c:pt idx="3296">
                  <c:v>42.3</c:v>
                </c:pt>
                <c:pt idx="3297">
                  <c:v>42.3</c:v>
                </c:pt>
                <c:pt idx="3298">
                  <c:v>42.3</c:v>
                </c:pt>
                <c:pt idx="3299">
                  <c:v>42.3</c:v>
                </c:pt>
                <c:pt idx="3300">
                  <c:v>42.3</c:v>
                </c:pt>
                <c:pt idx="3301">
                  <c:v>42.3</c:v>
                </c:pt>
                <c:pt idx="3302">
                  <c:v>42.3</c:v>
                </c:pt>
                <c:pt idx="3303">
                  <c:v>42.3</c:v>
                </c:pt>
                <c:pt idx="3304">
                  <c:v>42.2</c:v>
                </c:pt>
                <c:pt idx="3305">
                  <c:v>42.2</c:v>
                </c:pt>
                <c:pt idx="3306">
                  <c:v>42.2</c:v>
                </c:pt>
                <c:pt idx="3307">
                  <c:v>42.2</c:v>
                </c:pt>
                <c:pt idx="3308">
                  <c:v>42.2</c:v>
                </c:pt>
                <c:pt idx="3309">
                  <c:v>42.2</c:v>
                </c:pt>
                <c:pt idx="3310">
                  <c:v>42.2</c:v>
                </c:pt>
                <c:pt idx="3311">
                  <c:v>42.2</c:v>
                </c:pt>
                <c:pt idx="3312">
                  <c:v>42.2</c:v>
                </c:pt>
                <c:pt idx="3313">
                  <c:v>42.2</c:v>
                </c:pt>
                <c:pt idx="3314">
                  <c:v>42.2</c:v>
                </c:pt>
                <c:pt idx="3315">
                  <c:v>42.2</c:v>
                </c:pt>
                <c:pt idx="3316">
                  <c:v>42.2</c:v>
                </c:pt>
                <c:pt idx="3317">
                  <c:v>42.2</c:v>
                </c:pt>
                <c:pt idx="3318">
                  <c:v>42.2</c:v>
                </c:pt>
                <c:pt idx="3319">
                  <c:v>42.2</c:v>
                </c:pt>
                <c:pt idx="3320">
                  <c:v>42.2</c:v>
                </c:pt>
                <c:pt idx="3321">
                  <c:v>42.2</c:v>
                </c:pt>
                <c:pt idx="3322">
                  <c:v>42.2</c:v>
                </c:pt>
                <c:pt idx="3323">
                  <c:v>42.2</c:v>
                </c:pt>
                <c:pt idx="3324">
                  <c:v>42.2</c:v>
                </c:pt>
                <c:pt idx="3325">
                  <c:v>42.2</c:v>
                </c:pt>
                <c:pt idx="3326">
                  <c:v>42.2</c:v>
                </c:pt>
                <c:pt idx="3327">
                  <c:v>42.2</c:v>
                </c:pt>
                <c:pt idx="3328">
                  <c:v>42.2</c:v>
                </c:pt>
                <c:pt idx="3329">
                  <c:v>42.2</c:v>
                </c:pt>
                <c:pt idx="3330">
                  <c:v>42.2</c:v>
                </c:pt>
                <c:pt idx="3331">
                  <c:v>42.1</c:v>
                </c:pt>
                <c:pt idx="3332">
                  <c:v>42.1</c:v>
                </c:pt>
                <c:pt idx="3333">
                  <c:v>42.1</c:v>
                </c:pt>
                <c:pt idx="3334">
                  <c:v>42.1</c:v>
                </c:pt>
                <c:pt idx="3335">
                  <c:v>42.1</c:v>
                </c:pt>
                <c:pt idx="3336">
                  <c:v>42.1</c:v>
                </c:pt>
                <c:pt idx="3337">
                  <c:v>42.1</c:v>
                </c:pt>
                <c:pt idx="3338">
                  <c:v>42.1</c:v>
                </c:pt>
                <c:pt idx="3339">
                  <c:v>42.1</c:v>
                </c:pt>
                <c:pt idx="3340">
                  <c:v>42.1</c:v>
                </c:pt>
                <c:pt idx="3341">
                  <c:v>42.1</c:v>
                </c:pt>
                <c:pt idx="3342">
                  <c:v>42.1</c:v>
                </c:pt>
                <c:pt idx="3343">
                  <c:v>42.1</c:v>
                </c:pt>
                <c:pt idx="3344">
                  <c:v>42.1</c:v>
                </c:pt>
                <c:pt idx="3345">
                  <c:v>42.1</c:v>
                </c:pt>
                <c:pt idx="3346">
                  <c:v>42.1</c:v>
                </c:pt>
                <c:pt idx="3347">
                  <c:v>42.1</c:v>
                </c:pt>
                <c:pt idx="3348">
                  <c:v>42.1</c:v>
                </c:pt>
                <c:pt idx="3349">
                  <c:v>42.1</c:v>
                </c:pt>
                <c:pt idx="3350">
                  <c:v>42.1</c:v>
                </c:pt>
                <c:pt idx="3351">
                  <c:v>42.1</c:v>
                </c:pt>
                <c:pt idx="3352">
                  <c:v>42.1</c:v>
                </c:pt>
                <c:pt idx="3353">
                  <c:v>42.1</c:v>
                </c:pt>
                <c:pt idx="3354">
                  <c:v>42.1</c:v>
                </c:pt>
                <c:pt idx="3355">
                  <c:v>42</c:v>
                </c:pt>
                <c:pt idx="3356">
                  <c:v>42</c:v>
                </c:pt>
                <c:pt idx="3357">
                  <c:v>42</c:v>
                </c:pt>
                <c:pt idx="3358">
                  <c:v>42</c:v>
                </c:pt>
                <c:pt idx="3359">
                  <c:v>42</c:v>
                </c:pt>
                <c:pt idx="3360">
                  <c:v>42</c:v>
                </c:pt>
                <c:pt idx="3361">
                  <c:v>42</c:v>
                </c:pt>
                <c:pt idx="3362">
                  <c:v>42</c:v>
                </c:pt>
                <c:pt idx="3363">
                  <c:v>42</c:v>
                </c:pt>
                <c:pt idx="3364">
                  <c:v>42</c:v>
                </c:pt>
                <c:pt idx="3365">
                  <c:v>42</c:v>
                </c:pt>
                <c:pt idx="3366">
                  <c:v>42</c:v>
                </c:pt>
                <c:pt idx="3367">
                  <c:v>42</c:v>
                </c:pt>
                <c:pt idx="3368">
                  <c:v>42</c:v>
                </c:pt>
                <c:pt idx="3369">
                  <c:v>42</c:v>
                </c:pt>
                <c:pt idx="3370">
                  <c:v>42</c:v>
                </c:pt>
                <c:pt idx="3371">
                  <c:v>42</c:v>
                </c:pt>
                <c:pt idx="3372">
                  <c:v>42</c:v>
                </c:pt>
                <c:pt idx="3373">
                  <c:v>42</c:v>
                </c:pt>
                <c:pt idx="3374">
                  <c:v>42</c:v>
                </c:pt>
                <c:pt idx="3375">
                  <c:v>42</c:v>
                </c:pt>
                <c:pt idx="3376">
                  <c:v>42</c:v>
                </c:pt>
                <c:pt idx="3377">
                  <c:v>42</c:v>
                </c:pt>
                <c:pt idx="3378">
                  <c:v>42</c:v>
                </c:pt>
                <c:pt idx="3379">
                  <c:v>42</c:v>
                </c:pt>
                <c:pt idx="3380">
                  <c:v>41.9</c:v>
                </c:pt>
                <c:pt idx="3381">
                  <c:v>41.9</c:v>
                </c:pt>
                <c:pt idx="3382">
                  <c:v>41.9</c:v>
                </c:pt>
                <c:pt idx="3383">
                  <c:v>41.9</c:v>
                </c:pt>
                <c:pt idx="3384">
                  <c:v>41.9</c:v>
                </c:pt>
                <c:pt idx="3385">
                  <c:v>41.9</c:v>
                </c:pt>
                <c:pt idx="3386">
                  <c:v>41.9</c:v>
                </c:pt>
                <c:pt idx="3387">
                  <c:v>41.9</c:v>
                </c:pt>
                <c:pt idx="3388">
                  <c:v>41.9</c:v>
                </c:pt>
                <c:pt idx="3389">
                  <c:v>41.9</c:v>
                </c:pt>
                <c:pt idx="3390">
                  <c:v>41.9</c:v>
                </c:pt>
                <c:pt idx="3391">
                  <c:v>41.9</c:v>
                </c:pt>
                <c:pt idx="3392">
                  <c:v>41.9</c:v>
                </c:pt>
                <c:pt idx="3393">
                  <c:v>41.9</c:v>
                </c:pt>
                <c:pt idx="3394">
                  <c:v>41.9</c:v>
                </c:pt>
                <c:pt idx="3395">
                  <c:v>41.9</c:v>
                </c:pt>
                <c:pt idx="3396">
                  <c:v>41.9</c:v>
                </c:pt>
                <c:pt idx="3397">
                  <c:v>41.9</c:v>
                </c:pt>
                <c:pt idx="3398">
                  <c:v>41.9</c:v>
                </c:pt>
                <c:pt idx="3399">
                  <c:v>41.9</c:v>
                </c:pt>
                <c:pt idx="3400">
                  <c:v>41.9</c:v>
                </c:pt>
                <c:pt idx="3401">
                  <c:v>41.9</c:v>
                </c:pt>
                <c:pt idx="3402">
                  <c:v>41.9</c:v>
                </c:pt>
                <c:pt idx="3403">
                  <c:v>41.9</c:v>
                </c:pt>
                <c:pt idx="3404">
                  <c:v>41.8</c:v>
                </c:pt>
                <c:pt idx="3405">
                  <c:v>41.8</c:v>
                </c:pt>
                <c:pt idx="3406">
                  <c:v>41.8</c:v>
                </c:pt>
                <c:pt idx="3407">
                  <c:v>41.8</c:v>
                </c:pt>
                <c:pt idx="3408">
                  <c:v>41.8</c:v>
                </c:pt>
                <c:pt idx="3409">
                  <c:v>41.8</c:v>
                </c:pt>
                <c:pt idx="3410">
                  <c:v>41.8</c:v>
                </c:pt>
                <c:pt idx="3411">
                  <c:v>41.8</c:v>
                </c:pt>
                <c:pt idx="3412">
                  <c:v>41.8</c:v>
                </c:pt>
                <c:pt idx="3413">
                  <c:v>41.8</c:v>
                </c:pt>
                <c:pt idx="3414">
                  <c:v>41.8</c:v>
                </c:pt>
                <c:pt idx="3415">
                  <c:v>41.8</c:v>
                </c:pt>
                <c:pt idx="3416">
                  <c:v>41.8</c:v>
                </c:pt>
                <c:pt idx="3417">
                  <c:v>41.8</c:v>
                </c:pt>
                <c:pt idx="3418">
                  <c:v>41.8</c:v>
                </c:pt>
                <c:pt idx="3419">
                  <c:v>41.8</c:v>
                </c:pt>
                <c:pt idx="3420">
                  <c:v>41.8</c:v>
                </c:pt>
                <c:pt idx="3421">
                  <c:v>41.8</c:v>
                </c:pt>
                <c:pt idx="3422">
                  <c:v>41.8</c:v>
                </c:pt>
                <c:pt idx="3423">
                  <c:v>41.8</c:v>
                </c:pt>
                <c:pt idx="3424">
                  <c:v>41.8</c:v>
                </c:pt>
                <c:pt idx="3425">
                  <c:v>41.8</c:v>
                </c:pt>
                <c:pt idx="3426">
                  <c:v>41.8</c:v>
                </c:pt>
                <c:pt idx="3427">
                  <c:v>41.7</c:v>
                </c:pt>
                <c:pt idx="3428">
                  <c:v>41.7</c:v>
                </c:pt>
                <c:pt idx="3429">
                  <c:v>41.7</c:v>
                </c:pt>
                <c:pt idx="3430">
                  <c:v>41.7</c:v>
                </c:pt>
                <c:pt idx="3431">
                  <c:v>41.7</c:v>
                </c:pt>
                <c:pt idx="3432">
                  <c:v>41.7</c:v>
                </c:pt>
                <c:pt idx="3433">
                  <c:v>41.7</c:v>
                </c:pt>
                <c:pt idx="3434">
                  <c:v>41.7</c:v>
                </c:pt>
                <c:pt idx="3435">
                  <c:v>41.7</c:v>
                </c:pt>
                <c:pt idx="3436">
                  <c:v>41.7</c:v>
                </c:pt>
                <c:pt idx="3437">
                  <c:v>41.7</c:v>
                </c:pt>
                <c:pt idx="3438">
                  <c:v>41.7</c:v>
                </c:pt>
                <c:pt idx="3439">
                  <c:v>41.7</c:v>
                </c:pt>
                <c:pt idx="3440">
                  <c:v>41.7</c:v>
                </c:pt>
                <c:pt idx="3441">
                  <c:v>41.7</c:v>
                </c:pt>
                <c:pt idx="3442">
                  <c:v>41.7</c:v>
                </c:pt>
                <c:pt idx="3443">
                  <c:v>41.7</c:v>
                </c:pt>
                <c:pt idx="3444">
                  <c:v>41.7</c:v>
                </c:pt>
                <c:pt idx="3445">
                  <c:v>41.7</c:v>
                </c:pt>
                <c:pt idx="3446">
                  <c:v>41.7</c:v>
                </c:pt>
                <c:pt idx="3447">
                  <c:v>41.7</c:v>
                </c:pt>
                <c:pt idx="3448">
                  <c:v>41.7</c:v>
                </c:pt>
                <c:pt idx="3449">
                  <c:v>41.7</c:v>
                </c:pt>
                <c:pt idx="3450">
                  <c:v>41.6</c:v>
                </c:pt>
                <c:pt idx="3451">
                  <c:v>41.6</c:v>
                </c:pt>
                <c:pt idx="3452">
                  <c:v>41.6</c:v>
                </c:pt>
                <c:pt idx="3453">
                  <c:v>41.6</c:v>
                </c:pt>
                <c:pt idx="3454">
                  <c:v>41.6</c:v>
                </c:pt>
                <c:pt idx="3455">
                  <c:v>41.6</c:v>
                </c:pt>
                <c:pt idx="3456">
                  <c:v>41.6</c:v>
                </c:pt>
                <c:pt idx="3457">
                  <c:v>41.6</c:v>
                </c:pt>
                <c:pt idx="3458">
                  <c:v>41.6</c:v>
                </c:pt>
                <c:pt idx="3459">
                  <c:v>41.6</c:v>
                </c:pt>
                <c:pt idx="3460">
                  <c:v>41.6</c:v>
                </c:pt>
                <c:pt idx="3461">
                  <c:v>41.6</c:v>
                </c:pt>
                <c:pt idx="3462">
                  <c:v>41.6</c:v>
                </c:pt>
                <c:pt idx="3463">
                  <c:v>41.6</c:v>
                </c:pt>
                <c:pt idx="3464">
                  <c:v>41.6</c:v>
                </c:pt>
                <c:pt idx="3465">
                  <c:v>41.6</c:v>
                </c:pt>
                <c:pt idx="3466">
                  <c:v>41.6</c:v>
                </c:pt>
                <c:pt idx="3467">
                  <c:v>41.6</c:v>
                </c:pt>
                <c:pt idx="3468">
                  <c:v>41.6</c:v>
                </c:pt>
                <c:pt idx="3469">
                  <c:v>41.6</c:v>
                </c:pt>
                <c:pt idx="3470">
                  <c:v>41.6</c:v>
                </c:pt>
                <c:pt idx="3471">
                  <c:v>41.5</c:v>
                </c:pt>
                <c:pt idx="3472">
                  <c:v>41.5</c:v>
                </c:pt>
                <c:pt idx="3473">
                  <c:v>41.5</c:v>
                </c:pt>
                <c:pt idx="3474">
                  <c:v>41.5</c:v>
                </c:pt>
                <c:pt idx="3475">
                  <c:v>41.5</c:v>
                </c:pt>
                <c:pt idx="3476">
                  <c:v>41.5</c:v>
                </c:pt>
                <c:pt idx="3477">
                  <c:v>41.5</c:v>
                </c:pt>
                <c:pt idx="3478">
                  <c:v>41.5</c:v>
                </c:pt>
                <c:pt idx="3479">
                  <c:v>41.5</c:v>
                </c:pt>
                <c:pt idx="3480">
                  <c:v>41.5</c:v>
                </c:pt>
                <c:pt idx="3481">
                  <c:v>41.5</c:v>
                </c:pt>
                <c:pt idx="3482">
                  <c:v>41.5</c:v>
                </c:pt>
                <c:pt idx="3483">
                  <c:v>41.5</c:v>
                </c:pt>
                <c:pt idx="3484">
                  <c:v>41.5</c:v>
                </c:pt>
                <c:pt idx="3485">
                  <c:v>41.5</c:v>
                </c:pt>
                <c:pt idx="3486">
                  <c:v>41.5</c:v>
                </c:pt>
                <c:pt idx="3487">
                  <c:v>41.5</c:v>
                </c:pt>
                <c:pt idx="3488">
                  <c:v>41.5</c:v>
                </c:pt>
                <c:pt idx="3489">
                  <c:v>41.5</c:v>
                </c:pt>
                <c:pt idx="3490">
                  <c:v>41.5</c:v>
                </c:pt>
                <c:pt idx="3491">
                  <c:v>41.4</c:v>
                </c:pt>
                <c:pt idx="3492">
                  <c:v>41.4</c:v>
                </c:pt>
                <c:pt idx="3493">
                  <c:v>41.4</c:v>
                </c:pt>
                <c:pt idx="3494">
                  <c:v>41.4</c:v>
                </c:pt>
                <c:pt idx="3495">
                  <c:v>41.4</c:v>
                </c:pt>
                <c:pt idx="3496">
                  <c:v>41.4</c:v>
                </c:pt>
                <c:pt idx="3497">
                  <c:v>41.4</c:v>
                </c:pt>
                <c:pt idx="3498">
                  <c:v>41.4</c:v>
                </c:pt>
                <c:pt idx="3499">
                  <c:v>41.4</c:v>
                </c:pt>
                <c:pt idx="3500">
                  <c:v>41.4</c:v>
                </c:pt>
                <c:pt idx="3501">
                  <c:v>41.4</c:v>
                </c:pt>
                <c:pt idx="3502">
                  <c:v>41.4</c:v>
                </c:pt>
                <c:pt idx="3503">
                  <c:v>41.4</c:v>
                </c:pt>
                <c:pt idx="3504">
                  <c:v>41.4</c:v>
                </c:pt>
                <c:pt idx="3505">
                  <c:v>41.4</c:v>
                </c:pt>
                <c:pt idx="3506">
                  <c:v>41.4</c:v>
                </c:pt>
                <c:pt idx="3507">
                  <c:v>41.4</c:v>
                </c:pt>
                <c:pt idx="3508">
                  <c:v>41.4</c:v>
                </c:pt>
                <c:pt idx="3509">
                  <c:v>41.4</c:v>
                </c:pt>
                <c:pt idx="3510">
                  <c:v>41.4</c:v>
                </c:pt>
                <c:pt idx="3511">
                  <c:v>41.3</c:v>
                </c:pt>
                <c:pt idx="3512">
                  <c:v>41.3</c:v>
                </c:pt>
                <c:pt idx="3513">
                  <c:v>41.3</c:v>
                </c:pt>
                <c:pt idx="3514">
                  <c:v>41.3</c:v>
                </c:pt>
                <c:pt idx="3515">
                  <c:v>41.3</c:v>
                </c:pt>
                <c:pt idx="3516">
                  <c:v>41.3</c:v>
                </c:pt>
                <c:pt idx="3517">
                  <c:v>41.3</c:v>
                </c:pt>
                <c:pt idx="3518">
                  <c:v>41.3</c:v>
                </c:pt>
                <c:pt idx="3519">
                  <c:v>41.3</c:v>
                </c:pt>
                <c:pt idx="3520">
                  <c:v>41.3</c:v>
                </c:pt>
                <c:pt idx="3521">
                  <c:v>41.3</c:v>
                </c:pt>
                <c:pt idx="3522">
                  <c:v>41.3</c:v>
                </c:pt>
                <c:pt idx="3523">
                  <c:v>41.3</c:v>
                </c:pt>
                <c:pt idx="3524">
                  <c:v>41.3</c:v>
                </c:pt>
                <c:pt idx="3525">
                  <c:v>41.3</c:v>
                </c:pt>
                <c:pt idx="3526">
                  <c:v>41.3</c:v>
                </c:pt>
                <c:pt idx="3527">
                  <c:v>41.3</c:v>
                </c:pt>
                <c:pt idx="3528">
                  <c:v>41.3</c:v>
                </c:pt>
                <c:pt idx="3529">
                  <c:v>41.3</c:v>
                </c:pt>
                <c:pt idx="3530">
                  <c:v>41.3</c:v>
                </c:pt>
                <c:pt idx="3531">
                  <c:v>41.2</c:v>
                </c:pt>
                <c:pt idx="3532">
                  <c:v>41.2</c:v>
                </c:pt>
                <c:pt idx="3533">
                  <c:v>41.2</c:v>
                </c:pt>
                <c:pt idx="3534">
                  <c:v>41.2</c:v>
                </c:pt>
                <c:pt idx="3535">
                  <c:v>41.2</c:v>
                </c:pt>
                <c:pt idx="3536">
                  <c:v>41.2</c:v>
                </c:pt>
                <c:pt idx="3537">
                  <c:v>41.2</c:v>
                </c:pt>
                <c:pt idx="3538">
                  <c:v>41.2</c:v>
                </c:pt>
                <c:pt idx="3539">
                  <c:v>41.2</c:v>
                </c:pt>
                <c:pt idx="3540">
                  <c:v>41.2</c:v>
                </c:pt>
                <c:pt idx="3541">
                  <c:v>41.2</c:v>
                </c:pt>
                <c:pt idx="3542">
                  <c:v>41.2</c:v>
                </c:pt>
                <c:pt idx="3543">
                  <c:v>41.2</c:v>
                </c:pt>
                <c:pt idx="3544">
                  <c:v>41.2</c:v>
                </c:pt>
                <c:pt idx="3545">
                  <c:v>41.2</c:v>
                </c:pt>
                <c:pt idx="3546">
                  <c:v>41.2</c:v>
                </c:pt>
                <c:pt idx="3547">
                  <c:v>41.2</c:v>
                </c:pt>
                <c:pt idx="3548">
                  <c:v>41.2</c:v>
                </c:pt>
                <c:pt idx="3549">
                  <c:v>41.2</c:v>
                </c:pt>
                <c:pt idx="3550">
                  <c:v>41.2</c:v>
                </c:pt>
                <c:pt idx="3551">
                  <c:v>41.1</c:v>
                </c:pt>
                <c:pt idx="3552">
                  <c:v>41.1</c:v>
                </c:pt>
                <c:pt idx="3553">
                  <c:v>41.1</c:v>
                </c:pt>
                <c:pt idx="3554">
                  <c:v>41.1</c:v>
                </c:pt>
                <c:pt idx="3555">
                  <c:v>41.1</c:v>
                </c:pt>
                <c:pt idx="3556">
                  <c:v>41.1</c:v>
                </c:pt>
                <c:pt idx="3557">
                  <c:v>41.1</c:v>
                </c:pt>
                <c:pt idx="3558">
                  <c:v>41.1</c:v>
                </c:pt>
                <c:pt idx="3559">
                  <c:v>41.1</c:v>
                </c:pt>
                <c:pt idx="3560">
                  <c:v>41.1</c:v>
                </c:pt>
                <c:pt idx="3561">
                  <c:v>41.1</c:v>
                </c:pt>
                <c:pt idx="3562">
                  <c:v>41.1</c:v>
                </c:pt>
                <c:pt idx="3563">
                  <c:v>41.1</c:v>
                </c:pt>
                <c:pt idx="3564">
                  <c:v>41.1</c:v>
                </c:pt>
                <c:pt idx="3565">
                  <c:v>41.1</c:v>
                </c:pt>
                <c:pt idx="3566">
                  <c:v>41.1</c:v>
                </c:pt>
                <c:pt idx="3567">
                  <c:v>41.1</c:v>
                </c:pt>
                <c:pt idx="3568">
                  <c:v>41.1</c:v>
                </c:pt>
                <c:pt idx="3569">
                  <c:v>41.1</c:v>
                </c:pt>
                <c:pt idx="3570">
                  <c:v>41</c:v>
                </c:pt>
                <c:pt idx="3571">
                  <c:v>41</c:v>
                </c:pt>
                <c:pt idx="3572">
                  <c:v>41</c:v>
                </c:pt>
                <c:pt idx="3573">
                  <c:v>41</c:v>
                </c:pt>
                <c:pt idx="3574">
                  <c:v>41</c:v>
                </c:pt>
                <c:pt idx="3575">
                  <c:v>41</c:v>
                </c:pt>
                <c:pt idx="3576">
                  <c:v>41</c:v>
                </c:pt>
                <c:pt idx="3577">
                  <c:v>41</c:v>
                </c:pt>
                <c:pt idx="3578">
                  <c:v>41</c:v>
                </c:pt>
                <c:pt idx="3579">
                  <c:v>41</c:v>
                </c:pt>
                <c:pt idx="3580">
                  <c:v>41</c:v>
                </c:pt>
                <c:pt idx="3581">
                  <c:v>41</c:v>
                </c:pt>
                <c:pt idx="3582">
                  <c:v>41</c:v>
                </c:pt>
                <c:pt idx="3583">
                  <c:v>41</c:v>
                </c:pt>
                <c:pt idx="3584">
                  <c:v>41</c:v>
                </c:pt>
                <c:pt idx="3585">
                  <c:v>41</c:v>
                </c:pt>
                <c:pt idx="3586">
                  <c:v>41</c:v>
                </c:pt>
                <c:pt idx="3587">
                  <c:v>41</c:v>
                </c:pt>
                <c:pt idx="3588">
                  <c:v>41</c:v>
                </c:pt>
                <c:pt idx="3589">
                  <c:v>40.9</c:v>
                </c:pt>
                <c:pt idx="3590">
                  <c:v>40.9</c:v>
                </c:pt>
                <c:pt idx="3591">
                  <c:v>40.9</c:v>
                </c:pt>
                <c:pt idx="3592">
                  <c:v>40.9</c:v>
                </c:pt>
                <c:pt idx="3593">
                  <c:v>40.9</c:v>
                </c:pt>
                <c:pt idx="3594">
                  <c:v>40.9</c:v>
                </c:pt>
                <c:pt idx="3595">
                  <c:v>40.9</c:v>
                </c:pt>
                <c:pt idx="3596">
                  <c:v>40.9</c:v>
                </c:pt>
                <c:pt idx="3597">
                  <c:v>40.9</c:v>
                </c:pt>
                <c:pt idx="3598">
                  <c:v>40.9</c:v>
                </c:pt>
                <c:pt idx="3599">
                  <c:v>40.9</c:v>
                </c:pt>
                <c:pt idx="3600">
                  <c:v>40.9</c:v>
                </c:pt>
                <c:pt idx="3601">
                  <c:v>40.9</c:v>
                </c:pt>
                <c:pt idx="3602">
                  <c:v>40.9</c:v>
                </c:pt>
                <c:pt idx="3603">
                  <c:v>40.9</c:v>
                </c:pt>
                <c:pt idx="3604">
                  <c:v>40.9</c:v>
                </c:pt>
                <c:pt idx="3605">
                  <c:v>40.9</c:v>
                </c:pt>
                <c:pt idx="3606">
                  <c:v>40.9</c:v>
                </c:pt>
                <c:pt idx="3607">
                  <c:v>40.9</c:v>
                </c:pt>
                <c:pt idx="3608">
                  <c:v>40.800000000000004</c:v>
                </c:pt>
                <c:pt idx="3609">
                  <c:v>40.800000000000004</c:v>
                </c:pt>
                <c:pt idx="3610">
                  <c:v>40.800000000000004</c:v>
                </c:pt>
                <c:pt idx="3611">
                  <c:v>40.800000000000004</c:v>
                </c:pt>
                <c:pt idx="3612">
                  <c:v>40.800000000000004</c:v>
                </c:pt>
                <c:pt idx="3613">
                  <c:v>40.800000000000004</c:v>
                </c:pt>
                <c:pt idx="3614">
                  <c:v>40.800000000000004</c:v>
                </c:pt>
                <c:pt idx="3615">
                  <c:v>40.800000000000004</c:v>
                </c:pt>
                <c:pt idx="3616">
                  <c:v>40.800000000000004</c:v>
                </c:pt>
                <c:pt idx="3617">
                  <c:v>40.800000000000004</c:v>
                </c:pt>
                <c:pt idx="3618">
                  <c:v>40.800000000000004</c:v>
                </c:pt>
                <c:pt idx="3619">
                  <c:v>40.800000000000004</c:v>
                </c:pt>
                <c:pt idx="3620">
                  <c:v>40.800000000000004</c:v>
                </c:pt>
                <c:pt idx="3621">
                  <c:v>40.800000000000004</c:v>
                </c:pt>
                <c:pt idx="3622">
                  <c:v>40.800000000000004</c:v>
                </c:pt>
                <c:pt idx="3623">
                  <c:v>40.800000000000004</c:v>
                </c:pt>
                <c:pt idx="3624">
                  <c:v>40.800000000000004</c:v>
                </c:pt>
                <c:pt idx="3625">
                  <c:v>40.800000000000004</c:v>
                </c:pt>
                <c:pt idx="3626">
                  <c:v>40.700000000000003</c:v>
                </c:pt>
                <c:pt idx="3627">
                  <c:v>40.700000000000003</c:v>
                </c:pt>
                <c:pt idx="3628">
                  <c:v>40.700000000000003</c:v>
                </c:pt>
                <c:pt idx="3629">
                  <c:v>40.700000000000003</c:v>
                </c:pt>
                <c:pt idx="3630">
                  <c:v>40.700000000000003</c:v>
                </c:pt>
                <c:pt idx="3631">
                  <c:v>40.700000000000003</c:v>
                </c:pt>
                <c:pt idx="3632">
                  <c:v>40.700000000000003</c:v>
                </c:pt>
                <c:pt idx="3633">
                  <c:v>40.700000000000003</c:v>
                </c:pt>
                <c:pt idx="3634">
                  <c:v>40.700000000000003</c:v>
                </c:pt>
                <c:pt idx="3635">
                  <c:v>40.700000000000003</c:v>
                </c:pt>
                <c:pt idx="3636">
                  <c:v>40.700000000000003</c:v>
                </c:pt>
                <c:pt idx="3637">
                  <c:v>40.700000000000003</c:v>
                </c:pt>
                <c:pt idx="3638">
                  <c:v>40.700000000000003</c:v>
                </c:pt>
                <c:pt idx="3639">
                  <c:v>40.700000000000003</c:v>
                </c:pt>
                <c:pt idx="3640">
                  <c:v>40.700000000000003</c:v>
                </c:pt>
                <c:pt idx="3641">
                  <c:v>40.700000000000003</c:v>
                </c:pt>
                <c:pt idx="3642">
                  <c:v>40.700000000000003</c:v>
                </c:pt>
                <c:pt idx="3643">
                  <c:v>40.700000000000003</c:v>
                </c:pt>
                <c:pt idx="3644">
                  <c:v>40.700000000000003</c:v>
                </c:pt>
                <c:pt idx="3645">
                  <c:v>40.6</c:v>
                </c:pt>
                <c:pt idx="3646">
                  <c:v>40.6</c:v>
                </c:pt>
                <c:pt idx="3647">
                  <c:v>40.6</c:v>
                </c:pt>
                <c:pt idx="3648">
                  <c:v>40.6</c:v>
                </c:pt>
                <c:pt idx="3649">
                  <c:v>40.6</c:v>
                </c:pt>
                <c:pt idx="3650">
                  <c:v>40.6</c:v>
                </c:pt>
                <c:pt idx="3651">
                  <c:v>40.6</c:v>
                </c:pt>
                <c:pt idx="3652">
                  <c:v>40.6</c:v>
                </c:pt>
                <c:pt idx="3653">
                  <c:v>40.6</c:v>
                </c:pt>
                <c:pt idx="3654">
                  <c:v>40.6</c:v>
                </c:pt>
                <c:pt idx="3655">
                  <c:v>40.6</c:v>
                </c:pt>
                <c:pt idx="3656">
                  <c:v>40.6</c:v>
                </c:pt>
                <c:pt idx="3657">
                  <c:v>40.6</c:v>
                </c:pt>
                <c:pt idx="3658">
                  <c:v>40.6</c:v>
                </c:pt>
                <c:pt idx="3659">
                  <c:v>40.6</c:v>
                </c:pt>
                <c:pt idx="3660">
                  <c:v>40.6</c:v>
                </c:pt>
                <c:pt idx="3661">
                  <c:v>40.6</c:v>
                </c:pt>
                <c:pt idx="3662">
                  <c:v>40.6</c:v>
                </c:pt>
                <c:pt idx="3663">
                  <c:v>40.5</c:v>
                </c:pt>
                <c:pt idx="3664">
                  <c:v>40.5</c:v>
                </c:pt>
                <c:pt idx="3665">
                  <c:v>40.5</c:v>
                </c:pt>
                <c:pt idx="3666">
                  <c:v>40.5</c:v>
                </c:pt>
                <c:pt idx="3667">
                  <c:v>40.5</c:v>
                </c:pt>
                <c:pt idx="3668">
                  <c:v>40.5</c:v>
                </c:pt>
                <c:pt idx="3669">
                  <c:v>40.5</c:v>
                </c:pt>
                <c:pt idx="3670">
                  <c:v>40.5</c:v>
                </c:pt>
                <c:pt idx="3671">
                  <c:v>40.5</c:v>
                </c:pt>
                <c:pt idx="3672">
                  <c:v>40.5</c:v>
                </c:pt>
                <c:pt idx="3673">
                  <c:v>40.5</c:v>
                </c:pt>
                <c:pt idx="3674">
                  <c:v>40.5</c:v>
                </c:pt>
                <c:pt idx="3675">
                  <c:v>40.5</c:v>
                </c:pt>
                <c:pt idx="3676">
                  <c:v>40.5</c:v>
                </c:pt>
                <c:pt idx="3677">
                  <c:v>40.5</c:v>
                </c:pt>
                <c:pt idx="3678">
                  <c:v>40.5</c:v>
                </c:pt>
                <c:pt idx="3679">
                  <c:v>40.5</c:v>
                </c:pt>
                <c:pt idx="3680">
                  <c:v>40.5</c:v>
                </c:pt>
                <c:pt idx="3681">
                  <c:v>40.4</c:v>
                </c:pt>
                <c:pt idx="3682">
                  <c:v>40.4</c:v>
                </c:pt>
                <c:pt idx="3683">
                  <c:v>40.4</c:v>
                </c:pt>
                <c:pt idx="3684">
                  <c:v>40.4</c:v>
                </c:pt>
                <c:pt idx="3685">
                  <c:v>40.4</c:v>
                </c:pt>
                <c:pt idx="3686">
                  <c:v>40.4</c:v>
                </c:pt>
                <c:pt idx="3687">
                  <c:v>40.4</c:v>
                </c:pt>
                <c:pt idx="3688">
                  <c:v>40.4</c:v>
                </c:pt>
                <c:pt idx="3689">
                  <c:v>40.4</c:v>
                </c:pt>
                <c:pt idx="3690">
                  <c:v>40.4</c:v>
                </c:pt>
                <c:pt idx="3691">
                  <c:v>40.4</c:v>
                </c:pt>
                <c:pt idx="3692">
                  <c:v>40.4</c:v>
                </c:pt>
                <c:pt idx="3693">
                  <c:v>40.4</c:v>
                </c:pt>
                <c:pt idx="3694">
                  <c:v>40.4</c:v>
                </c:pt>
                <c:pt idx="3695">
                  <c:v>40.4</c:v>
                </c:pt>
                <c:pt idx="3696">
                  <c:v>40.4</c:v>
                </c:pt>
                <c:pt idx="3697">
                  <c:v>40.4</c:v>
                </c:pt>
                <c:pt idx="3698">
                  <c:v>40.4</c:v>
                </c:pt>
                <c:pt idx="3699">
                  <c:v>40.300000000000004</c:v>
                </c:pt>
                <c:pt idx="3700">
                  <c:v>40.300000000000004</c:v>
                </c:pt>
                <c:pt idx="3701">
                  <c:v>40.300000000000004</c:v>
                </c:pt>
                <c:pt idx="3702">
                  <c:v>40.300000000000004</c:v>
                </c:pt>
                <c:pt idx="3703">
                  <c:v>40.300000000000004</c:v>
                </c:pt>
                <c:pt idx="3704">
                  <c:v>40.300000000000004</c:v>
                </c:pt>
                <c:pt idx="3705">
                  <c:v>40.300000000000004</c:v>
                </c:pt>
                <c:pt idx="3706">
                  <c:v>40.300000000000004</c:v>
                </c:pt>
                <c:pt idx="3707">
                  <c:v>40.300000000000004</c:v>
                </c:pt>
                <c:pt idx="3708">
                  <c:v>40.300000000000004</c:v>
                </c:pt>
                <c:pt idx="3709">
                  <c:v>40.300000000000004</c:v>
                </c:pt>
                <c:pt idx="3710">
                  <c:v>40.300000000000004</c:v>
                </c:pt>
                <c:pt idx="3711">
                  <c:v>40.300000000000004</c:v>
                </c:pt>
                <c:pt idx="3712">
                  <c:v>40.300000000000004</c:v>
                </c:pt>
                <c:pt idx="3713">
                  <c:v>40.300000000000004</c:v>
                </c:pt>
                <c:pt idx="3714">
                  <c:v>40.300000000000004</c:v>
                </c:pt>
                <c:pt idx="3715">
                  <c:v>40.300000000000004</c:v>
                </c:pt>
                <c:pt idx="3716">
                  <c:v>40.300000000000004</c:v>
                </c:pt>
                <c:pt idx="3717">
                  <c:v>40.200000000000003</c:v>
                </c:pt>
                <c:pt idx="3718">
                  <c:v>40.200000000000003</c:v>
                </c:pt>
                <c:pt idx="3719">
                  <c:v>40.200000000000003</c:v>
                </c:pt>
                <c:pt idx="3720">
                  <c:v>40.200000000000003</c:v>
                </c:pt>
                <c:pt idx="3721">
                  <c:v>40.200000000000003</c:v>
                </c:pt>
                <c:pt idx="3722">
                  <c:v>40.200000000000003</c:v>
                </c:pt>
                <c:pt idx="3723">
                  <c:v>40.200000000000003</c:v>
                </c:pt>
                <c:pt idx="3724">
                  <c:v>40.200000000000003</c:v>
                </c:pt>
                <c:pt idx="3725">
                  <c:v>40.200000000000003</c:v>
                </c:pt>
                <c:pt idx="3726">
                  <c:v>40.200000000000003</c:v>
                </c:pt>
                <c:pt idx="3727">
                  <c:v>40.200000000000003</c:v>
                </c:pt>
                <c:pt idx="3728">
                  <c:v>40.200000000000003</c:v>
                </c:pt>
                <c:pt idx="3729">
                  <c:v>40.200000000000003</c:v>
                </c:pt>
                <c:pt idx="3730">
                  <c:v>40.200000000000003</c:v>
                </c:pt>
                <c:pt idx="3731">
                  <c:v>40.200000000000003</c:v>
                </c:pt>
                <c:pt idx="3732">
                  <c:v>40.200000000000003</c:v>
                </c:pt>
                <c:pt idx="3733">
                  <c:v>40.200000000000003</c:v>
                </c:pt>
                <c:pt idx="3734">
                  <c:v>40.200000000000003</c:v>
                </c:pt>
                <c:pt idx="3735">
                  <c:v>40.200000000000003</c:v>
                </c:pt>
                <c:pt idx="3736">
                  <c:v>40.1</c:v>
                </c:pt>
                <c:pt idx="3737">
                  <c:v>40.1</c:v>
                </c:pt>
                <c:pt idx="3738">
                  <c:v>40.1</c:v>
                </c:pt>
                <c:pt idx="3739">
                  <c:v>40.1</c:v>
                </c:pt>
                <c:pt idx="3740">
                  <c:v>40.1</c:v>
                </c:pt>
                <c:pt idx="3741">
                  <c:v>40.1</c:v>
                </c:pt>
                <c:pt idx="3742">
                  <c:v>40.1</c:v>
                </c:pt>
                <c:pt idx="3743">
                  <c:v>40.1</c:v>
                </c:pt>
                <c:pt idx="3744">
                  <c:v>40.1</c:v>
                </c:pt>
                <c:pt idx="3745">
                  <c:v>40.1</c:v>
                </c:pt>
                <c:pt idx="3746">
                  <c:v>40.1</c:v>
                </c:pt>
                <c:pt idx="3747">
                  <c:v>40.1</c:v>
                </c:pt>
                <c:pt idx="3748">
                  <c:v>40.1</c:v>
                </c:pt>
                <c:pt idx="3749">
                  <c:v>40.1</c:v>
                </c:pt>
                <c:pt idx="3750">
                  <c:v>40.1</c:v>
                </c:pt>
                <c:pt idx="3751">
                  <c:v>40.1</c:v>
                </c:pt>
                <c:pt idx="3752">
                  <c:v>40.1</c:v>
                </c:pt>
                <c:pt idx="3753">
                  <c:v>40.1</c:v>
                </c:pt>
                <c:pt idx="3754">
                  <c:v>40</c:v>
                </c:pt>
                <c:pt idx="3755">
                  <c:v>40</c:v>
                </c:pt>
                <c:pt idx="3756">
                  <c:v>40</c:v>
                </c:pt>
                <c:pt idx="3757">
                  <c:v>40</c:v>
                </c:pt>
                <c:pt idx="3758">
                  <c:v>40</c:v>
                </c:pt>
                <c:pt idx="3759">
                  <c:v>40</c:v>
                </c:pt>
                <c:pt idx="3760">
                  <c:v>40</c:v>
                </c:pt>
                <c:pt idx="3761">
                  <c:v>40</c:v>
                </c:pt>
                <c:pt idx="3762">
                  <c:v>40</c:v>
                </c:pt>
                <c:pt idx="3763">
                  <c:v>40</c:v>
                </c:pt>
                <c:pt idx="3764">
                  <c:v>40</c:v>
                </c:pt>
                <c:pt idx="3765">
                  <c:v>40</c:v>
                </c:pt>
                <c:pt idx="3766">
                  <c:v>40</c:v>
                </c:pt>
                <c:pt idx="3767">
                  <c:v>40</c:v>
                </c:pt>
                <c:pt idx="3768">
                  <c:v>40</c:v>
                </c:pt>
                <c:pt idx="3769">
                  <c:v>40</c:v>
                </c:pt>
                <c:pt idx="3770">
                  <c:v>40</c:v>
                </c:pt>
                <c:pt idx="3771">
                  <c:v>40</c:v>
                </c:pt>
                <c:pt idx="3772">
                  <c:v>39.9</c:v>
                </c:pt>
                <c:pt idx="3773">
                  <c:v>39.9</c:v>
                </c:pt>
                <c:pt idx="3774">
                  <c:v>39.9</c:v>
                </c:pt>
                <c:pt idx="3775">
                  <c:v>39.9</c:v>
                </c:pt>
                <c:pt idx="3776">
                  <c:v>39.9</c:v>
                </c:pt>
                <c:pt idx="3777">
                  <c:v>39.9</c:v>
                </c:pt>
                <c:pt idx="3778">
                  <c:v>39.9</c:v>
                </c:pt>
                <c:pt idx="3779">
                  <c:v>39.9</c:v>
                </c:pt>
                <c:pt idx="3780">
                  <c:v>39.9</c:v>
                </c:pt>
                <c:pt idx="3781">
                  <c:v>39.9</c:v>
                </c:pt>
                <c:pt idx="3782">
                  <c:v>39.9</c:v>
                </c:pt>
                <c:pt idx="3783">
                  <c:v>39.9</c:v>
                </c:pt>
                <c:pt idx="3784">
                  <c:v>39.9</c:v>
                </c:pt>
                <c:pt idx="3785">
                  <c:v>39.9</c:v>
                </c:pt>
                <c:pt idx="3786">
                  <c:v>39.9</c:v>
                </c:pt>
                <c:pt idx="3787">
                  <c:v>39.9</c:v>
                </c:pt>
                <c:pt idx="3788">
                  <c:v>39.9</c:v>
                </c:pt>
                <c:pt idx="3789">
                  <c:v>39.800000000000004</c:v>
                </c:pt>
                <c:pt idx="3790">
                  <c:v>39.800000000000004</c:v>
                </c:pt>
                <c:pt idx="3791">
                  <c:v>39.800000000000004</c:v>
                </c:pt>
                <c:pt idx="3792">
                  <c:v>39.800000000000004</c:v>
                </c:pt>
                <c:pt idx="3793">
                  <c:v>39.800000000000004</c:v>
                </c:pt>
                <c:pt idx="3794">
                  <c:v>39.800000000000004</c:v>
                </c:pt>
                <c:pt idx="3795">
                  <c:v>39.800000000000004</c:v>
                </c:pt>
                <c:pt idx="3796">
                  <c:v>39.800000000000004</c:v>
                </c:pt>
                <c:pt idx="3797">
                  <c:v>39.800000000000004</c:v>
                </c:pt>
                <c:pt idx="3798">
                  <c:v>39.800000000000004</c:v>
                </c:pt>
                <c:pt idx="3799">
                  <c:v>39.800000000000004</c:v>
                </c:pt>
                <c:pt idx="3800">
                  <c:v>39.800000000000004</c:v>
                </c:pt>
                <c:pt idx="3801">
                  <c:v>39.800000000000004</c:v>
                </c:pt>
                <c:pt idx="3802">
                  <c:v>39.800000000000004</c:v>
                </c:pt>
                <c:pt idx="3803">
                  <c:v>39.800000000000004</c:v>
                </c:pt>
                <c:pt idx="3804">
                  <c:v>39.800000000000004</c:v>
                </c:pt>
                <c:pt idx="3805">
                  <c:v>39.800000000000004</c:v>
                </c:pt>
                <c:pt idx="3806">
                  <c:v>39.800000000000004</c:v>
                </c:pt>
                <c:pt idx="3807">
                  <c:v>39.800000000000004</c:v>
                </c:pt>
                <c:pt idx="3808">
                  <c:v>39.700000000000003</c:v>
                </c:pt>
                <c:pt idx="3809">
                  <c:v>39.700000000000003</c:v>
                </c:pt>
                <c:pt idx="3810">
                  <c:v>39.700000000000003</c:v>
                </c:pt>
                <c:pt idx="3811">
                  <c:v>39.700000000000003</c:v>
                </c:pt>
                <c:pt idx="3812">
                  <c:v>39.700000000000003</c:v>
                </c:pt>
                <c:pt idx="3813">
                  <c:v>39.700000000000003</c:v>
                </c:pt>
                <c:pt idx="3814">
                  <c:v>39.700000000000003</c:v>
                </c:pt>
                <c:pt idx="3815">
                  <c:v>39.700000000000003</c:v>
                </c:pt>
                <c:pt idx="3816">
                  <c:v>39.700000000000003</c:v>
                </c:pt>
                <c:pt idx="3817">
                  <c:v>39.700000000000003</c:v>
                </c:pt>
                <c:pt idx="3818">
                  <c:v>39.700000000000003</c:v>
                </c:pt>
                <c:pt idx="3819">
                  <c:v>39.700000000000003</c:v>
                </c:pt>
                <c:pt idx="3820">
                  <c:v>39.700000000000003</c:v>
                </c:pt>
                <c:pt idx="3821">
                  <c:v>39.700000000000003</c:v>
                </c:pt>
                <c:pt idx="3822">
                  <c:v>39.700000000000003</c:v>
                </c:pt>
                <c:pt idx="3823">
                  <c:v>39.700000000000003</c:v>
                </c:pt>
                <c:pt idx="3824">
                  <c:v>39.700000000000003</c:v>
                </c:pt>
                <c:pt idx="3825">
                  <c:v>39.700000000000003</c:v>
                </c:pt>
                <c:pt idx="3826">
                  <c:v>39.700000000000003</c:v>
                </c:pt>
                <c:pt idx="3827">
                  <c:v>39.700000000000003</c:v>
                </c:pt>
                <c:pt idx="3828">
                  <c:v>39.6</c:v>
                </c:pt>
                <c:pt idx="3829">
                  <c:v>39.6</c:v>
                </c:pt>
                <c:pt idx="3830">
                  <c:v>39.6</c:v>
                </c:pt>
                <c:pt idx="3831">
                  <c:v>39.6</c:v>
                </c:pt>
                <c:pt idx="3832">
                  <c:v>39.6</c:v>
                </c:pt>
                <c:pt idx="3833">
                  <c:v>39.6</c:v>
                </c:pt>
                <c:pt idx="3834">
                  <c:v>39.6</c:v>
                </c:pt>
                <c:pt idx="3835">
                  <c:v>39.6</c:v>
                </c:pt>
                <c:pt idx="3836">
                  <c:v>39.6</c:v>
                </c:pt>
                <c:pt idx="3837">
                  <c:v>39.6</c:v>
                </c:pt>
                <c:pt idx="3838">
                  <c:v>39.6</c:v>
                </c:pt>
                <c:pt idx="3839">
                  <c:v>39.6</c:v>
                </c:pt>
                <c:pt idx="3840">
                  <c:v>39.6</c:v>
                </c:pt>
                <c:pt idx="3841">
                  <c:v>39.6</c:v>
                </c:pt>
                <c:pt idx="3842">
                  <c:v>39.6</c:v>
                </c:pt>
                <c:pt idx="3843">
                  <c:v>39.6</c:v>
                </c:pt>
                <c:pt idx="3844">
                  <c:v>39.6</c:v>
                </c:pt>
                <c:pt idx="3845">
                  <c:v>39.6</c:v>
                </c:pt>
                <c:pt idx="3846">
                  <c:v>39.5</c:v>
                </c:pt>
                <c:pt idx="3847">
                  <c:v>39.5</c:v>
                </c:pt>
                <c:pt idx="3848">
                  <c:v>39.5</c:v>
                </c:pt>
                <c:pt idx="3849">
                  <c:v>39.5</c:v>
                </c:pt>
                <c:pt idx="3850">
                  <c:v>39.5</c:v>
                </c:pt>
                <c:pt idx="3851">
                  <c:v>39.5</c:v>
                </c:pt>
                <c:pt idx="3852">
                  <c:v>39.5</c:v>
                </c:pt>
                <c:pt idx="3853">
                  <c:v>39.5</c:v>
                </c:pt>
                <c:pt idx="3854">
                  <c:v>39.5</c:v>
                </c:pt>
                <c:pt idx="3855">
                  <c:v>39.5</c:v>
                </c:pt>
                <c:pt idx="3856">
                  <c:v>39.5</c:v>
                </c:pt>
                <c:pt idx="3857">
                  <c:v>39.5</c:v>
                </c:pt>
                <c:pt idx="3858">
                  <c:v>39.5</c:v>
                </c:pt>
                <c:pt idx="3859">
                  <c:v>39.5</c:v>
                </c:pt>
                <c:pt idx="3860">
                  <c:v>39.5</c:v>
                </c:pt>
                <c:pt idx="3861">
                  <c:v>39.5</c:v>
                </c:pt>
                <c:pt idx="3862">
                  <c:v>39.5</c:v>
                </c:pt>
                <c:pt idx="3863">
                  <c:v>39.4</c:v>
                </c:pt>
                <c:pt idx="3864">
                  <c:v>39.4</c:v>
                </c:pt>
                <c:pt idx="3865">
                  <c:v>39.4</c:v>
                </c:pt>
                <c:pt idx="3866">
                  <c:v>39.4</c:v>
                </c:pt>
                <c:pt idx="3867">
                  <c:v>39.4</c:v>
                </c:pt>
                <c:pt idx="3868">
                  <c:v>39.4</c:v>
                </c:pt>
                <c:pt idx="3869">
                  <c:v>39.4</c:v>
                </c:pt>
                <c:pt idx="3870">
                  <c:v>39.4</c:v>
                </c:pt>
                <c:pt idx="3871">
                  <c:v>39.4</c:v>
                </c:pt>
                <c:pt idx="3872">
                  <c:v>39.4</c:v>
                </c:pt>
                <c:pt idx="3873">
                  <c:v>39.4</c:v>
                </c:pt>
                <c:pt idx="3874">
                  <c:v>39.4</c:v>
                </c:pt>
                <c:pt idx="3875">
                  <c:v>39.4</c:v>
                </c:pt>
                <c:pt idx="3876">
                  <c:v>39.4</c:v>
                </c:pt>
                <c:pt idx="3877">
                  <c:v>39.4</c:v>
                </c:pt>
                <c:pt idx="3878">
                  <c:v>39.4</c:v>
                </c:pt>
                <c:pt idx="3879">
                  <c:v>39.4</c:v>
                </c:pt>
                <c:pt idx="3880">
                  <c:v>39.4</c:v>
                </c:pt>
                <c:pt idx="3881">
                  <c:v>39.300000000000004</c:v>
                </c:pt>
                <c:pt idx="3882">
                  <c:v>39.300000000000004</c:v>
                </c:pt>
                <c:pt idx="3883">
                  <c:v>39.300000000000004</c:v>
                </c:pt>
                <c:pt idx="3884">
                  <c:v>39.300000000000004</c:v>
                </c:pt>
                <c:pt idx="3885">
                  <c:v>39.300000000000004</c:v>
                </c:pt>
                <c:pt idx="3886">
                  <c:v>39.300000000000004</c:v>
                </c:pt>
                <c:pt idx="3887">
                  <c:v>39.300000000000004</c:v>
                </c:pt>
                <c:pt idx="3888">
                  <c:v>39.300000000000004</c:v>
                </c:pt>
                <c:pt idx="3889">
                  <c:v>39.300000000000004</c:v>
                </c:pt>
                <c:pt idx="3890">
                  <c:v>39.300000000000004</c:v>
                </c:pt>
                <c:pt idx="3891">
                  <c:v>39.300000000000004</c:v>
                </c:pt>
                <c:pt idx="3892">
                  <c:v>39.300000000000004</c:v>
                </c:pt>
                <c:pt idx="3893">
                  <c:v>39.300000000000004</c:v>
                </c:pt>
                <c:pt idx="3894">
                  <c:v>39.300000000000004</c:v>
                </c:pt>
                <c:pt idx="3895">
                  <c:v>39.300000000000004</c:v>
                </c:pt>
                <c:pt idx="3896">
                  <c:v>39.300000000000004</c:v>
                </c:pt>
                <c:pt idx="3897">
                  <c:v>39.300000000000004</c:v>
                </c:pt>
                <c:pt idx="3898">
                  <c:v>39.200000000000003</c:v>
                </c:pt>
                <c:pt idx="3899">
                  <c:v>39.200000000000003</c:v>
                </c:pt>
                <c:pt idx="3900">
                  <c:v>39.200000000000003</c:v>
                </c:pt>
                <c:pt idx="3901">
                  <c:v>39.200000000000003</c:v>
                </c:pt>
                <c:pt idx="3902">
                  <c:v>39.200000000000003</c:v>
                </c:pt>
                <c:pt idx="3903">
                  <c:v>39.200000000000003</c:v>
                </c:pt>
                <c:pt idx="3904">
                  <c:v>39.200000000000003</c:v>
                </c:pt>
                <c:pt idx="3905">
                  <c:v>39.200000000000003</c:v>
                </c:pt>
                <c:pt idx="3906">
                  <c:v>39.200000000000003</c:v>
                </c:pt>
                <c:pt idx="3907">
                  <c:v>39.200000000000003</c:v>
                </c:pt>
                <c:pt idx="3908">
                  <c:v>39.200000000000003</c:v>
                </c:pt>
                <c:pt idx="3909">
                  <c:v>39.200000000000003</c:v>
                </c:pt>
                <c:pt idx="3910">
                  <c:v>39.200000000000003</c:v>
                </c:pt>
                <c:pt idx="3911">
                  <c:v>39.200000000000003</c:v>
                </c:pt>
                <c:pt idx="3912">
                  <c:v>39.200000000000003</c:v>
                </c:pt>
                <c:pt idx="3913">
                  <c:v>39.200000000000003</c:v>
                </c:pt>
                <c:pt idx="3914">
                  <c:v>39.200000000000003</c:v>
                </c:pt>
                <c:pt idx="3915">
                  <c:v>39.1</c:v>
                </c:pt>
                <c:pt idx="3916">
                  <c:v>39.1</c:v>
                </c:pt>
                <c:pt idx="3917">
                  <c:v>39.1</c:v>
                </c:pt>
                <c:pt idx="3918">
                  <c:v>39.1</c:v>
                </c:pt>
                <c:pt idx="3919">
                  <c:v>39.1</c:v>
                </c:pt>
                <c:pt idx="3920">
                  <c:v>39.1</c:v>
                </c:pt>
                <c:pt idx="3921">
                  <c:v>39.1</c:v>
                </c:pt>
                <c:pt idx="3922">
                  <c:v>39.1</c:v>
                </c:pt>
                <c:pt idx="3923">
                  <c:v>39.1</c:v>
                </c:pt>
                <c:pt idx="3924">
                  <c:v>39.1</c:v>
                </c:pt>
                <c:pt idx="3925">
                  <c:v>39.1</c:v>
                </c:pt>
                <c:pt idx="3926">
                  <c:v>39.1</c:v>
                </c:pt>
                <c:pt idx="3927">
                  <c:v>39.1</c:v>
                </c:pt>
                <c:pt idx="3928">
                  <c:v>39.1</c:v>
                </c:pt>
                <c:pt idx="3929">
                  <c:v>39.1</c:v>
                </c:pt>
                <c:pt idx="3930">
                  <c:v>39.1</c:v>
                </c:pt>
                <c:pt idx="3931">
                  <c:v>39.1</c:v>
                </c:pt>
                <c:pt idx="3932">
                  <c:v>39</c:v>
                </c:pt>
                <c:pt idx="3933">
                  <c:v>39</c:v>
                </c:pt>
                <c:pt idx="3934">
                  <c:v>39</c:v>
                </c:pt>
                <c:pt idx="3935">
                  <c:v>39</c:v>
                </c:pt>
                <c:pt idx="3936">
                  <c:v>39</c:v>
                </c:pt>
                <c:pt idx="3937">
                  <c:v>39</c:v>
                </c:pt>
                <c:pt idx="3938">
                  <c:v>39</c:v>
                </c:pt>
                <c:pt idx="3939">
                  <c:v>39</c:v>
                </c:pt>
                <c:pt idx="3940">
                  <c:v>39</c:v>
                </c:pt>
                <c:pt idx="3941">
                  <c:v>39</c:v>
                </c:pt>
                <c:pt idx="3942">
                  <c:v>39</c:v>
                </c:pt>
                <c:pt idx="3943">
                  <c:v>39</c:v>
                </c:pt>
                <c:pt idx="3944">
                  <c:v>39</c:v>
                </c:pt>
                <c:pt idx="3945">
                  <c:v>39</c:v>
                </c:pt>
                <c:pt idx="3946">
                  <c:v>39</c:v>
                </c:pt>
                <c:pt idx="3947">
                  <c:v>39</c:v>
                </c:pt>
                <c:pt idx="3948">
                  <c:v>39</c:v>
                </c:pt>
                <c:pt idx="3949">
                  <c:v>39</c:v>
                </c:pt>
                <c:pt idx="3950">
                  <c:v>38.9</c:v>
                </c:pt>
                <c:pt idx="3951">
                  <c:v>38.9</c:v>
                </c:pt>
                <c:pt idx="3952">
                  <c:v>38.9</c:v>
                </c:pt>
                <c:pt idx="3953">
                  <c:v>38.9</c:v>
                </c:pt>
                <c:pt idx="3954">
                  <c:v>38.9</c:v>
                </c:pt>
                <c:pt idx="3955">
                  <c:v>38.9</c:v>
                </c:pt>
                <c:pt idx="3956">
                  <c:v>38.9</c:v>
                </c:pt>
                <c:pt idx="3957">
                  <c:v>38.9</c:v>
                </c:pt>
                <c:pt idx="3958">
                  <c:v>38.9</c:v>
                </c:pt>
                <c:pt idx="3959">
                  <c:v>38.9</c:v>
                </c:pt>
                <c:pt idx="3960">
                  <c:v>38.9</c:v>
                </c:pt>
                <c:pt idx="3961">
                  <c:v>38.9</c:v>
                </c:pt>
                <c:pt idx="3962">
                  <c:v>38.9</c:v>
                </c:pt>
                <c:pt idx="3963">
                  <c:v>38.9</c:v>
                </c:pt>
                <c:pt idx="3964">
                  <c:v>38.9</c:v>
                </c:pt>
                <c:pt idx="3965">
                  <c:v>38.9</c:v>
                </c:pt>
                <c:pt idx="3966">
                  <c:v>38.9</c:v>
                </c:pt>
                <c:pt idx="3967">
                  <c:v>38.9</c:v>
                </c:pt>
                <c:pt idx="3968">
                  <c:v>38.9</c:v>
                </c:pt>
                <c:pt idx="3969">
                  <c:v>38.800000000000004</c:v>
                </c:pt>
                <c:pt idx="3970">
                  <c:v>38.800000000000004</c:v>
                </c:pt>
                <c:pt idx="3971">
                  <c:v>38.800000000000004</c:v>
                </c:pt>
                <c:pt idx="3972">
                  <c:v>38.800000000000004</c:v>
                </c:pt>
                <c:pt idx="3973">
                  <c:v>38.800000000000004</c:v>
                </c:pt>
                <c:pt idx="3974">
                  <c:v>38.800000000000004</c:v>
                </c:pt>
                <c:pt idx="3975">
                  <c:v>38.800000000000004</c:v>
                </c:pt>
                <c:pt idx="3976">
                  <c:v>38.800000000000004</c:v>
                </c:pt>
                <c:pt idx="3977">
                  <c:v>38.800000000000004</c:v>
                </c:pt>
                <c:pt idx="3978">
                  <c:v>38.800000000000004</c:v>
                </c:pt>
                <c:pt idx="3979">
                  <c:v>38.800000000000004</c:v>
                </c:pt>
                <c:pt idx="3980">
                  <c:v>38.800000000000004</c:v>
                </c:pt>
                <c:pt idx="3981">
                  <c:v>38.800000000000004</c:v>
                </c:pt>
                <c:pt idx="3982">
                  <c:v>38.800000000000004</c:v>
                </c:pt>
                <c:pt idx="3983">
                  <c:v>38.800000000000004</c:v>
                </c:pt>
                <c:pt idx="3984">
                  <c:v>38.800000000000004</c:v>
                </c:pt>
                <c:pt idx="3985">
                  <c:v>38.800000000000004</c:v>
                </c:pt>
                <c:pt idx="3986">
                  <c:v>38.700000000000003</c:v>
                </c:pt>
                <c:pt idx="3987">
                  <c:v>38.700000000000003</c:v>
                </c:pt>
                <c:pt idx="3988">
                  <c:v>38.700000000000003</c:v>
                </c:pt>
                <c:pt idx="3989">
                  <c:v>38.700000000000003</c:v>
                </c:pt>
                <c:pt idx="3990">
                  <c:v>38.700000000000003</c:v>
                </c:pt>
                <c:pt idx="3991">
                  <c:v>38.700000000000003</c:v>
                </c:pt>
                <c:pt idx="3992">
                  <c:v>38.700000000000003</c:v>
                </c:pt>
                <c:pt idx="3993">
                  <c:v>38.700000000000003</c:v>
                </c:pt>
                <c:pt idx="3994">
                  <c:v>38.700000000000003</c:v>
                </c:pt>
                <c:pt idx="3995">
                  <c:v>38.700000000000003</c:v>
                </c:pt>
                <c:pt idx="3996">
                  <c:v>38.700000000000003</c:v>
                </c:pt>
                <c:pt idx="3997">
                  <c:v>38.700000000000003</c:v>
                </c:pt>
                <c:pt idx="3998">
                  <c:v>38.700000000000003</c:v>
                </c:pt>
                <c:pt idx="3999">
                  <c:v>38.700000000000003</c:v>
                </c:pt>
                <c:pt idx="4000">
                  <c:v>38.700000000000003</c:v>
                </c:pt>
                <c:pt idx="4001">
                  <c:v>38.700000000000003</c:v>
                </c:pt>
                <c:pt idx="4002">
                  <c:v>38.700000000000003</c:v>
                </c:pt>
                <c:pt idx="4003">
                  <c:v>38.700000000000003</c:v>
                </c:pt>
                <c:pt idx="4004">
                  <c:v>38.6</c:v>
                </c:pt>
                <c:pt idx="4005">
                  <c:v>38.6</c:v>
                </c:pt>
                <c:pt idx="4006">
                  <c:v>38.6</c:v>
                </c:pt>
                <c:pt idx="4007">
                  <c:v>38.6</c:v>
                </c:pt>
                <c:pt idx="4008">
                  <c:v>38.6</c:v>
                </c:pt>
                <c:pt idx="4009">
                  <c:v>38.6</c:v>
                </c:pt>
                <c:pt idx="4010">
                  <c:v>38.6</c:v>
                </c:pt>
                <c:pt idx="4011">
                  <c:v>38.6</c:v>
                </c:pt>
                <c:pt idx="4012">
                  <c:v>38.6</c:v>
                </c:pt>
                <c:pt idx="4013">
                  <c:v>38.6</c:v>
                </c:pt>
                <c:pt idx="4014">
                  <c:v>38.6</c:v>
                </c:pt>
                <c:pt idx="4015">
                  <c:v>38.6</c:v>
                </c:pt>
                <c:pt idx="4016">
                  <c:v>38.6</c:v>
                </c:pt>
                <c:pt idx="4017">
                  <c:v>38.6</c:v>
                </c:pt>
                <c:pt idx="4018">
                  <c:v>38.6</c:v>
                </c:pt>
                <c:pt idx="4019">
                  <c:v>38.6</c:v>
                </c:pt>
                <c:pt idx="4020">
                  <c:v>38.6</c:v>
                </c:pt>
                <c:pt idx="4021">
                  <c:v>38.6</c:v>
                </c:pt>
                <c:pt idx="4022">
                  <c:v>38.5</c:v>
                </c:pt>
                <c:pt idx="4023">
                  <c:v>38.5</c:v>
                </c:pt>
                <c:pt idx="4024">
                  <c:v>38.5</c:v>
                </c:pt>
                <c:pt idx="4025">
                  <c:v>38.5</c:v>
                </c:pt>
                <c:pt idx="4026">
                  <c:v>38.5</c:v>
                </c:pt>
                <c:pt idx="4027">
                  <c:v>38.5</c:v>
                </c:pt>
                <c:pt idx="4028">
                  <c:v>38.5</c:v>
                </c:pt>
                <c:pt idx="4029">
                  <c:v>38.5</c:v>
                </c:pt>
                <c:pt idx="4030">
                  <c:v>38.5</c:v>
                </c:pt>
                <c:pt idx="4031">
                  <c:v>38.5</c:v>
                </c:pt>
                <c:pt idx="4032">
                  <c:v>38.5</c:v>
                </c:pt>
                <c:pt idx="4033">
                  <c:v>38.5</c:v>
                </c:pt>
                <c:pt idx="4034">
                  <c:v>38.5</c:v>
                </c:pt>
                <c:pt idx="4035">
                  <c:v>38.5</c:v>
                </c:pt>
                <c:pt idx="4036">
                  <c:v>38.5</c:v>
                </c:pt>
                <c:pt idx="4037">
                  <c:v>38.5</c:v>
                </c:pt>
                <c:pt idx="4038">
                  <c:v>38.5</c:v>
                </c:pt>
                <c:pt idx="4039">
                  <c:v>38.4</c:v>
                </c:pt>
                <c:pt idx="4040">
                  <c:v>38.4</c:v>
                </c:pt>
                <c:pt idx="4041">
                  <c:v>38.4</c:v>
                </c:pt>
                <c:pt idx="4042">
                  <c:v>38.4</c:v>
                </c:pt>
                <c:pt idx="4043">
                  <c:v>38.4</c:v>
                </c:pt>
                <c:pt idx="4044">
                  <c:v>38.4</c:v>
                </c:pt>
                <c:pt idx="4045">
                  <c:v>38.4</c:v>
                </c:pt>
                <c:pt idx="4046">
                  <c:v>38.4</c:v>
                </c:pt>
                <c:pt idx="4047">
                  <c:v>38.4</c:v>
                </c:pt>
                <c:pt idx="4048">
                  <c:v>38.4</c:v>
                </c:pt>
                <c:pt idx="4049">
                  <c:v>38.4</c:v>
                </c:pt>
                <c:pt idx="4050">
                  <c:v>38.4</c:v>
                </c:pt>
                <c:pt idx="4051">
                  <c:v>38.4</c:v>
                </c:pt>
                <c:pt idx="4052">
                  <c:v>38.4</c:v>
                </c:pt>
                <c:pt idx="4053">
                  <c:v>38.4</c:v>
                </c:pt>
                <c:pt idx="4054">
                  <c:v>38.4</c:v>
                </c:pt>
                <c:pt idx="4055">
                  <c:v>38.4</c:v>
                </c:pt>
                <c:pt idx="4056">
                  <c:v>38.300000000000004</c:v>
                </c:pt>
                <c:pt idx="4057">
                  <c:v>38.300000000000004</c:v>
                </c:pt>
                <c:pt idx="4058">
                  <c:v>38.300000000000004</c:v>
                </c:pt>
                <c:pt idx="4059">
                  <c:v>38.300000000000004</c:v>
                </c:pt>
                <c:pt idx="4060">
                  <c:v>38.300000000000004</c:v>
                </c:pt>
                <c:pt idx="4061">
                  <c:v>38.300000000000004</c:v>
                </c:pt>
                <c:pt idx="4062">
                  <c:v>38.300000000000004</c:v>
                </c:pt>
                <c:pt idx="4063">
                  <c:v>38.300000000000004</c:v>
                </c:pt>
                <c:pt idx="4064">
                  <c:v>38.300000000000004</c:v>
                </c:pt>
                <c:pt idx="4065">
                  <c:v>38.300000000000004</c:v>
                </c:pt>
                <c:pt idx="4066">
                  <c:v>38.300000000000004</c:v>
                </c:pt>
                <c:pt idx="4067">
                  <c:v>38.300000000000004</c:v>
                </c:pt>
                <c:pt idx="4068">
                  <c:v>38.300000000000004</c:v>
                </c:pt>
                <c:pt idx="4069">
                  <c:v>38.300000000000004</c:v>
                </c:pt>
                <c:pt idx="4070">
                  <c:v>38.300000000000004</c:v>
                </c:pt>
                <c:pt idx="4071">
                  <c:v>38.300000000000004</c:v>
                </c:pt>
                <c:pt idx="4072">
                  <c:v>38.300000000000004</c:v>
                </c:pt>
                <c:pt idx="4073">
                  <c:v>38.300000000000004</c:v>
                </c:pt>
                <c:pt idx="4074">
                  <c:v>38.200000000000003</c:v>
                </c:pt>
                <c:pt idx="4075">
                  <c:v>38.200000000000003</c:v>
                </c:pt>
                <c:pt idx="4076">
                  <c:v>38.200000000000003</c:v>
                </c:pt>
                <c:pt idx="4077">
                  <c:v>38.200000000000003</c:v>
                </c:pt>
                <c:pt idx="4078">
                  <c:v>38.200000000000003</c:v>
                </c:pt>
                <c:pt idx="4079">
                  <c:v>38.200000000000003</c:v>
                </c:pt>
                <c:pt idx="4080">
                  <c:v>38.200000000000003</c:v>
                </c:pt>
                <c:pt idx="4081">
                  <c:v>38.200000000000003</c:v>
                </c:pt>
                <c:pt idx="4082">
                  <c:v>38.200000000000003</c:v>
                </c:pt>
                <c:pt idx="4083">
                  <c:v>38.200000000000003</c:v>
                </c:pt>
                <c:pt idx="4084">
                  <c:v>38.200000000000003</c:v>
                </c:pt>
                <c:pt idx="4085">
                  <c:v>38.200000000000003</c:v>
                </c:pt>
                <c:pt idx="4086">
                  <c:v>38.200000000000003</c:v>
                </c:pt>
                <c:pt idx="4087">
                  <c:v>38.200000000000003</c:v>
                </c:pt>
                <c:pt idx="4088">
                  <c:v>38.200000000000003</c:v>
                </c:pt>
                <c:pt idx="4089">
                  <c:v>38.200000000000003</c:v>
                </c:pt>
                <c:pt idx="4090">
                  <c:v>38.200000000000003</c:v>
                </c:pt>
                <c:pt idx="4091">
                  <c:v>38.1</c:v>
                </c:pt>
                <c:pt idx="4092">
                  <c:v>38.1</c:v>
                </c:pt>
                <c:pt idx="4093">
                  <c:v>38.1</c:v>
                </c:pt>
                <c:pt idx="4094">
                  <c:v>38.1</c:v>
                </c:pt>
                <c:pt idx="4095">
                  <c:v>38.1</c:v>
                </c:pt>
                <c:pt idx="4096">
                  <c:v>38.1</c:v>
                </c:pt>
                <c:pt idx="4097">
                  <c:v>38.1</c:v>
                </c:pt>
                <c:pt idx="4098">
                  <c:v>38.1</c:v>
                </c:pt>
                <c:pt idx="4099">
                  <c:v>38.1</c:v>
                </c:pt>
                <c:pt idx="4100">
                  <c:v>38.1</c:v>
                </c:pt>
                <c:pt idx="4101">
                  <c:v>38.1</c:v>
                </c:pt>
                <c:pt idx="4102">
                  <c:v>38.1</c:v>
                </c:pt>
                <c:pt idx="4103">
                  <c:v>38.1</c:v>
                </c:pt>
                <c:pt idx="4104">
                  <c:v>38.1</c:v>
                </c:pt>
                <c:pt idx="4105">
                  <c:v>38.1</c:v>
                </c:pt>
                <c:pt idx="4106">
                  <c:v>38.1</c:v>
                </c:pt>
                <c:pt idx="4107">
                  <c:v>38.1</c:v>
                </c:pt>
                <c:pt idx="4108">
                  <c:v>38</c:v>
                </c:pt>
                <c:pt idx="4109">
                  <c:v>38</c:v>
                </c:pt>
                <c:pt idx="4110">
                  <c:v>38</c:v>
                </c:pt>
                <c:pt idx="4111">
                  <c:v>38</c:v>
                </c:pt>
                <c:pt idx="4112">
                  <c:v>38</c:v>
                </c:pt>
                <c:pt idx="4113">
                  <c:v>38</c:v>
                </c:pt>
                <c:pt idx="4114">
                  <c:v>38</c:v>
                </c:pt>
                <c:pt idx="4115">
                  <c:v>38</c:v>
                </c:pt>
                <c:pt idx="4116">
                  <c:v>38</c:v>
                </c:pt>
                <c:pt idx="4117">
                  <c:v>38</c:v>
                </c:pt>
                <c:pt idx="4118">
                  <c:v>38</c:v>
                </c:pt>
                <c:pt idx="4119">
                  <c:v>38</c:v>
                </c:pt>
                <c:pt idx="4120">
                  <c:v>38</c:v>
                </c:pt>
                <c:pt idx="4121">
                  <c:v>38</c:v>
                </c:pt>
                <c:pt idx="4122">
                  <c:v>38</c:v>
                </c:pt>
                <c:pt idx="4123">
                  <c:v>38</c:v>
                </c:pt>
                <c:pt idx="4124">
                  <c:v>38</c:v>
                </c:pt>
                <c:pt idx="4125">
                  <c:v>38</c:v>
                </c:pt>
                <c:pt idx="4126">
                  <c:v>37.9</c:v>
                </c:pt>
                <c:pt idx="4127">
                  <c:v>37.9</c:v>
                </c:pt>
                <c:pt idx="4128">
                  <c:v>37.9</c:v>
                </c:pt>
                <c:pt idx="4129">
                  <c:v>37.9</c:v>
                </c:pt>
                <c:pt idx="4130">
                  <c:v>37.9</c:v>
                </c:pt>
                <c:pt idx="4131">
                  <c:v>37.9</c:v>
                </c:pt>
                <c:pt idx="4132">
                  <c:v>37.9</c:v>
                </c:pt>
                <c:pt idx="4133">
                  <c:v>37.9</c:v>
                </c:pt>
                <c:pt idx="4134">
                  <c:v>37.9</c:v>
                </c:pt>
                <c:pt idx="4135">
                  <c:v>37.9</c:v>
                </c:pt>
                <c:pt idx="4136">
                  <c:v>37.9</c:v>
                </c:pt>
                <c:pt idx="4137">
                  <c:v>37.9</c:v>
                </c:pt>
                <c:pt idx="4138">
                  <c:v>37.9</c:v>
                </c:pt>
                <c:pt idx="4139">
                  <c:v>37.9</c:v>
                </c:pt>
                <c:pt idx="4140">
                  <c:v>37.9</c:v>
                </c:pt>
                <c:pt idx="4141">
                  <c:v>37.9</c:v>
                </c:pt>
                <c:pt idx="4142">
                  <c:v>37.9</c:v>
                </c:pt>
                <c:pt idx="4143">
                  <c:v>37.800000000000004</c:v>
                </c:pt>
                <c:pt idx="4144">
                  <c:v>37.800000000000004</c:v>
                </c:pt>
                <c:pt idx="4145">
                  <c:v>37.800000000000004</c:v>
                </c:pt>
                <c:pt idx="4146">
                  <c:v>37.800000000000004</c:v>
                </c:pt>
                <c:pt idx="4147">
                  <c:v>37.800000000000004</c:v>
                </c:pt>
                <c:pt idx="4148">
                  <c:v>37.800000000000004</c:v>
                </c:pt>
                <c:pt idx="4149">
                  <c:v>37.800000000000004</c:v>
                </c:pt>
                <c:pt idx="4150">
                  <c:v>37.800000000000004</c:v>
                </c:pt>
                <c:pt idx="4151">
                  <c:v>37.800000000000004</c:v>
                </c:pt>
                <c:pt idx="4152">
                  <c:v>37.800000000000004</c:v>
                </c:pt>
                <c:pt idx="4153">
                  <c:v>37.800000000000004</c:v>
                </c:pt>
                <c:pt idx="4154">
                  <c:v>37.800000000000004</c:v>
                </c:pt>
                <c:pt idx="4155">
                  <c:v>37.800000000000004</c:v>
                </c:pt>
                <c:pt idx="4156">
                  <c:v>37.800000000000004</c:v>
                </c:pt>
                <c:pt idx="4157">
                  <c:v>37.800000000000004</c:v>
                </c:pt>
                <c:pt idx="4158">
                  <c:v>37.800000000000004</c:v>
                </c:pt>
                <c:pt idx="4159">
                  <c:v>37.800000000000004</c:v>
                </c:pt>
                <c:pt idx="4160">
                  <c:v>37.800000000000004</c:v>
                </c:pt>
                <c:pt idx="4161">
                  <c:v>37.700000000000003</c:v>
                </c:pt>
                <c:pt idx="4162">
                  <c:v>37.700000000000003</c:v>
                </c:pt>
                <c:pt idx="4163">
                  <c:v>37.700000000000003</c:v>
                </c:pt>
                <c:pt idx="4164">
                  <c:v>37.700000000000003</c:v>
                </c:pt>
                <c:pt idx="4165">
                  <c:v>37.700000000000003</c:v>
                </c:pt>
                <c:pt idx="4166">
                  <c:v>37.700000000000003</c:v>
                </c:pt>
                <c:pt idx="4167">
                  <c:v>37.700000000000003</c:v>
                </c:pt>
                <c:pt idx="4168">
                  <c:v>37.700000000000003</c:v>
                </c:pt>
                <c:pt idx="4169">
                  <c:v>37.700000000000003</c:v>
                </c:pt>
                <c:pt idx="4170">
                  <c:v>37.700000000000003</c:v>
                </c:pt>
                <c:pt idx="4171">
                  <c:v>37.700000000000003</c:v>
                </c:pt>
                <c:pt idx="4172">
                  <c:v>37.700000000000003</c:v>
                </c:pt>
                <c:pt idx="4173">
                  <c:v>37.700000000000003</c:v>
                </c:pt>
                <c:pt idx="4174">
                  <c:v>37.700000000000003</c:v>
                </c:pt>
                <c:pt idx="4175">
                  <c:v>37.700000000000003</c:v>
                </c:pt>
                <c:pt idx="4176">
                  <c:v>37.700000000000003</c:v>
                </c:pt>
                <c:pt idx="4177">
                  <c:v>37.700000000000003</c:v>
                </c:pt>
                <c:pt idx="4178">
                  <c:v>37.6</c:v>
                </c:pt>
                <c:pt idx="4179">
                  <c:v>37.6</c:v>
                </c:pt>
                <c:pt idx="4180">
                  <c:v>37.6</c:v>
                </c:pt>
                <c:pt idx="4181">
                  <c:v>37.6</c:v>
                </c:pt>
                <c:pt idx="4182">
                  <c:v>37.6</c:v>
                </c:pt>
                <c:pt idx="4183">
                  <c:v>37.6</c:v>
                </c:pt>
                <c:pt idx="4184">
                  <c:v>37.6</c:v>
                </c:pt>
                <c:pt idx="4185">
                  <c:v>37.6</c:v>
                </c:pt>
                <c:pt idx="4186">
                  <c:v>37.6</c:v>
                </c:pt>
                <c:pt idx="4187">
                  <c:v>37.6</c:v>
                </c:pt>
                <c:pt idx="4188">
                  <c:v>37.6</c:v>
                </c:pt>
                <c:pt idx="4189">
                  <c:v>37.6</c:v>
                </c:pt>
                <c:pt idx="4190">
                  <c:v>37.6</c:v>
                </c:pt>
                <c:pt idx="4191">
                  <c:v>37.6</c:v>
                </c:pt>
                <c:pt idx="4192">
                  <c:v>37.6</c:v>
                </c:pt>
                <c:pt idx="4193">
                  <c:v>37.6</c:v>
                </c:pt>
                <c:pt idx="4194">
                  <c:v>37.6</c:v>
                </c:pt>
                <c:pt idx="4195">
                  <c:v>37.6</c:v>
                </c:pt>
                <c:pt idx="4196">
                  <c:v>37.5</c:v>
                </c:pt>
                <c:pt idx="4197">
                  <c:v>37.5</c:v>
                </c:pt>
                <c:pt idx="4198">
                  <c:v>37.5</c:v>
                </c:pt>
                <c:pt idx="4199">
                  <c:v>37.5</c:v>
                </c:pt>
                <c:pt idx="4200">
                  <c:v>37.5</c:v>
                </c:pt>
                <c:pt idx="4201">
                  <c:v>37.5</c:v>
                </c:pt>
                <c:pt idx="4202">
                  <c:v>37.5</c:v>
                </c:pt>
                <c:pt idx="4203">
                  <c:v>37.5</c:v>
                </c:pt>
                <c:pt idx="4204">
                  <c:v>37.5</c:v>
                </c:pt>
                <c:pt idx="4205">
                  <c:v>37.5</c:v>
                </c:pt>
                <c:pt idx="4206">
                  <c:v>37.5</c:v>
                </c:pt>
                <c:pt idx="4207">
                  <c:v>37.5</c:v>
                </c:pt>
                <c:pt idx="4208">
                  <c:v>37.5</c:v>
                </c:pt>
                <c:pt idx="4209">
                  <c:v>37.5</c:v>
                </c:pt>
                <c:pt idx="4210">
                  <c:v>37.5</c:v>
                </c:pt>
                <c:pt idx="4211">
                  <c:v>37.5</c:v>
                </c:pt>
                <c:pt idx="4212">
                  <c:v>37.5</c:v>
                </c:pt>
                <c:pt idx="4213">
                  <c:v>37.5</c:v>
                </c:pt>
                <c:pt idx="4214">
                  <c:v>37.4</c:v>
                </c:pt>
                <c:pt idx="4215">
                  <c:v>37.4</c:v>
                </c:pt>
                <c:pt idx="4216">
                  <c:v>37.4</c:v>
                </c:pt>
                <c:pt idx="4217">
                  <c:v>37.4</c:v>
                </c:pt>
                <c:pt idx="4218">
                  <c:v>37.4</c:v>
                </c:pt>
                <c:pt idx="4219">
                  <c:v>37.4</c:v>
                </c:pt>
                <c:pt idx="4220">
                  <c:v>37.4</c:v>
                </c:pt>
                <c:pt idx="4221">
                  <c:v>37.4</c:v>
                </c:pt>
                <c:pt idx="4222">
                  <c:v>37.4</c:v>
                </c:pt>
                <c:pt idx="4223">
                  <c:v>37.4</c:v>
                </c:pt>
                <c:pt idx="4224">
                  <c:v>37.4</c:v>
                </c:pt>
                <c:pt idx="4225">
                  <c:v>37.4</c:v>
                </c:pt>
                <c:pt idx="4226">
                  <c:v>37.4</c:v>
                </c:pt>
                <c:pt idx="4227">
                  <c:v>37.4</c:v>
                </c:pt>
                <c:pt idx="4228">
                  <c:v>37.4</c:v>
                </c:pt>
                <c:pt idx="4229">
                  <c:v>37.4</c:v>
                </c:pt>
                <c:pt idx="4230">
                  <c:v>37.4</c:v>
                </c:pt>
                <c:pt idx="4231">
                  <c:v>37.300000000000004</c:v>
                </c:pt>
                <c:pt idx="4232">
                  <c:v>37.300000000000004</c:v>
                </c:pt>
                <c:pt idx="4233">
                  <c:v>37.300000000000004</c:v>
                </c:pt>
                <c:pt idx="4234">
                  <c:v>37.300000000000004</c:v>
                </c:pt>
                <c:pt idx="4235">
                  <c:v>37.300000000000004</c:v>
                </c:pt>
                <c:pt idx="4236">
                  <c:v>37.300000000000004</c:v>
                </c:pt>
                <c:pt idx="4237">
                  <c:v>37.300000000000004</c:v>
                </c:pt>
                <c:pt idx="4238">
                  <c:v>37.300000000000004</c:v>
                </c:pt>
                <c:pt idx="4239">
                  <c:v>37.300000000000004</c:v>
                </c:pt>
                <c:pt idx="4240">
                  <c:v>37.300000000000004</c:v>
                </c:pt>
                <c:pt idx="4241">
                  <c:v>37.300000000000004</c:v>
                </c:pt>
                <c:pt idx="4242">
                  <c:v>37.300000000000004</c:v>
                </c:pt>
                <c:pt idx="4243">
                  <c:v>37.300000000000004</c:v>
                </c:pt>
                <c:pt idx="4244">
                  <c:v>37.300000000000004</c:v>
                </c:pt>
                <c:pt idx="4245">
                  <c:v>37.300000000000004</c:v>
                </c:pt>
                <c:pt idx="4246">
                  <c:v>37.300000000000004</c:v>
                </c:pt>
                <c:pt idx="4247">
                  <c:v>37.300000000000004</c:v>
                </c:pt>
                <c:pt idx="4248">
                  <c:v>37.300000000000004</c:v>
                </c:pt>
                <c:pt idx="4249">
                  <c:v>37.200000000000003</c:v>
                </c:pt>
                <c:pt idx="4250">
                  <c:v>37.200000000000003</c:v>
                </c:pt>
                <c:pt idx="4251">
                  <c:v>37.200000000000003</c:v>
                </c:pt>
                <c:pt idx="4252">
                  <c:v>37.200000000000003</c:v>
                </c:pt>
                <c:pt idx="4253">
                  <c:v>37.200000000000003</c:v>
                </c:pt>
                <c:pt idx="4254">
                  <c:v>37.200000000000003</c:v>
                </c:pt>
                <c:pt idx="4255">
                  <c:v>37.200000000000003</c:v>
                </c:pt>
                <c:pt idx="4256">
                  <c:v>37.200000000000003</c:v>
                </c:pt>
                <c:pt idx="4257">
                  <c:v>37.200000000000003</c:v>
                </c:pt>
                <c:pt idx="4258">
                  <c:v>37.200000000000003</c:v>
                </c:pt>
                <c:pt idx="4259">
                  <c:v>37.200000000000003</c:v>
                </c:pt>
                <c:pt idx="4260">
                  <c:v>37.200000000000003</c:v>
                </c:pt>
                <c:pt idx="4261">
                  <c:v>37.200000000000003</c:v>
                </c:pt>
                <c:pt idx="4262">
                  <c:v>37.200000000000003</c:v>
                </c:pt>
                <c:pt idx="4263">
                  <c:v>37.200000000000003</c:v>
                </c:pt>
                <c:pt idx="4264">
                  <c:v>37.200000000000003</c:v>
                </c:pt>
                <c:pt idx="4265">
                  <c:v>37.200000000000003</c:v>
                </c:pt>
                <c:pt idx="4266">
                  <c:v>37.1</c:v>
                </c:pt>
                <c:pt idx="4267">
                  <c:v>37.1</c:v>
                </c:pt>
                <c:pt idx="4268">
                  <c:v>37.1</c:v>
                </c:pt>
                <c:pt idx="4269">
                  <c:v>37.1</c:v>
                </c:pt>
                <c:pt idx="4270">
                  <c:v>37.1</c:v>
                </c:pt>
                <c:pt idx="4271">
                  <c:v>37.1</c:v>
                </c:pt>
                <c:pt idx="4272">
                  <c:v>37.1</c:v>
                </c:pt>
                <c:pt idx="4273">
                  <c:v>37.1</c:v>
                </c:pt>
                <c:pt idx="4274">
                  <c:v>37.1</c:v>
                </c:pt>
                <c:pt idx="4275">
                  <c:v>37.1</c:v>
                </c:pt>
                <c:pt idx="4276">
                  <c:v>37.1</c:v>
                </c:pt>
                <c:pt idx="4277">
                  <c:v>37.1</c:v>
                </c:pt>
                <c:pt idx="4278">
                  <c:v>37.1</c:v>
                </c:pt>
                <c:pt idx="4279">
                  <c:v>37.1</c:v>
                </c:pt>
                <c:pt idx="4280">
                  <c:v>37.1</c:v>
                </c:pt>
                <c:pt idx="4281">
                  <c:v>37.1</c:v>
                </c:pt>
                <c:pt idx="4282">
                  <c:v>37.1</c:v>
                </c:pt>
                <c:pt idx="4283">
                  <c:v>37</c:v>
                </c:pt>
                <c:pt idx="4284">
                  <c:v>37</c:v>
                </c:pt>
                <c:pt idx="4285">
                  <c:v>37</c:v>
                </c:pt>
                <c:pt idx="4286">
                  <c:v>37</c:v>
                </c:pt>
                <c:pt idx="4287">
                  <c:v>37</c:v>
                </c:pt>
                <c:pt idx="4288">
                  <c:v>37</c:v>
                </c:pt>
                <c:pt idx="4289">
                  <c:v>37</c:v>
                </c:pt>
                <c:pt idx="4290">
                  <c:v>37</c:v>
                </c:pt>
                <c:pt idx="4291">
                  <c:v>37</c:v>
                </c:pt>
                <c:pt idx="4292">
                  <c:v>37</c:v>
                </c:pt>
                <c:pt idx="4293">
                  <c:v>37</c:v>
                </c:pt>
                <c:pt idx="4294">
                  <c:v>37</c:v>
                </c:pt>
                <c:pt idx="4295">
                  <c:v>37</c:v>
                </c:pt>
                <c:pt idx="4296">
                  <c:v>37</c:v>
                </c:pt>
                <c:pt idx="4297">
                  <c:v>37</c:v>
                </c:pt>
                <c:pt idx="4298">
                  <c:v>37</c:v>
                </c:pt>
                <c:pt idx="4299">
                  <c:v>36.9</c:v>
                </c:pt>
                <c:pt idx="4300">
                  <c:v>36.9</c:v>
                </c:pt>
                <c:pt idx="4301">
                  <c:v>36.9</c:v>
                </c:pt>
                <c:pt idx="4302">
                  <c:v>36.9</c:v>
                </c:pt>
                <c:pt idx="4303">
                  <c:v>36.9</c:v>
                </c:pt>
                <c:pt idx="4304">
                  <c:v>36.9</c:v>
                </c:pt>
                <c:pt idx="4305">
                  <c:v>36.9</c:v>
                </c:pt>
                <c:pt idx="4306">
                  <c:v>36.9</c:v>
                </c:pt>
                <c:pt idx="4307">
                  <c:v>36.9</c:v>
                </c:pt>
                <c:pt idx="4308">
                  <c:v>36.9</c:v>
                </c:pt>
                <c:pt idx="4309">
                  <c:v>36.9</c:v>
                </c:pt>
                <c:pt idx="4310">
                  <c:v>36.9</c:v>
                </c:pt>
                <c:pt idx="4311">
                  <c:v>36.9</c:v>
                </c:pt>
                <c:pt idx="4312">
                  <c:v>36.9</c:v>
                </c:pt>
                <c:pt idx="4313">
                  <c:v>36.9</c:v>
                </c:pt>
                <c:pt idx="4314">
                  <c:v>36.9</c:v>
                </c:pt>
                <c:pt idx="4315">
                  <c:v>36.9</c:v>
                </c:pt>
                <c:pt idx="4316">
                  <c:v>36.800000000000004</c:v>
                </c:pt>
                <c:pt idx="4317">
                  <c:v>36.800000000000004</c:v>
                </c:pt>
                <c:pt idx="4318">
                  <c:v>36.800000000000004</c:v>
                </c:pt>
                <c:pt idx="4319">
                  <c:v>36.800000000000004</c:v>
                </c:pt>
                <c:pt idx="4320">
                  <c:v>36.800000000000004</c:v>
                </c:pt>
                <c:pt idx="4321">
                  <c:v>36.800000000000004</c:v>
                </c:pt>
                <c:pt idx="4322">
                  <c:v>36.800000000000004</c:v>
                </c:pt>
                <c:pt idx="4323">
                  <c:v>36.800000000000004</c:v>
                </c:pt>
                <c:pt idx="4324">
                  <c:v>36.800000000000004</c:v>
                </c:pt>
                <c:pt idx="4325">
                  <c:v>36.800000000000004</c:v>
                </c:pt>
                <c:pt idx="4326">
                  <c:v>36.800000000000004</c:v>
                </c:pt>
                <c:pt idx="4327">
                  <c:v>36.800000000000004</c:v>
                </c:pt>
                <c:pt idx="4328">
                  <c:v>36.800000000000004</c:v>
                </c:pt>
                <c:pt idx="4329">
                  <c:v>36.800000000000004</c:v>
                </c:pt>
                <c:pt idx="4330">
                  <c:v>36.800000000000004</c:v>
                </c:pt>
                <c:pt idx="4331">
                  <c:v>36.800000000000004</c:v>
                </c:pt>
                <c:pt idx="4332">
                  <c:v>36.800000000000004</c:v>
                </c:pt>
                <c:pt idx="4333">
                  <c:v>36.700000000000003</c:v>
                </c:pt>
                <c:pt idx="4334">
                  <c:v>36.700000000000003</c:v>
                </c:pt>
                <c:pt idx="4335">
                  <c:v>36.700000000000003</c:v>
                </c:pt>
                <c:pt idx="4336">
                  <c:v>36.700000000000003</c:v>
                </c:pt>
                <c:pt idx="4337">
                  <c:v>36.700000000000003</c:v>
                </c:pt>
                <c:pt idx="4338">
                  <c:v>36.700000000000003</c:v>
                </c:pt>
                <c:pt idx="4339">
                  <c:v>36.700000000000003</c:v>
                </c:pt>
                <c:pt idx="4340">
                  <c:v>36.700000000000003</c:v>
                </c:pt>
                <c:pt idx="4341">
                  <c:v>36.700000000000003</c:v>
                </c:pt>
                <c:pt idx="4342">
                  <c:v>36.700000000000003</c:v>
                </c:pt>
                <c:pt idx="4343">
                  <c:v>36.700000000000003</c:v>
                </c:pt>
                <c:pt idx="4344">
                  <c:v>36.700000000000003</c:v>
                </c:pt>
                <c:pt idx="4345">
                  <c:v>36.700000000000003</c:v>
                </c:pt>
                <c:pt idx="4346">
                  <c:v>36.700000000000003</c:v>
                </c:pt>
                <c:pt idx="4347">
                  <c:v>36.700000000000003</c:v>
                </c:pt>
                <c:pt idx="4348">
                  <c:v>36.700000000000003</c:v>
                </c:pt>
                <c:pt idx="4349">
                  <c:v>36.700000000000003</c:v>
                </c:pt>
                <c:pt idx="4350">
                  <c:v>36.6</c:v>
                </c:pt>
                <c:pt idx="4351">
                  <c:v>36.6</c:v>
                </c:pt>
                <c:pt idx="4352">
                  <c:v>36.6</c:v>
                </c:pt>
                <c:pt idx="4353">
                  <c:v>36.6</c:v>
                </c:pt>
                <c:pt idx="4354">
                  <c:v>36.6</c:v>
                </c:pt>
                <c:pt idx="4355">
                  <c:v>36.6</c:v>
                </c:pt>
                <c:pt idx="4356">
                  <c:v>36.6</c:v>
                </c:pt>
                <c:pt idx="4357">
                  <c:v>36.6</c:v>
                </c:pt>
                <c:pt idx="4358">
                  <c:v>36.6</c:v>
                </c:pt>
                <c:pt idx="4359">
                  <c:v>36.6</c:v>
                </c:pt>
                <c:pt idx="4360">
                  <c:v>36.6</c:v>
                </c:pt>
                <c:pt idx="4361">
                  <c:v>36.6</c:v>
                </c:pt>
                <c:pt idx="4362">
                  <c:v>36.6</c:v>
                </c:pt>
                <c:pt idx="4363">
                  <c:v>36.6</c:v>
                </c:pt>
                <c:pt idx="4364">
                  <c:v>36.6</c:v>
                </c:pt>
                <c:pt idx="4365">
                  <c:v>36.6</c:v>
                </c:pt>
                <c:pt idx="4366">
                  <c:v>36.5</c:v>
                </c:pt>
                <c:pt idx="4367">
                  <c:v>36.5</c:v>
                </c:pt>
                <c:pt idx="4368">
                  <c:v>36.5</c:v>
                </c:pt>
                <c:pt idx="4369">
                  <c:v>36.5</c:v>
                </c:pt>
                <c:pt idx="4370">
                  <c:v>36.5</c:v>
                </c:pt>
                <c:pt idx="4371">
                  <c:v>36.5</c:v>
                </c:pt>
                <c:pt idx="4372">
                  <c:v>36.5</c:v>
                </c:pt>
                <c:pt idx="4373">
                  <c:v>36.5</c:v>
                </c:pt>
                <c:pt idx="4374">
                  <c:v>36.5</c:v>
                </c:pt>
                <c:pt idx="4375">
                  <c:v>36.5</c:v>
                </c:pt>
                <c:pt idx="4376">
                  <c:v>36.5</c:v>
                </c:pt>
                <c:pt idx="4377">
                  <c:v>36.5</c:v>
                </c:pt>
                <c:pt idx="4378">
                  <c:v>36.5</c:v>
                </c:pt>
                <c:pt idx="4379">
                  <c:v>36.5</c:v>
                </c:pt>
                <c:pt idx="4380">
                  <c:v>36.5</c:v>
                </c:pt>
                <c:pt idx="4381">
                  <c:v>36.5</c:v>
                </c:pt>
                <c:pt idx="4382">
                  <c:v>36.5</c:v>
                </c:pt>
                <c:pt idx="4383">
                  <c:v>36.5</c:v>
                </c:pt>
                <c:pt idx="4384">
                  <c:v>36.4</c:v>
                </c:pt>
                <c:pt idx="4385">
                  <c:v>36.4</c:v>
                </c:pt>
                <c:pt idx="4386">
                  <c:v>36.4</c:v>
                </c:pt>
                <c:pt idx="4387">
                  <c:v>36.4</c:v>
                </c:pt>
                <c:pt idx="4388">
                  <c:v>36.4</c:v>
                </c:pt>
                <c:pt idx="4389">
                  <c:v>36.4</c:v>
                </c:pt>
                <c:pt idx="4390">
                  <c:v>36.4</c:v>
                </c:pt>
                <c:pt idx="4391">
                  <c:v>36.4</c:v>
                </c:pt>
                <c:pt idx="4392">
                  <c:v>36.4</c:v>
                </c:pt>
                <c:pt idx="4393">
                  <c:v>36.4</c:v>
                </c:pt>
                <c:pt idx="4394">
                  <c:v>36.4</c:v>
                </c:pt>
                <c:pt idx="4395">
                  <c:v>36.4</c:v>
                </c:pt>
                <c:pt idx="4396">
                  <c:v>36.4</c:v>
                </c:pt>
                <c:pt idx="4397">
                  <c:v>36.4</c:v>
                </c:pt>
                <c:pt idx="4398">
                  <c:v>36.4</c:v>
                </c:pt>
                <c:pt idx="4399">
                  <c:v>36.4</c:v>
                </c:pt>
                <c:pt idx="4400">
                  <c:v>36.4</c:v>
                </c:pt>
                <c:pt idx="4401">
                  <c:v>36.4</c:v>
                </c:pt>
                <c:pt idx="4402">
                  <c:v>36.300000000000004</c:v>
                </c:pt>
                <c:pt idx="4403">
                  <c:v>36.300000000000004</c:v>
                </c:pt>
                <c:pt idx="4404">
                  <c:v>36.300000000000004</c:v>
                </c:pt>
                <c:pt idx="4405">
                  <c:v>36.300000000000004</c:v>
                </c:pt>
                <c:pt idx="4406">
                  <c:v>36.300000000000004</c:v>
                </c:pt>
                <c:pt idx="4407">
                  <c:v>36.300000000000004</c:v>
                </c:pt>
                <c:pt idx="4408">
                  <c:v>36.300000000000004</c:v>
                </c:pt>
                <c:pt idx="4409">
                  <c:v>36.300000000000004</c:v>
                </c:pt>
                <c:pt idx="4410">
                  <c:v>36.300000000000004</c:v>
                </c:pt>
                <c:pt idx="4411">
                  <c:v>36.300000000000004</c:v>
                </c:pt>
                <c:pt idx="4412">
                  <c:v>36.300000000000004</c:v>
                </c:pt>
                <c:pt idx="4413">
                  <c:v>36.300000000000004</c:v>
                </c:pt>
                <c:pt idx="4414">
                  <c:v>36.300000000000004</c:v>
                </c:pt>
                <c:pt idx="4415">
                  <c:v>36.300000000000004</c:v>
                </c:pt>
                <c:pt idx="4416">
                  <c:v>36.300000000000004</c:v>
                </c:pt>
                <c:pt idx="4417">
                  <c:v>36.300000000000004</c:v>
                </c:pt>
                <c:pt idx="4418">
                  <c:v>36.300000000000004</c:v>
                </c:pt>
                <c:pt idx="4419">
                  <c:v>36.200000000000003</c:v>
                </c:pt>
                <c:pt idx="4420">
                  <c:v>36.200000000000003</c:v>
                </c:pt>
                <c:pt idx="4421">
                  <c:v>36.200000000000003</c:v>
                </c:pt>
                <c:pt idx="4422">
                  <c:v>36.200000000000003</c:v>
                </c:pt>
                <c:pt idx="4423">
                  <c:v>36.200000000000003</c:v>
                </c:pt>
                <c:pt idx="4424">
                  <c:v>36.200000000000003</c:v>
                </c:pt>
                <c:pt idx="4425">
                  <c:v>36.200000000000003</c:v>
                </c:pt>
                <c:pt idx="4426">
                  <c:v>36.200000000000003</c:v>
                </c:pt>
                <c:pt idx="4427">
                  <c:v>36.200000000000003</c:v>
                </c:pt>
                <c:pt idx="4428">
                  <c:v>36.200000000000003</c:v>
                </c:pt>
                <c:pt idx="4429">
                  <c:v>36.200000000000003</c:v>
                </c:pt>
                <c:pt idx="4430">
                  <c:v>36.200000000000003</c:v>
                </c:pt>
                <c:pt idx="4431">
                  <c:v>36.200000000000003</c:v>
                </c:pt>
                <c:pt idx="4432">
                  <c:v>36.200000000000003</c:v>
                </c:pt>
                <c:pt idx="4433">
                  <c:v>36.200000000000003</c:v>
                </c:pt>
                <c:pt idx="4434">
                  <c:v>36.200000000000003</c:v>
                </c:pt>
                <c:pt idx="4435">
                  <c:v>36.200000000000003</c:v>
                </c:pt>
                <c:pt idx="4436">
                  <c:v>36.200000000000003</c:v>
                </c:pt>
                <c:pt idx="4437">
                  <c:v>36.1</c:v>
                </c:pt>
                <c:pt idx="4438">
                  <c:v>36.1</c:v>
                </c:pt>
                <c:pt idx="4439">
                  <c:v>36.1</c:v>
                </c:pt>
                <c:pt idx="4440">
                  <c:v>36.1</c:v>
                </c:pt>
                <c:pt idx="4441">
                  <c:v>36.1</c:v>
                </c:pt>
                <c:pt idx="4442">
                  <c:v>36.1</c:v>
                </c:pt>
                <c:pt idx="4443">
                  <c:v>36.1</c:v>
                </c:pt>
                <c:pt idx="4444">
                  <c:v>36.1</c:v>
                </c:pt>
                <c:pt idx="4445">
                  <c:v>36.1</c:v>
                </c:pt>
                <c:pt idx="4446">
                  <c:v>36.1</c:v>
                </c:pt>
                <c:pt idx="4447">
                  <c:v>36.1</c:v>
                </c:pt>
                <c:pt idx="4448">
                  <c:v>36.1</c:v>
                </c:pt>
                <c:pt idx="4449">
                  <c:v>36.1</c:v>
                </c:pt>
                <c:pt idx="4450">
                  <c:v>36.1</c:v>
                </c:pt>
                <c:pt idx="4451">
                  <c:v>36.1</c:v>
                </c:pt>
                <c:pt idx="4452">
                  <c:v>36.1</c:v>
                </c:pt>
                <c:pt idx="4453">
                  <c:v>36.1</c:v>
                </c:pt>
                <c:pt idx="4454">
                  <c:v>36</c:v>
                </c:pt>
                <c:pt idx="4455">
                  <c:v>36</c:v>
                </c:pt>
                <c:pt idx="4456">
                  <c:v>36</c:v>
                </c:pt>
                <c:pt idx="4457">
                  <c:v>36</c:v>
                </c:pt>
                <c:pt idx="4458">
                  <c:v>36</c:v>
                </c:pt>
                <c:pt idx="4459">
                  <c:v>36</c:v>
                </c:pt>
                <c:pt idx="4460">
                  <c:v>36</c:v>
                </c:pt>
                <c:pt idx="4461">
                  <c:v>36</c:v>
                </c:pt>
                <c:pt idx="4462">
                  <c:v>36</c:v>
                </c:pt>
                <c:pt idx="4463">
                  <c:v>36</c:v>
                </c:pt>
                <c:pt idx="4464">
                  <c:v>36</c:v>
                </c:pt>
                <c:pt idx="4465">
                  <c:v>36</c:v>
                </c:pt>
                <c:pt idx="4466">
                  <c:v>36</c:v>
                </c:pt>
                <c:pt idx="4467">
                  <c:v>36</c:v>
                </c:pt>
                <c:pt idx="4468">
                  <c:v>36</c:v>
                </c:pt>
                <c:pt idx="4469">
                  <c:v>35.9</c:v>
                </c:pt>
                <c:pt idx="4470">
                  <c:v>35.9</c:v>
                </c:pt>
                <c:pt idx="4471">
                  <c:v>35.9</c:v>
                </c:pt>
                <c:pt idx="4472">
                  <c:v>35.9</c:v>
                </c:pt>
                <c:pt idx="4473">
                  <c:v>35.9</c:v>
                </c:pt>
                <c:pt idx="4474">
                  <c:v>35.9</c:v>
                </c:pt>
                <c:pt idx="4475">
                  <c:v>35.9</c:v>
                </c:pt>
                <c:pt idx="4476">
                  <c:v>35.9</c:v>
                </c:pt>
                <c:pt idx="4477">
                  <c:v>35.9</c:v>
                </c:pt>
                <c:pt idx="4478">
                  <c:v>35.9</c:v>
                </c:pt>
                <c:pt idx="4479">
                  <c:v>35.9</c:v>
                </c:pt>
                <c:pt idx="4480">
                  <c:v>35.9</c:v>
                </c:pt>
                <c:pt idx="4481">
                  <c:v>35.9</c:v>
                </c:pt>
                <c:pt idx="4482">
                  <c:v>35.800000000000004</c:v>
                </c:pt>
                <c:pt idx="4483">
                  <c:v>35.800000000000004</c:v>
                </c:pt>
                <c:pt idx="4484">
                  <c:v>35.800000000000004</c:v>
                </c:pt>
                <c:pt idx="4485">
                  <c:v>35.800000000000004</c:v>
                </c:pt>
                <c:pt idx="4486">
                  <c:v>35.800000000000004</c:v>
                </c:pt>
                <c:pt idx="4487">
                  <c:v>35.800000000000004</c:v>
                </c:pt>
                <c:pt idx="4488">
                  <c:v>35.800000000000004</c:v>
                </c:pt>
                <c:pt idx="4489">
                  <c:v>35.800000000000004</c:v>
                </c:pt>
                <c:pt idx="4490">
                  <c:v>35.800000000000004</c:v>
                </c:pt>
                <c:pt idx="4491">
                  <c:v>35.800000000000004</c:v>
                </c:pt>
                <c:pt idx="4492">
                  <c:v>35.9</c:v>
                </c:pt>
                <c:pt idx="4493">
                  <c:v>35.9</c:v>
                </c:pt>
                <c:pt idx="4494">
                  <c:v>35.9</c:v>
                </c:pt>
                <c:pt idx="4495">
                  <c:v>35.9</c:v>
                </c:pt>
                <c:pt idx="4496">
                  <c:v>35.9</c:v>
                </c:pt>
                <c:pt idx="4497">
                  <c:v>35.9</c:v>
                </c:pt>
                <c:pt idx="4498">
                  <c:v>35.9</c:v>
                </c:pt>
                <c:pt idx="4499">
                  <c:v>35.9</c:v>
                </c:pt>
                <c:pt idx="4500">
                  <c:v>35.9</c:v>
                </c:pt>
                <c:pt idx="4501">
                  <c:v>35.9</c:v>
                </c:pt>
                <c:pt idx="4502">
                  <c:v>35.9</c:v>
                </c:pt>
                <c:pt idx="4503">
                  <c:v>35.9</c:v>
                </c:pt>
                <c:pt idx="4504">
                  <c:v>35.9</c:v>
                </c:pt>
                <c:pt idx="4505">
                  <c:v>35.9</c:v>
                </c:pt>
                <c:pt idx="4506">
                  <c:v>36</c:v>
                </c:pt>
                <c:pt idx="4507">
                  <c:v>36</c:v>
                </c:pt>
                <c:pt idx="4508">
                  <c:v>36</c:v>
                </c:pt>
                <c:pt idx="4509">
                  <c:v>36</c:v>
                </c:pt>
                <c:pt idx="4510">
                  <c:v>36</c:v>
                </c:pt>
                <c:pt idx="4511">
                  <c:v>36</c:v>
                </c:pt>
                <c:pt idx="4512">
                  <c:v>36</c:v>
                </c:pt>
                <c:pt idx="4513">
                  <c:v>36</c:v>
                </c:pt>
                <c:pt idx="4514">
                  <c:v>36</c:v>
                </c:pt>
                <c:pt idx="4515">
                  <c:v>36</c:v>
                </c:pt>
                <c:pt idx="4516">
                  <c:v>36</c:v>
                </c:pt>
                <c:pt idx="4517">
                  <c:v>36</c:v>
                </c:pt>
                <c:pt idx="4518">
                  <c:v>36</c:v>
                </c:pt>
                <c:pt idx="4519">
                  <c:v>36</c:v>
                </c:pt>
                <c:pt idx="4520">
                  <c:v>36.1</c:v>
                </c:pt>
                <c:pt idx="4521">
                  <c:v>36.1</c:v>
                </c:pt>
                <c:pt idx="4522">
                  <c:v>36.1</c:v>
                </c:pt>
                <c:pt idx="4523">
                  <c:v>36.1</c:v>
                </c:pt>
                <c:pt idx="4524">
                  <c:v>36.1</c:v>
                </c:pt>
                <c:pt idx="4525">
                  <c:v>36.1</c:v>
                </c:pt>
                <c:pt idx="4526">
                  <c:v>36.1</c:v>
                </c:pt>
                <c:pt idx="4527">
                  <c:v>36.1</c:v>
                </c:pt>
                <c:pt idx="4528">
                  <c:v>36.1</c:v>
                </c:pt>
                <c:pt idx="4529">
                  <c:v>36.1</c:v>
                </c:pt>
                <c:pt idx="4530">
                  <c:v>36.1</c:v>
                </c:pt>
                <c:pt idx="4531">
                  <c:v>36.1</c:v>
                </c:pt>
                <c:pt idx="4532">
                  <c:v>36.1</c:v>
                </c:pt>
                <c:pt idx="4533">
                  <c:v>36.200000000000003</c:v>
                </c:pt>
                <c:pt idx="4534">
                  <c:v>36.200000000000003</c:v>
                </c:pt>
                <c:pt idx="4535">
                  <c:v>36.200000000000003</c:v>
                </c:pt>
                <c:pt idx="4536">
                  <c:v>36.200000000000003</c:v>
                </c:pt>
                <c:pt idx="4537">
                  <c:v>36.200000000000003</c:v>
                </c:pt>
                <c:pt idx="4538">
                  <c:v>36.200000000000003</c:v>
                </c:pt>
                <c:pt idx="4539">
                  <c:v>36.200000000000003</c:v>
                </c:pt>
                <c:pt idx="4540">
                  <c:v>36.200000000000003</c:v>
                </c:pt>
                <c:pt idx="4541">
                  <c:v>36.200000000000003</c:v>
                </c:pt>
                <c:pt idx="4542">
                  <c:v>36.200000000000003</c:v>
                </c:pt>
                <c:pt idx="4543">
                  <c:v>36.200000000000003</c:v>
                </c:pt>
                <c:pt idx="4544">
                  <c:v>36.200000000000003</c:v>
                </c:pt>
                <c:pt idx="4545">
                  <c:v>36.200000000000003</c:v>
                </c:pt>
                <c:pt idx="4546">
                  <c:v>36.300000000000004</c:v>
                </c:pt>
                <c:pt idx="4547">
                  <c:v>36.300000000000004</c:v>
                </c:pt>
                <c:pt idx="4548">
                  <c:v>36.300000000000004</c:v>
                </c:pt>
                <c:pt idx="4549">
                  <c:v>36.300000000000004</c:v>
                </c:pt>
                <c:pt idx="4550">
                  <c:v>36.300000000000004</c:v>
                </c:pt>
                <c:pt idx="4551">
                  <c:v>36.300000000000004</c:v>
                </c:pt>
                <c:pt idx="4552">
                  <c:v>36.300000000000004</c:v>
                </c:pt>
                <c:pt idx="4553">
                  <c:v>36.300000000000004</c:v>
                </c:pt>
                <c:pt idx="4554">
                  <c:v>36.300000000000004</c:v>
                </c:pt>
                <c:pt idx="4555">
                  <c:v>36.300000000000004</c:v>
                </c:pt>
                <c:pt idx="4556">
                  <c:v>36.300000000000004</c:v>
                </c:pt>
                <c:pt idx="4557">
                  <c:v>36.300000000000004</c:v>
                </c:pt>
                <c:pt idx="4558">
                  <c:v>36.300000000000004</c:v>
                </c:pt>
                <c:pt idx="4559">
                  <c:v>36.300000000000004</c:v>
                </c:pt>
                <c:pt idx="4560">
                  <c:v>36.4</c:v>
                </c:pt>
                <c:pt idx="4561">
                  <c:v>36.4</c:v>
                </c:pt>
                <c:pt idx="4562">
                  <c:v>36.4</c:v>
                </c:pt>
                <c:pt idx="4563">
                  <c:v>36.4</c:v>
                </c:pt>
                <c:pt idx="4564">
                  <c:v>36.4</c:v>
                </c:pt>
                <c:pt idx="4565">
                  <c:v>36.4</c:v>
                </c:pt>
                <c:pt idx="4566">
                  <c:v>36.4</c:v>
                </c:pt>
                <c:pt idx="4567">
                  <c:v>36.4</c:v>
                </c:pt>
                <c:pt idx="4568">
                  <c:v>36.4</c:v>
                </c:pt>
                <c:pt idx="4569">
                  <c:v>36.4</c:v>
                </c:pt>
                <c:pt idx="4570">
                  <c:v>36.4</c:v>
                </c:pt>
                <c:pt idx="4571">
                  <c:v>36.4</c:v>
                </c:pt>
                <c:pt idx="4572">
                  <c:v>36.5</c:v>
                </c:pt>
                <c:pt idx="4573">
                  <c:v>36.5</c:v>
                </c:pt>
                <c:pt idx="4574">
                  <c:v>36.5</c:v>
                </c:pt>
                <c:pt idx="4575">
                  <c:v>36.5</c:v>
                </c:pt>
                <c:pt idx="4576">
                  <c:v>36.5</c:v>
                </c:pt>
                <c:pt idx="4577">
                  <c:v>36.5</c:v>
                </c:pt>
                <c:pt idx="4578">
                  <c:v>36.5</c:v>
                </c:pt>
                <c:pt idx="4579">
                  <c:v>36.5</c:v>
                </c:pt>
                <c:pt idx="4580">
                  <c:v>36.5</c:v>
                </c:pt>
                <c:pt idx="4581">
                  <c:v>36.5</c:v>
                </c:pt>
                <c:pt idx="4582">
                  <c:v>36.5</c:v>
                </c:pt>
                <c:pt idx="4583">
                  <c:v>36.5</c:v>
                </c:pt>
                <c:pt idx="4584">
                  <c:v>36.5</c:v>
                </c:pt>
                <c:pt idx="4585">
                  <c:v>36.5</c:v>
                </c:pt>
                <c:pt idx="4586">
                  <c:v>36.5</c:v>
                </c:pt>
                <c:pt idx="4587">
                  <c:v>36.6</c:v>
                </c:pt>
                <c:pt idx="4588">
                  <c:v>36.6</c:v>
                </c:pt>
                <c:pt idx="4589">
                  <c:v>36.6</c:v>
                </c:pt>
                <c:pt idx="4590">
                  <c:v>36.6</c:v>
                </c:pt>
                <c:pt idx="4591">
                  <c:v>36.6</c:v>
                </c:pt>
                <c:pt idx="4592">
                  <c:v>36.6</c:v>
                </c:pt>
                <c:pt idx="4593">
                  <c:v>36.6</c:v>
                </c:pt>
                <c:pt idx="4594">
                  <c:v>36.6</c:v>
                </c:pt>
                <c:pt idx="4595">
                  <c:v>36.6</c:v>
                </c:pt>
                <c:pt idx="4596">
                  <c:v>36.6</c:v>
                </c:pt>
                <c:pt idx="4597">
                  <c:v>36.6</c:v>
                </c:pt>
                <c:pt idx="4598">
                  <c:v>36.6</c:v>
                </c:pt>
                <c:pt idx="4599">
                  <c:v>36.6</c:v>
                </c:pt>
                <c:pt idx="4600">
                  <c:v>36.700000000000003</c:v>
                </c:pt>
                <c:pt idx="4601">
                  <c:v>36.700000000000003</c:v>
                </c:pt>
                <c:pt idx="4602">
                  <c:v>36.700000000000003</c:v>
                </c:pt>
                <c:pt idx="4603">
                  <c:v>36.700000000000003</c:v>
                </c:pt>
                <c:pt idx="4604">
                  <c:v>36.700000000000003</c:v>
                </c:pt>
                <c:pt idx="4605">
                  <c:v>36.700000000000003</c:v>
                </c:pt>
                <c:pt idx="4606">
                  <c:v>36.700000000000003</c:v>
                </c:pt>
                <c:pt idx="4607">
                  <c:v>36.700000000000003</c:v>
                </c:pt>
                <c:pt idx="4608">
                  <c:v>36.700000000000003</c:v>
                </c:pt>
                <c:pt idx="4609">
                  <c:v>36.700000000000003</c:v>
                </c:pt>
                <c:pt idx="4610">
                  <c:v>36.700000000000003</c:v>
                </c:pt>
                <c:pt idx="4611">
                  <c:v>36.700000000000003</c:v>
                </c:pt>
                <c:pt idx="4612">
                  <c:v>36.700000000000003</c:v>
                </c:pt>
                <c:pt idx="4613">
                  <c:v>36.700000000000003</c:v>
                </c:pt>
                <c:pt idx="4614">
                  <c:v>36.700000000000003</c:v>
                </c:pt>
                <c:pt idx="4615">
                  <c:v>36.700000000000003</c:v>
                </c:pt>
                <c:pt idx="4616">
                  <c:v>36.800000000000004</c:v>
                </c:pt>
                <c:pt idx="4617">
                  <c:v>36.800000000000004</c:v>
                </c:pt>
                <c:pt idx="4618">
                  <c:v>36.9</c:v>
                </c:pt>
                <c:pt idx="4619">
                  <c:v>36.9</c:v>
                </c:pt>
                <c:pt idx="4620">
                  <c:v>36.9</c:v>
                </c:pt>
                <c:pt idx="4621">
                  <c:v>36.9</c:v>
                </c:pt>
                <c:pt idx="4622">
                  <c:v>36.9</c:v>
                </c:pt>
                <c:pt idx="4623">
                  <c:v>36.9</c:v>
                </c:pt>
                <c:pt idx="4624">
                  <c:v>36.9</c:v>
                </c:pt>
                <c:pt idx="4625">
                  <c:v>36.9</c:v>
                </c:pt>
                <c:pt idx="4626">
                  <c:v>36.9</c:v>
                </c:pt>
                <c:pt idx="4627">
                  <c:v>36.9</c:v>
                </c:pt>
                <c:pt idx="4628">
                  <c:v>36.9</c:v>
                </c:pt>
                <c:pt idx="4629">
                  <c:v>36.9</c:v>
                </c:pt>
                <c:pt idx="4630">
                  <c:v>36.800000000000004</c:v>
                </c:pt>
                <c:pt idx="4631">
                  <c:v>36.800000000000004</c:v>
                </c:pt>
                <c:pt idx="4632">
                  <c:v>36.800000000000004</c:v>
                </c:pt>
                <c:pt idx="4633">
                  <c:v>36.800000000000004</c:v>
                </c:pt>
                <c:pt idx="4634">
                  <c:v>36.800000000000004</c:v>
                </c:pt>
                <c:pt idx="4635">
                  <c:v>36.800000000000004</c:v>
                </c:pt>
                <c:pt idx="4636">
                  <c:v>36.700000000000003</c:v>
                </c:pt>
                <c:pt idx="4637">
                  <c:v>36.700000000000003</c:v>
                </c:pt>
                <c:pt idx="4638">
                  <c:v>36.700000000000003</c:v>
                </c:pt>
                <c:pt idx="4639">
                  <c:v>36.700000000000003</c:v>
                </c:pt>
                <c:pt idx="4640">
                  <c:v>36.700000000000003</c:v>
                </c:pt>
                <c:pt idx="4641">
                  <c:v>36.700000000000003</c:v>
                </c:pt>
                <c:pt idx="4642">
                  <c:v>36.6</c:v>
                </c:pt>
                <c:pt idx="4643">
                  <c:v>36.6</c:v>
                </c:pt>
                <c:pt idx="4644">
                  <c:v>36.6</c:v>
                </c:pt>
                <c:pt idx="4645">
                  <c:v>36.6</c:v>
                </c:pt>
                <c:pt idx="4646">
                  <c:v>36.6</c:v>
                </c:pt>
                <c:pt idx="4647">
                  <c:v>36.5</c:v>
                </c:pt>
                <c:pt idx="4648">
                  <c:v>36.5</c:v>
                </c:pt>
                <c:pt idx="4649">
                  <c:v>36.5</c:v>
                </c:pt>
                <c:pt idx="4650">
                  <c:v>36.4</c:v>
                </c:pt>
                <c:pt idx="4651">
                  <c:v>36.4</c:v>
                </c:pt>
                <c:pt idx="4652">
                  <c:v>36.4</c:v>
                </c:pt>
                <c:pt idx="4653">
                  <c:v>36.4</c:v>
                </c:pt>
                <c:pt idx="4654">
                  <c:v>36.300000000000004</c:v>
                </c:pt>
                <c:pt idx="4655">
                  <c:v>36.300000000000004</c:v>
                </c:pt>
                <c:pt idx="4656">
                  <c:v>36.300000000000004</c:v>
                </c:pt>
                <c:pt idx="4657">
                  <c:v>36.200000000000003</c:v>
                </c:pt>
                <c:pt idx="4658">
                  <c:v>36.200000000000003</c:v>
                </c:pt>
                <c:pt idx="4659">
                  <c:v>36.200000000000003</c:v>
                </c:pt>
                <c:pt idx="4660">
                  <c:v>36.1</c:v>
                </c:pt>
                <c:pt idx="4661">
                  <c:v>36.1</c:v>
                </c:pt>
                <c:pt idx="4662">
                  <c:v>36.1</c:v>
                </c:pt>
                <c:pt idx="4663">
                  <c:v>36.1</c:v>
                </c:pt>
                <c:pt idx="4664">
                  <c:v>36.1</c:v>
                </c:pt>
                <c:pt idx="4665">
                  <c:v>36</c:v>
                </c:pt>
                <c:pt idx="4666">
                  <c:v>36</c:v>
                </c:pt>
                <c:pt idx="4667">
                  <c:v>36</c:v>
                </c:pt>
                <c:pt idx="4668">
                  <c:v>35.9</c:v>
                </c:pt>
                <c:pt idx="4669">
                  <c:v>35.9</c:v>
                </c:pt>
                <c:pt idx="4670">
                  <c:v>35.9</c:v>
                </c:pt>
                <c:pt idx="4671">
                  <c:v>35.800000000000004</c:v>
                </c:pt>
                <c:pt idx="4672">
                  <c:v>35.800000000000004</c:v>
                </c:pt>
                <c:pt idx="4673">
                  <c:v>35.800000000000004</c:v>
                </c:pt>
                <c:pt idx="4674">
                  <c:v>35.700000000000003</c:v>
                </c:pt>
                <c:pt idx="4675">
                  <c:v>35.700000000000003</c:v>
                </c:pt>
                <c:pt idx="4676">
                  <c:v>35.700000000000003</c:v>
                </c:pt>
                <c:pt idx="4677">
                  <c:v>35.700000000000003</c:v>
                </c:pt>
                <c:pt idx="4678">
                  <c:v>35.700000000000003</c:v>
                </c:pt>
                <c:pt idx="4679">
                  <c:v>35.700000000000003</c:v>
                </c:pt>
                <c:pt idx="4680">
                  <c:v>35.700000000000003</c:v>
                </c:pt>
                <c:pt idx="4681">
                  <c:v>35.700000000000003</c:v>
                </c:pt>
                <c:pt idx="4682">
                  <c:v>35.700000000000003</c:v>
                </c:pt>
                <c:pt idx="4683">
                  <c:v>35.700000000000003</c:v>
                </c:pt>
                <c:pt idx="4684">
                  <c:v>35.700000000000003</c:v>
                </c:pt>
                <c:pt idx="4685">
                  <c:v>35.700000000000003</c:v>
                </c:pt>
                <c:pt idx="4686">
                  <c:v>35.700000000000003</c:v>
                </c:pt>
                <c:pt idx="4687">
                  <c:v>35.700000000000003</c:v>
                </c:pt>
                <c:pt idx="4688">
                  <c:v>35.700000000000003</c:v>
                </c:pt>
                <c:pt idx="4689">
                  <c:v>35.700000000000003</c:v>
                </c:pt>
                <c:pt idx="4690">
                  <c:v>35.700000000000003</c:v>
                </c:pt>
                <c:pt idx="4691">
                  <c:v>35.700000000000003</c:v>
                </c:pt>
                <c:pt idx="4692">
                  <c:v>35.700000000000003</c:v>
                </c:pt>
                <c:pt idx="4693">
                  <c:v>35.700000000000003</c:v>
                </c:pt>
                <c:pt idx="4694">
                  <c:v>35.700000000000003</c:v>
                </c:pt>
                <c:pt idx="4695">
                  <c:v>35.700000000000003</c:v>
                </c:pt>
                <c:pt idx="4696">
                  <c:v>35.700000000000003</c:v>
                </c:pt>
                <c:pt idx="4697">
                  <c:v>35.700000000000003</c:v>
                </c:pt>
                <c:pt idx="4698">
                  <c:v>35.700000000000003</c:v>
                </c:pt>
                <c:pt idx="4699">
                  <c:v>35.700000000000003</c:v>
                </c:pt>
                <c:pt idx="4700">
                  <c:v>35.700000000000003</c:v>
                </c:pt>
                <c:pt idx="4701">
                  <c:v>35.700000000000003</c:v>
                </c:pt>
                <c:pt idx="4702">
                  <c:v>35.700000000000003</c:v>
                </c:pt>
                <c:pt idx="4703">
                  <c:v>35.700000000000003</c:v>
                </c:pt>
                <c:pt idx="4704">
                  <c:v>35.700000000000003</c:v>
                </c:pt>
                <c:pt idx="4705">
                  <c:v>35.700000000000003</c:v>
                </c:pt>
                <c:pt idx="4706">
                  <c:v>35.700000000000003</c:v>
                </c:pt>
                <c:pt idx="4707">
                  <c:v>35.700000000000003</c:v>
                </c:pt>
                <c:pt idx="4708">
                  <c:v>35.700000000000003</c:v>
                </c:pt>
                <c:pt idx="4709">
                  <c:v>35.700000000000003</c:v>
                </c:pt>
                <c:pt idx="4710">
                  <c:v>35.700000000000003</c:v>
                </c:pt>
                <c:pt idx="4711">
                  <c:v>35.700000000000003</c:v>
                </c:pt>
                <c:pt idx="4712">
                  <c:v>35.700000000000003</c:v>
                </c:pt>
                <c:pt idx="4713">
                  <c:v>35.700000000000003</c:v>
                </c:pt>
                <c:pt idx="4714">
                  <c:v>35.700000000000003</c:v>
                </c:pt>
                <c:pt idx="4715">
                  <c:v>35.700000000000003</c:v>
                </c:pt>
                <c:pt idx="4716">
                  <c:v>35.700000000000003</c:v>
                </c:pt>
                <c:pt idx="4717">
                  <c:v>35.6</c:v>
                </c:pt>
                <c:pt idx="4718">
                  <c:v>35.6</c:v>
                </c:pt>
                <c:pt idx="4719">
                  <c:v>35.6</c:v>
                </c:pt>
                <c:pt idx="4720">
                  <c:v>35.6</c:v>
                </c:pt>
                <c:pt idx="4721">
                  <c:v>35.6</c:v>
                </c:pt>
                <c:pt idx="4722">
                  <c:v>35.6</c:v>
                </c:pt>
                <c:pt idx="4723">
                  <c:v>35.6</c:v>
                </c:pt>
                <c:pt idx="4724">
                  <c:v>35.6</c:v>
                </c:pt>
                <c:pt idx="4725">
                  <c:v>35.6</c:v>
                </c:pt>
                <c:pt idx="4726">
                  <c:v>35.6</c:v>
                </c:pt>
                <c:pt idx="4727">
                  <c:v>35.6</c:v>
                </c:pt>
                <c:pt idx="4728">
                  <c:v>35.5</c:v>
                </c:pt>
                <c:pt idx="4729">
                  <c:v>35.5</c:v>
                </c:pt>
                <c:pt idx="4730">
                  <c:v>35.5</c:v>
                </c:pt>
                <c:pt idx="4731">
                  <c:v>35.5</c:v>
                </c:pt>
                <c:pt idx="4732">
                  <c:v>35.5</c:v>
                </c:pt>
                <c:pt idx="4733">
                  <c:v>35.5</c:v>
                </c:pt>
                <c:pt idx="4734">
                  <c:v>35.5</c:v>
                </c:pt>
                <c:pt idx="4735">
                  <c:v>35.5</c:v>
                </c:pt>
                <c:pt idx="4736">
                  <c:v>35.5</c:v>
                </c:pt>
                <c:pt idx="4737">
                  <c:v>35.5</c:v>
                </c:pt>
                <c:pt idx="4738">
                  <c:v>35.5</c:v>
                </c:pt>
                <c:pt idx="4739">
                  <c:v>35.5</c:v>
                </c:pt>
                <c:pt idx="4740">
                  <c:v>35.5</c:v>
                </c:pt>
                <c:pt idx="4741">
                  <c:v>35.5</c:v>
                </c:pt>
                <c:pt idx="4742">
                  <c:v>35.5</c:v>
                </c:pt>
                <c:pt idx="4743">
                  <c:v>35.5</c:v>
                </c:pt>
                <c:pt idx="4744">
                  <c:v>35.5</c:v>
                </c:pt>
                <c:pt idx="4745">
                  <c:v>35.5</c:v>
                </c:pt>
                <c:pt idx="4746">
                  <c:v>35.4</c:v>
                </c:pt>
                <c:pt idx="4747">
                  <c:v>35.4</c:v>
                </c:pt>
                <c:pt idx="4748">
                  <c:v>35.4</c:v>
                </c:pt>
                <c:pt idx="4749">
                  <c:v>35.4</c:v>
                </c:pt>
                <c:pt idx="4750">
                  <c:v>35.4</c:v>
                </c:pt>
                <c:pt idx="4751">
                  <c:v>35.300000000000004</c:v>
                </c:pt>
                <c:pt idx="4752">
                  <c:v>35.300000000000004</c:v>
                </c:pt>
                <c:pt idx="4753">
                  <c:v>35.300000000000004</c:v>
                </c:pt>
                <c:pt idx="4754">
                  <c:v>35.200000000000003</c:v>
                </c:pt>
                <c:pt idx="4755">
                  <c:v>35.200000000000003</c:v>
                </c:pt>
                <c:pt idx="4756">
                  <c:v>35.200000000000003</c:v>
                </c:pt>
                <c:pt idx="4757">
                  <c:v>35.200000000000003</c:v>
                </c:pt>
                <c:pt idx="4758">
                  <c:v>35.1</c:v>
                </c:pt>
                <c:pt idx="4759">
                  <c:v>35.1</c:v>
                </c:pt>
                <c:pt idx="4760">
                  <c:v>35.1</c:v>
                </c:pt>
                <c:pt idx="4761">
                  <c:v>35</c:v>
                </c:pt>
                <c:pt idx="4762">
                  <c:v>35</c:v>
                </c:pt>
                <c:pt idx="4763">
                  <c:v>35</c:v>
                </c:pt>
                <c:pt idx="4764">
                  <c:v>35</c:v>
                </c:pt>
                <c:pt idx="4765">
                  <c:v>34.9</c:v>
                </c:pt>
                <c:pt idx="4766">
                  <c:v>34.9</c:v>
                </c:pt>
                <c:pt idx="4767">
                  <c:v>34.9</c:v>
                </c:pt>
                <c:pt idx="4768">
                  <c:v>34.9</c:v>
                </c:pt>
                <c:pt idx="4769">
                  <c:v>34.800000000000004</c:v>
                </c:pt>
                <c:pt idx="4770">
                  <c:v>34.800000000000004</c:v>
                </c:pt>
                <c:pt idx="4771">
                  <c:v>34.800000000000004</c:v>
                </c:pt>
                <c:pt idx="4772">
                  <c:v>34.700000000000003</c:v>
                </c:pt>
                <c:pt idx="4773">
                  <c:v>34.700000000000003</c:v>
                </c:pt>
                <c:pt idx="4774">
                  <c:v>34.700000000000003</c:v>
                </c:pt>
                <c:pt idx="4775">
                  <c:v>34.700000000000003</c:v>
                </c:pt>
                <c:pt idx="4776">
                  <c:v>34.6</c:v>
                </c:pt>
                <c:pt idx="4777">
                  <c:v>34.6</c:v>
                </c:pt>
                <c:pt idx="4778">
                  <c:v>34.6</c:v>
                </c:pt>
                <c:pt idx="4779">
                  <c:v>34.6</c:v>
                </c:pt>
                <c:pt idx="4780">
                  <c:v>34.6</c:v>
                </c:pt>
                <c:pt idx="4781">
                  <c:v>34.6</c:v>
                </c:pt>
                <c:pt idx="4782">
                  <c:v>34.6</c:v>
                </c:pt>
                <c:pt idx="4783">
                  <c:v>34.5</c:v>
                </c:pt>
                <c:pt idx="4784">
                  <c:v>34.5</c:v>
                </c:pt>
                <c:pt idx="4785">
                  <c:v>34.5</c:v>
                </c:pt>
                <c:pt idx="4786">
                  <c:v>34.5</c:v>
                </c:pt>
                <c:pt idx="4787">
                  <c:v>34.5</c:v>
                </c:pt>
                <c:pt idx="4788">
                  <c:v>34.5</c:v>
                </c:pt>
                <c:pt idx="4789">
                  <c:v>34.5</c:v>
                </c:pt>
                <c:pt idx="4790">
                  <c:v>34.5</c:v>
                </c:pt>
                <c:pt idx="4791">
                  <c:v>34.5</c:v>
                </c:pt>
                <c:pt idx="4792">
                  <c:v>34.5</c:v>
                </c:pt>
                <c:pt idx="4793">
                  <c:v>34.5</c:v>
                </c:pt>
                <c:pt idx="4794">
                  <c:v>34.4</c:v>
                </c:pt>
                <c:pt idx="4795">
                  <c:v>34.4</c:v>
                </c:pt>
                <c:pt idx="4796">
                  <c:v>34.4</c:v>
                </c:pt>
                <c:pt idx="4797">
                  <c:v>34.4</c:v>
                </c:pt>
                <c:pt idx="4798">
                  <c:v>34.4</c:v>
                </c:pt>
                <c:pt idx="4799">
                  <c:v>34.4</c:v>
                </c:pt>
                <c:pt idx="4800">
                  <c:v>34.4</c:v>
                </c:pt>
                <c:pt idx="4801">
                  <c:v>34.4</c:v>
                </c:pt>
                <c:pt idx="4802">
                  <c:v>34.4</c:v>
                </c:pt>
                <c:pt idx="4803">
                  <c:v>34.4</c:v>
                </c:pt>
                <c:pt idx="4804">
                  <c:v>34.4</c:v>
                </c:pt>
                <c:pt idx="4805">
                  <c:v>34.4</c:v>
                </c:pt>
                <c:pt idx="4806">
                  <c:v>34.4</c:v>
                </c:pt>
                <c:pt idx="4807">
                  <c:v>34.4</c:v>
                </c:pt>
                <c:pt idx="4808">
                  <c:v>34.300000000000004</c:v>
                </c:pt>
                <c:pt idx="4809">
                  <c:v>34.300000000000004</c:v>
                </c:pt>
                <c:pt idx="4810">
                  <c:v>34.300000000000004</c:v>
                </c:pt>
                <c:pt idx="4811">
                  <c:v>34.300000000000004</c:v>
                </c:pt>
                <c:pt idx="4812">
                  <c:v>34.300000000000004</c:v>
                </c:pt>
                <c:pt idx="4813">
                  <c:v>34.200000000000003</c:v>
                </c:pt>
                <c:pt idx="4814">
                  <c:v>34.200000000000003</c:v>
                </c:pt>
                <c:pt idx="4815">
                  <c:v>34.200000000000003</c:v>
                </c:pt>
                <c:pt idx="4816">
                  <c:v>34.200000000000003</c:v>
                </c:pt>
                <c:pt idx="4817">
                  <c:v>34.200000000000003</c:v>
                </c:pt>
                <c:pt idx="4818">
                  <c:v>34.200000000000003</c:v>
                </c:pt>
                <c:pt idx="4819">
                  <c:v>34.1</c:v>
                </c:pt>
                <c:pt idx="4820">
                  <c:v>34.1</c:v>
                </c:pt>
                <c:pt idx="4821">
                  <c:v>34.1</c:v>
                </c:pt>
                <c:pt idx="4822">
                  <c:v>34.1</c:v>
                </c:pt>
                <c:pt idx="4823">
                  <c:v>34.1</c:v>
                </c:pt>
                <c:pt idx="4824">
                  <c:v>34.1</c:v>
                </c:pt>
                <c:pt idx="4825">
                  <c:v>34.1</c:v>
                </c:pt>
                <c:pt idx="4826">
                  <c:v>34.1</c:v>
                </c:pt>
                <c:pt idx="4827">
                  <c:v>34.1</c:v>
                </c:pt>
                <c:pt idx="4828">
                  <c:v>34.1</c:v>
                </c:pt>
                <c:pt idx="4829">
                  <c:v>34.1</c:v>
                </c:pt>
                <c:pt idx="4830">
                  <c:v>34.1</c:v>
                </c:pt>
                <c:pt idx="4831">
                  <c:v>34</c:v>
                </c:pt>
                <c:pt idx="4832">
                  <c:v>34</c:v>
                </c:pt>
                <c:pt idx="4833">
                  <c:v>34</c:v>
                </c:pt>
                <c:pt idx="4834">
                  <c:v>34</c:v>
                </c:pt>
                <c:pt idx="4835">
                  <c:v>34</c:v>
                </c:pt>
                <c:pt idx="4836">
                  <c:v>34</c:v>
                </c:pt>
                <c:pt idx="4837">
                  <c:v>34</c:v>
                </c:pt>
                <c:pt idx="4838">
                  <c:v>34</c:v>
                </c:pt>
                <c:pt idx="4839">
                  <c:v>34</c:v>
                </c:pt>
                <c:pt idx="4840">
                  <c:v>34</c:v>
                </c:pt>
                <c:pt idx="4841">
                  <c:v>34</c:v>
                </c:pt>
                <c:pt idx="4842">
                  <c:v>34</c:v>
                </c:pt>
                <c:pt idx="4843">
                  <c:v>34</c:v>
                </c:pt>
                <c:pt idx="4844">
                  <c:v>34</c:v>
                </c:pt>
                <c:pt idx="4845">
                  <c:v>34</c:v>
                </c:pt>
                <c:pt idx="4846">
                  <c:v>34</c:v>
                </c:pt>
                <c:pt idx="4847">
                  <c:v>34</c:v>
                </c:pt>
                <c:pt idx="4848">
                  <c:v>34</c:v>
                </c:pt>
                <c:pt idx="4849">
                  <c:v>34</c:v>
                </c:pt>
                <c:pt idx="4850">
                  <c:v>34</c:v>
                </c:pt>
                <c:pt idx="4851">
                  <c:v>34</c:v>
                </c:pt>
                <c:pt idx="4852">
                  <c:v>34</c:v>
                </c:pt>
                <c:pt idx="4853">
                  <c:v>34</c:v>
                </c:pt>
                <c:pt idx="4854">
                  <c:v>34</c:v>
                </c:pt>
                <c:pt idx="4855">
                  <c:v>34</c:v>
                </c:pt>
                <c:pt idx="4856">
                  <c:v>34</c:v>
                </c:pt>
                <c:pt idx="4857">
                  <c:v>34</c:v>
                </c:pt>
                <c:pt idx="4858">
                  <c:v>34</c:v>
                </c:pt>
                <c:pt idx="4859">
                  <c:v>34</c:v>
                </c:pt>
                <c:pt idx="4860">
                  <c:v>34</c:v>
                </c:pt>
                <c:pt idx="4861">
                  <c:v>34</c:v>
                </c:pt>
                <c:pt idx="4862">
                  <c:v>34</c:v>
                </c:pt>
                <c:pt idx="4863">
                  <c:v>34</c:v>
                </c:pt>
                <c:pt idx="4864">
                  <c:v>34</c:v>
                </c:pt>
                <c:pt idx="4865">
                  <c:v>34</c:v>
                </c:pt>
                <c:pt idx="4866">
                  <c:v>34</c:v>
                </c:pt>
                <c:pt idx="4867">
                  <c:v>34</c:v>
                </c:pt>
                <c:pt idx="4868">
                  <c:v>34</c:v>
                </c:pt>
                <c:pt idx="4869">
                  <c:v>34</c:v>
                </c:pt>
                <c:pt idx="4870">
                  <c:v>34</c:v>
                </c:pt>
                <c:pt idx="4871">
                  <c:v>34</c:v>
                </c:pt>
                <c:pt idx="4872">
                  <c:v>34</c:v>
                </c:pt>
                <c:pt idx="4873">
                  <c:v>34</c:v>
                </c:pt>
                <c:pt idx="4874">
                  <c:v>34</c:v>
                </c:pt>
                <c:pt idx="4875">
                  <c:v>34</c:v>
                </c:pt>
                <c:pt idx="4876">
                  <c:v>34</c:v>
                </c:pt>
                <c:pt idx="4877">
                  <c:v>34</c:v>
                </c:pt>
                <c:pt idx="4878">
                  <c:v>34</c:v>
                </c:pt>
                <c:pt idx="4879">
                  <c:v>34</c:v>
                </c:pt>
                <c:pt idx="4880">
                  <c:v>34</c:v>
                </c:pt>
                <c:pt idx="4881">
                  <c:v>33.9</c:v>
                </c:pt>
                <c:pt idx="4882">
                  <c:v>34</c:v>
                </c:pt>
                <c:pt idx="4883">
                  <c:v>34</c:v>
                </c:pt>
                <c:pt idx="4884">
                  <c:v>34</c:v>
                </c:pt>
                <c:pt idx="4885">
                  <c:v>34</c:v>
                </c:pt>
                <c:pt idx="4886">
                  <c:v>34</c:v>
                </c:pt>
                <c:pt idx="4887">
                  <c:v>34</c:v>
                </c:pt>
                <c:pt idx="4888">
                  <c:v>34</c:v>
                </c:pt>
                <c:pt idx="4889">
                  <c:v>34.1</c:v>
                </c:pt>
                <c:pt idx="4890">
                  <c:v>34.1</c:v>
                </c:pt>
                <c:pt idx="4891">
                  <c:v>34.1</c:v>
                </c:pt>
                <c:pt idx="4892">
                  <c:v>34.1</c:v>
                </c:pt>
                <c:pt idx="4893">
                  <c:v>34.1</c:v>
                </c:pt>
                <c:pt idx="4894">
                  <c:v>34.200000000000003</c:v>
                </c:pt>
                <c:pt idx="4895">
                  <c:v>34.200000000000003</c:v>
                </c:pt>
                <c:pt idx="4896">
                  <c:v>34.200000000000003</c:v>
                </c:pt>
                <c:pt idx="4897">
                  <c:v>34.200000000000003</c:v>
                </c:pt>
                <c:pt idx="4898">
                  <c:v>34.200000000000003</c:v>
                </c:pt>
                <c:pt idx="4899">
                  <c:v>34.200000000000003</c:v>
                </c:pt>
                <c:pt idx="4900">
                  <c:v>34.200000000000003</c:v>
                </c:pt>
                <c:pt idx="4901">
                  <c:v>34.300000000000004</c:v>
                </c:pt>
                <c:pt idx="4902">
                  <c:v>34.300000000000004</c:v>
                </c:pt>
                <c:pt idx="4903">
                  <c:v>34.300000000000004</c:v>
                </c:pt>
                <c:pt idx="4904">
                  <c:v>34.300000000000004</c:v>
                </c:pt>
                <c:pt idx="4905">
                  <c:v>34.300000000000004</c:v>
                </c:pt>
                <c:pt idx="4906">
                  <c:v>34.300000000000004</c:v>
                </c:pt>
                <c:pt idx="4907">
                  <c:v>34.300000000000004</c:v>
                </c:pt>
                <c:pt idx="4908">
                  <c:v>34.300000000000004</c:v>
                </c:pt>
                <c:pt idx="4909">
                  <c:v>34.300000000000004</c:v>
                </c:pt>
                <c:pt idx="4910">
                  <c:v>34.300000000000004</c:v>
                </c:pt>
                <c:pt idx="4911">
                  <c:v>34.300000000000004</c:v>
                </c:pt>
                <c:pt idx="4912">
                  <c:v>34.300000000000004</c:v>
                </c:pt>
                <c:pt idx="4913">
                  <c:v>34.300000000000004</c:v>
                </c:pt>
                <c:pt idx="4914">
                  <c:v>34.300000000000004</c:v>
                </c:pt>
                <c:pt idx="4915">
                  <c:v>34.300000000000004</c:v>
                </c:pt>
                <c:pt idx="4916">
                  <c:v>34.300000000000004</c:v>
                </c:pt>
                <c:pt idx="4917">
                  <c:v>34.300000000000004</c:v>
                </c:pt>
                <c:pt idx="4918">
                  <c:v>34.300000000000004</c:v>
                </c:pt>
                <c:pt idx="4919">
                  <c:v>34.300000000000004</c:v>
                </c:pt>
                <c:pt idx="4920">
                  <c:v>34.200000000000003</c:v>
                </c:pt>
                <c:pt idx="4921">
                  <c:v>34.200000000000003</c:v>
                </c:pt>
                <c:pt idx="4922">
                  <c:v>34.200000000000003</c:v>
                </c:pt>
                <c:pt idx="4923">
                  <c:v>34.200000000000003</c:v>
                </c:pt>
                <c:pt idx="4924">
                  <c:v>34.200000000000003</c:v>
                </c:pt>
                <c:pt idx="4925">
                  <c:v>34.200000000000003</c:v>
                </c:pt>
                <c:pt idx="4926">
                  <c:v>34.1</c:v>
                </c:pt>
                <c:pt idx="4927">
                  <c:v>34.1</c:v>
                </c:pt>
                <c:pt idx="4928">
                  <c:v>34.1</c:v>
                </c:pt>
                <c:pt idx="4929">
                  <c:v>34.1</c:v>
                </c:pt>
                <c:pt idx="4930">
                  <c:v>34.1</c:v>
                </c:pt>
                <c:pt idx="4931">
                  <c:v>34.1</c:v>
                </c:pt>
                <c:pt idx="4932">
                  <c:v>34.1</c:v>
                </c:pt>
                <c:pt idx="4933">
                  <c:v>34.1</c:v>
                </c:pt>
                <c:pt idx="4934">
                  <c:v>34.1</c:v>
                </c:pt>
                <c:pt idx="4935">
                  <c:v>34.1</c:v>
                </c:pt>
                <c:pt idx="4936">
                  <c:v>34</c:v>
                </c:pt>
                <c:pt idx="4937">
                  <c:v>34</c:v>
                </c:pt>
                <c:pt idx="4938">
                  <c:v>34</c:v>
                </c:pt>
                <c:pt idx="4939">
                  <c:v>34</c:v>
                </c:pt>
                <c:pt idx="4940">
                  <c:v>34</c:v>
                </c:pt>
                <c:pt idx="4941">
                  <c:v>34</c:v>
                </c:pt>
                <c:pt idx="4942">
                  <c:v>34</c:v>
                </c:pt>
                <c:pt idx="4943">
                  <c:v>33.9</c:v>
                </c:pt>
                <c:pt idx="4944">
                  <c:v>33.9</c:v>
                </c:pt>
                <c:pt idx="4945">
                  <c:v>33.9</c:v>
                </c:pt>
                <c:pt idx="4946">
                  <c:v>33.9</c:v>
                </c:pt>
                <c:pt idx="4947">
                  <c:v>33.9</c:v>
                </c:pt>
                <c:pt idx="4948">
                  <c:v>33.800000000000004</c:v>
                </c:pt>
                <c:pt idx="4949">
                  <c:v>33.800000000000004</c:v>
                </c:pt>
                <c:pt idx="4950">
                  <c:v>33.800000000000004</c:v>
                </c:pt>
                <c:pt idx="4951">
                  <c:v>33.800000000000004</c:v>
                </c:pt>
                <c:pt idx="4952">
                  <c:v>33.800000000000004</c:v>
                </c:pt>
                <c:pt idx="4953">
                  <c:v>33.800000000000004</c:v>
                </c:pt>
                <c:pt idx="4954">
                  <c:v>33.800000000000004</c:v>
                </c:pt>
                <c:pt idx="4955">
                  <c:v>33.700000000000003</c:v>
                </c:pt>
                <c:pt idx="4956">
                  <c:v>33.700000000000003</c:v>
                </c:pt>
                <c:pt idx="4957">
                  <c:v>33.700000000000003</c:v>
                </c:pt>
                <c:pt idx="4958">
                  <c:v>33.700000000000003</c:v>
                </c:pt>
                <c:pt idx="4959">
                  <c:v>33.700000000000003</c:v>
                </c:pt>
                <c:pt idx="4960">
                  <c:v>33.700000000000003</c:v>
                </c:pt>
                <c:pt idx="4961">
                  <c:v>33.700000000000003</c:v>
                </c:pt>
                <c:pt idx="4962">
                  <c:v>33.700000000000003</c:v>
                </c:pt>
                <c:pt idx="4963">
                  <c:v>33.700000000000003</c:v>
                </c:pt>
                <c:pt idx="4964">
                  <c:v>33.700000000000003</c:v>
                </c:pt>
                <c:pt idx="4965">
                  <c:v>33.700000000000003</c:v>
                </c:pt>
                <c:pt idx="4966">
                  <c:v>33.700000000000003</c:v>
                </c:pt>
                <c:pt idx="4967">
                  <c:v>33.700000000000003</c:v>
                </c:pt>
                <c:pt idx="4968">
                  <c:v>33.700000000000003</c:v>
                </c:pt>
                <c:pt idx="4969">
                  <c:v>33.700000000000003</c:v>
                </c:pt>
                <c:pt idx="4970">
                  <c:v>33.700000000000003</c:v>
                </c:pt>
                <c:pt idx="4971">
                  <c:v>33.700000000000003</c:v>
                </c:pt>
                <c:pt idx="4972">
                  <c:v>33.700000000000003</c:v>
                </c:pt>
                <c:pt idx="4973">
                  <c:v>33.700000000000003</c:v>
                </c:pt>
                <c:pt idx="4974">
                  <c:v>33.700000000000003</c:v>
                </c:pt>
                <c:pt idx="4975">
                  <c:v>33.700000000000003</c:v>
                </c:pt>
                <c:pt idx="4976">
                  <c:v>33.700000000000003</c:v>
                </c:pt>
                <c:pt idx="4977">
                  <c:v>33.700000000000003</c:v>
                </c:pt>
                <c:pt idx="4978">
                  <c:v>33.700000000000003</c:v>
                </c:pt>
                <c:pt idx="4979">
                  <c:v>33.700000000000003</c:v>
                </c:pt>
                <c:pt idx="4980">
                  <c:v>33.700000000000003</c:v>
                </c:pt>
                <c:pt idx="4981">
                  <c:v>33.6</c:v>
                </c:pt>
                <c:pt idx="4982">
                  <c:v>33.6</c:v>
                </c:pt>
                <c:pt idx="4983">
                  <c:v>33.6</c:v>
                </c:pt>
                <c:pt idx="4984">
                  <c:v>33.6</c:v>
                </c:pt>
                <c:pt idx="4985">
                  <c:v>33.6</c:v>
                </c:pt>
                <c:pt idx="4986">
                  <c:v>33.6</c:v>
                </c:pt>
                <c:pt idx="4987">
                  <c:v>33.6</c:v>
                </c:pt>
                <c:pt idx="4988">
                  <c:v>33.6</c:v>
                </c:pt>
                <c:pt idx="4989">
                  <c:v>33.6</c:v>
                </c:pt>
                <c:pt idx="4990">
                  <c:v>33.6</c:v>
                </c:pt>
                <c:pt idx="4991">
                  <c:v>33.6</c:v>
                </c:pt>
                <c:pt idx="4992">
                  <c:v>33.6</c:v>
                </c:pt>
                <c:pt idx="4993">
                  <c:v>33.6</c:v>
                </c:pt>
                <c:pt idx="4994">
                  <c:v>33.6</c:v>
                </c:pt>
                <c:pt idx="4995">
                  <c:v>33.6</c:v>
                </c:pt>
                <c:pt idx="4996">
                  <c:v>33.6</c:v>
                </c:pt>
                <c:pt idx="4997">
                  <c:v>33.6</c:v>
                </c:pt>
                <c:pt idx="4998">
                  <c:v>33.6</c:v>
                </c:pt>
                <c:pt idx="4999">
                  <c:v>33.5</c:v>
                </c:pt>
                <c:pt idx="5000">
                  <c:v>33.5</c:v>
                </c:pt>
                <c:pt idx="5001">
                  <c:v>33.5</c:v>
                </c:pt>
                <c:pt idx="5002">
                  <c:v>33.5</c:v>
                </c:pt>
                <c:pt idx="5003">
                  <c:v>33.5</c:v>
                </c:pt>
                <c:pt idx="5004">
                  <c:v>33.5</c:v>
                </c:pt>
                <c:pt idx="5005">
                  <c:v>33.5</c:v>
                </c:pt>
                <c:pt idx="5006">
                  <c:v>33.5</c:v>
                </c:pt>
                <c:pt idx="5007">
                  <c:v>33.5</c:v>
                </c:pt>
                <c:pt idx="5008">
                  <c:v>33.5</c:v>
                </c:pt>
                <c:pt idx="5009">
                  <c:v>33.5</c:v>
                </c:pt>
                <c:pt idx="5010">
                  <c:v>33.5</c:v>
                </c:pt>
                <c:pt idx="5011">
                  <c:v>33.5</c:v>
                </c:pt>
                <c:pt idx="5012">
                  <c:v>33.6</c:v>
                </c:pt>
                <c:pt idx="5013">
                  <c:v>33.6</c:v>
                </c:pt>
                <c:pt idx="5014">
                  <c:v>33.6</c:v>
                </c:pt>
                <c:pt idx="5015">
                  <c:v>33.6</c:v>
                </c:pt>
                <c:pt idx="5016">
                  <c:v>33.700000000000003</c:v>
                </c:pt>
                <c:pt idx="5017">
                  <c:v>33.700000000000003</c:v>
                </c:pt>
                <c:pt idx="5018">
                  <c:v>33.700000000000003</c:v>
                </c:pt>
                <c:pt idx="5019">
                  <c:v>33.700000000000003</c:v>
                </c:pt>
                <c:pt idx="5020">
                  <c:v>33.700000000000003</c:v>
                </c:pt>
                <c:pt idx="5021">
                  <c:v>33.700000000000003</c:v>
                </c:pt>
                <c:pt idx="5022">
                  <c:v>33.700000000000003</c:v>
                </c:pt>
                <c:pt idx="5023">
                  <c:v>33.700000000000003</c:v>
                </c:pt>
                <c:pt idx="5024">
                  <c:v>33.700000000000003</c:v>
                </c:pt>
                <c:pt idx="5025">
                  <c:v>33.700000000000003</c:v>
                </c:pt>
                <c:pt idx="5026">
                  <c:v>33.700000000000003</c:v>
                </c:pt>
                <c:pt idx="5027">
                  <c:v>33.700000000000003</c:v>
                </c:pt>
                <c:pt idx="5028">
                  <c:v>33.700000000000003</c:v>
                </c:pt>
                <c:pt idx="5029">
                  <c:v>33.700000000000003</c:v>
                </c:pt>
                <c:pt idx="5030">
                  <c:v>33.700000000000003</c:v>
                </c:pt>
                <c:pt idx="5031">
                  <c:v>33.700000000000003</c:v>
                </c:pt>
                <c:pt idx="5032">
                  <c:v>33.700000000000003</c:v>
                </c:pt>
                <c:pt idx="5033">
                  <c:v>33.700000000000003</c:v>
                </c:pt>
                <c:pt idx="5034">
                  <c:v>33.700000000000003</c:v>
                </c:pt>
                <c:pt idx="5035">
                  <c:v>33.700000000000003</c:v>
                </c:pt>
                <c:pt idx="5036">
                  <c:v>33.700000000000003</c:v>
                </c:pt>
                <c:pt idx="5037">
                  <c:v>33.800000000000004</c:v>
                </c:pt>
                <c:pt idx="5038">
                  <c:v>33.800000000000004</c:v>
                </c:pt>
                <c:pt idx="5039">
                  <c:v>33.800000000000004</c:v>
                </c:pt>
                <c:pt idx="5040">
                  <c:v>33.800000000000004</c:v>
                </c:pt>
                <c:pt idx="5041">
                  <c:v>33.800000000000004</c:v>
                </c:pt>
                <c:pt idx="5042">
                  <c:v>33.9</c:v>
                </c:pt>
                <c:pt idx="5043">
                  <c:v>33.9</c:v>
                </c:pt>
                <c:pt idx="5044">
                  <c:v>33.9</c:v>
                </c:pt>
                <c:pt idx="5045">
                  <c:v>33.9</c:v>
                </c:pt>
                <c:pt idx="5046">
                  <c:v>33.9</c:v>
                </c:pt>
                <c:pt idx="5047">
                  <c:v>33.9</c:v>
                </c:pt>
                <c:pt idx="5048">
                  <c:v>33.9</c:v>
                </c:pt>
                <c:pt idx="5049">
                  <c:v>33.9</c:v>
                </c:pt>
                <c:pt idx="5050">
                  <c:v>33.9</c:v>
                </c:pt>
                <c:pt idx="5051">
                  <c:v>33.9</c:v>
                </c:pt>
                <c:pt idx="5052">
                  <c:v>33.9</c:v>
                </c:pt>
                <c:pt idx="5053">
                  <c:v>33.9</c:v>
                </c:pt>
                <c:pt idx="5054">
                  <c:v>33.9</c:v>
                </c:pt>
                <c:pt idx="5055">
                  <c:v>33.9</c:v>
                </c:pt>
                <c:pt idx="5056">
                  <c:v>33.9</c:v>
                </c:pt>
                <c:pt idx="5057">
                  <c:v>33.9</c:v>
                </c:pt>
                <c:pt idx="5058">
                  <c:v>33.9</c:v>
                </c:pt>
                <c:pt idx="5059">
                  <c:v>33.9</c:v>
                </c:pt>
                <c:pt idx="5060">
                  <c:v>33.9</c:v>
                </c:pt>
                <c:pt idx="5061">
                  <c:v>33.9</c:v>
                </c:pt>
                <c:pt idx="5062">
                  <c:v>33.9</c:v>
                </c:pt>
                <c:pt idx="5063">
                  <c:v>33.9</c:v>
                </c:pt>
                <c:pt idx="5064">
                  <c:v>33.9</c:v>
                </c:pt>
                <c:pt idx="5065">
                  <c:v>33.9</c:v>
                </c:pt>
                <c:pt idx="5066">
                  <c:v>33.9</c:v>
                </c:pt>
                <c:pt idx="5067">
                  <c:v>33.9</c:v>
                </c:pt>
                <c:pt idx="5068">
                  <c:v>33.9</c:v>
                </c:pt>
                <c:pt idx="5069">
                  <c:v>33.9</c:v>
                </c:pt>
                <c:pt idx="5070">
                  <c:v>33.9</c:v>
                </c:pt>
                <c:pt idx="5071">
                  <c:v>33.9</c:v>
                </c:pt>
                <c:pt idx="5072">
                  <c:v>33.9</c:v>
                </c:pt>
                <c:pt idx="5073">
                  <c:v>33.9</c:v>
                </c:pt>
                <c:pt idx="5074">
                  <c:v>33.9</c:v>
                </c:pt>
                <c:pt idx="5075">
                  <c:v>33.9</c:v>
                </c:pt>
                <c:pt idx="5076">
                  <c:v>33.800000000000004</c:v>
                </c:pt>
                <c:pt idx="5077">
                  <c:v>33.800000000000004</c:v>
                </c:pt>
                <c:pt idx="5078">
                  <c:v>33.800000000000004</c:v>
                </c:pt>
                <c:pt idx="5079">
                  <c:v>33.800000000000004</c:v>
                </c:pt>
                <c:pt idx="5080">
                  <c:v>33.800000000000004</c:v>
                </c:pt>
                <c:pt idx="5081">
                  <c:v>33.800000000000004</c:v>
                </c:pt>
                <c:pt idx="5082">
                  <c:v>33.800000000000004</c:v>
                </c:pt>
                <c:pt idx="5083">
                  <c:v>33.800000000000004</c:v>
                </c:pt>
                <c:pt idx="5084">
                  <c:v>33.800000000000004</c:v>
                </c:pt>
                <c:pt idx="5085">
                  <c:v>33.800000000000004</c:v>
                </c:pt>
                <c:pt idx="5086">
                  <c:v>33.800000000000004</c:v>
                </c:pt>
                <c:pt idx="5087">
                  <c:v>33.800000000000004</c:v>
                </c:pt>
                <c:pt idx="5088">
                  <c:v>33.800000000000004</c:v>
                </c:pt>
                <c:pt idx="5089">
                  <c:v>33.800000000000004</c:v>
                </c:pt>
                <c:pt idx="5090">
                  <c:v>33.800000000000004</c:v>
                </c:pt>
                <c:pt idx="5091">
                  <c:v>33.800000000000004</c:v>
                </c:pt>
                <c:pt idx="5092">
                  <c:v>33.800000000000004</c:v>
                </c:pt>
                <c:pt idx="5093">
                  <c:v>33.800000000000004</c:v>
                </c:pt>
                <c:pt idx="5094">
                  <c:v>33.800000000000004</c:v>
                </c:pt>
                <c:pt idx="5095">
                  <c:v>33.800000000000004</c:v>
                </c:pt>
                <c:pt idx="5096">
                  <c:v>33.800000000000004</c:v>
                </c:pt>
                <c:pt idx="5097">
                  <c:v>33.700000000000003</c:v>
                </c:pt>
                <c:pt idx="5098">
                  <c:v>33.700000000000003</c:v>
                </c:pt>
                <c:pt idx="5099">
                  <c:v>33.700000000000003</c:v>
                </c:pt>
                <c:pt idx="5100">
                  <c:v>33.700000000000003</c:v>
                </c:pt>
                <c:pt idx="5101">
                  <c:v>33.700000000000003</c:v>
                </c:pt>
                <c:pt idx="5102">
                  <c:v>33.700000000000003</c:v>
                </c:pt>
                <c:pt idx="5103">
                  <c:v>33.700000000000003</c:v>
                </c:pt>
                <c:pt idx="5104">
                  <c:v>33.700000000000003</c:v>
                </c:pt>
                <c:pt idx="5105">
                  <c:v>33.700000000000003</c:v>
                </c:pt>
                <c:pt idx="5106">
                  <c:v>33.700000000000003</c:v>
                </c:pt>
                <c:pt idx="5107">
                  <c:v>33.700000000000003</c:v>
                </c:pt>
                <c:pt idx="5108">
                  <c:v>33.700000000000003</c:v>
                </c:pt>
                <c:pt idx="5109">
                  <c:v>33.700000000000003</c:v>
                </c:pt>
                <c:pt idx="5110">
                  <c:v>33.700000000000003</c:v>
                </c:pt>
                <c:pt idx="5111">
                  <c:v>33.700000000000003</c:v>
                </c:pt>
                <c:pt idx="5112">
                  <c:v>33.700000000000003</c:v>
                </c:pt>
                <c:pt idx="5113">
                  <c:v>33.700000000000003</c:v>
                </c:pt>
                <c:pt idx="5114">
                  <c:v>33.700000000000003</c:v>
                </c:pt>
                <c:pt idx="5115">
                  <c:v>33.700000000000003</c:v>
                </c:pt>
                <c:pt idx="5116">
                  <c:v>33.700000000000003</c:v>
                </c:pt>
                <c:pt idx="5117">
                  <c:v>33.700000000000003</c:v>
                </c:pt>
                <c:pt idx="5118">
                  <c:v>33.700000000000003</c:v>
                </c:pt>
                <c:pt idx="5119">
                  <c:v>33.700000000000003</c:v>
                </c:pt>
                <c:pt idx="5120">
                  <c:v>33.6</c:v>
                </c:pt>
                <c:pt idx="5121">
                  <c:v>33.6</c:v>
                </c:pt>
                <c:pt idx="5122">
                  <c:v>33.6</c:v>
                </c:pt>
                <c:pt idx="5123">
                  <c:v>33.6</c:v>
                </c:pt>
                <c:pt idx="5124">
                  <c:v>33.6</c:v>
                </c:pt>
                <c:pt idx="5125">
                  <c:v>33.6</c:v>
                </c:pt>
                <c:pt idx="5126">
                  <c:v>33.6</c:v>
                </c:pt>
                <c:pt idx="5127">
                  <c:v>33.6</c:v>
                </c:pt>
                <c:pt idx="5128">
                  <c:v>33.6</c:v>
                </c:pt>
                <c:pt idx="5129">
                  <c:v>33.6</c:v>
                </c:pt>
                <c:pt idx="5130">
                  <c:v>33.6</c:v>
                </c:pt>
                <c:pt idx="5131">
                  <c:v>33.6</c:v>
                </c:pt>
                <c:pt idx="5132">
                  <c:v>33.5</c:v>
                </c:pt>
                <c:pt idx="5133">
                  <c:v>33.5</c:v>
                </c:pt>
                <c:pt idx="5134">
                  <c:v>33.5</c:v>
                </c:pt>
                <c:pt idx="5135">
                  <c:v>33.5</c:v>
                </c:pt>
                <c:pt idx="5136">
                  <c:v>33.5</c:v>
                </c:pt>
                <c:pt idx="5137">
                  <c:v>33.5</c:v>
                </c:pt>
                <c:pt idx="5138">
                  <c:v>33.5</c:v>
                </c:pt>
                <c:pt idx="5139">
                  <c:v>33.4</c:v>
                </c:pt>
                <c:pt idx="5140">
                  <c:v>33.4</c:v>
                </c:pt>
                <c:pt idx="5141">
                  <c:v>33.4</c:v>
                </c:pt>
                <c:pt idx="5142">
                  <c:v>33.4</c:v>
                </c:pt>
                <c:pt idx="5143">
                  <c:v>33.4</c:v>
                </c:pt>
                <c:pt idx="5144">
                  <c:v>33.4</c:v>
                </c:pt>
                <c:pt idx="5145">
                  <c:v>33.5</c:v>
                </c:pt>
                <c:pt idx="5146">
                  <c:v>33.5</c:v>
                </c:pt>
                <c:pt idx="5147">
                  <c:v>33.5</c:v>
                </c:pt>
                <c:pt idx="5148">
                  <c:v>33.5</c:v>
                </c:pt>
                <c:pt idx="5149">
                  <c:v>33.5</c:v>
                </c:pt>
                <c:pt idx="5150">
                  <c:v>33.5</c:v>
                </c:pt>
                <c:pt idx="5151">
                  <c:v>33.5</c:v>
                </c:pt>
                <c:pt idx="5152">
                  <c:v>33.5</c:v>
                </c:pt>
                <c:pt idx="5153">
                  <c:v>33.5</c:v>
                </c:pt>
                <c:pt idx="5154">
                  <c:v>33.5</c:v>
                </c:pt>
                <c:pt idx="5155">
                  <c:v>33.5</c:v>
                </c:pt>
                <c:pt idx="5156">
                  <c:v>33.5</c:v>
                </c:pt>
                <c:pt idx="5157">
                  <c:v>33.5</c:v>
                </c:pt>
                <c:pt idx="5158">
                  <c:v>33.5</c:v>
                </c:pt>
                <c:pt idx="5159">
                  <c:v>33.5</c:v>
                </c:pt>
                <c:pt idx="5160">
                  <c:v>33.5</c:v>
                </c:pt>
                <c:pt idx="5161">
                  <c:v>33.5</c:v>
                </c:pt>
                <c:pt idx="5162">
                  <c:v>33.5</c:v>
                </c:pt>
                <c:pt idx="5163">
                  <c:v>33.5</c:v>
                </c:pt>
                <c:pt idx="5164">
                  <c:v>33.5</c:v>
                </c:pt>
                <c:pt idx="5165">
                  <c:v>33.5</c:v>
                </c:pt>
                <c:pt idx="5166">
                  <c:v>33.4</c:v>
                </c:pt>
                <c:pt idx="5167">
                  <c:v>33.4</c:v>
                </c:pt>
                <c:pt idx="5168">
                  <c:v>33.4</c:v>
                </c:pt>
                <c:pt idx="5169">
                  <c:v>33.4</c:v>
                </c:pt>
                <c:pt idx="5170">
                  <c:v>33.4</c:v>
                </c:pt>
                <c:pt idx="5171">
                  <c:v>33.4</c:v>
                </c:pt>
                <c:pt idx="5172">
                  <c:v>33.4</c:v>
                </c:pt>
                <c:pt idx="5173">
                  <c:v>33.4</c:v>
                </c:pt>
                <c:pt idx="5174">
                  <c:v>33.4</c:v>
                </c:pt>
                <c:pt idx="5175">
                  <c:v>33.4</c:v>
                </c:pt>
                <c:pt idx="5176">
                  <c:v>33.4</c:v>
                </c:pt>
                <c:pt idx="5177">
                  <c:v>33.4</c:v>
                </c:pt>
                <c:pt idx="5178">
                  <c:v>33.4</c:v>
                </c:pt>
                <c:pt idx="5179">
                  <c:v>33.4</c:v>
                </c:pt>
                <c:pt idx="5180">
                  <c:v>33.4</c:v>
                </c:pt>
                <c:pt idx="5181">
                  <c:v>33.4</c:v>
                </c:pt>
                <c:pt idx="5182">
                  <c:v>33.5</c:v>
                </c:pt>
                <c:pt idx="5183">
                  <c:v>33.5</c:v>
                </c:pt>
                <c:pt idx="5184">
                  <c:v>33.5</c:v>
                </c:pt>
                <c:pt idx="5185">
                  <c:v>33.5</c:v>
                </c:pt>
                <c:pt idx="5186">
                  <c:v>33.5</c:v>
                </c:pt>
                <c:pt idx="5187">
                  <c:v>33.5</c:v>
                </c:pt>
                <c:pt idx="5188">
                  <c:v>33.5</c:v>
                </c:pt>
                <c:pt idx="5189">
                  <c:v>33.6</c:v>
                </c:pt>
                <c:pt idx="5190">
                  <c:v>33.6</c:v>
                </c:pt>
                <c:pt idx="5191">
                  <c:v>33.6</c:v>
                </c:pt>
                <c:pt idx="5192">
                  <c:v>33.6</c:v>
                </c:pt>
                <c:pt idx="5193">
                  <c:v>33.6</c:v>
                </c:pt>
                <c:pt idx="5194">
                  <c:v>33.6</c:v>
                </c:pt>
                <c:pt idx="5195">
                  <c:v>33.6</c:v>
                </c:pt>
                <c:pt idx="5196">
                  <c:v>33.700000000000003</c:v>
                </c:pt>
                <c:pt idx="5197">
                  <c:v>33.700000000000003</c:v>
                </c:pt>
                <c:pt idx="5198">
                  <c:v>33.700000000000003</c:v>
                </c:pt>
                <c:pt idx="5199">
                  <c:v>33.700000000000003</c:v>
                </c:pt>
                <c:pt idx="5200">
                  <c:v>33.700000000000003</c:v>
                </c:pt>
                <c:pt idx="5201">
                  <c:v>33.700000000000003</c:v>
                </c:pt>
                <c:pt idx="5202">
                  <c:v>33.700000000000003</c:v>
                </c:pt>
                <c:pt idx="5203">
                  <c:v>33.700000000000003</c:v>
                </c:pt>
                <c:pt idx="5204">
                  <c:v>33.700000000000003</c:v>
                </c:pt>
                <c:pt idx="5205">
                  <c:v>33.700000000000003</c:v>
                </c:pt>
                <c:pt idx="5206">
                  <c:v>33.700000000000003</c:v>
                </c:pt>
                <c:pt idx="5207">
                  <c:v>33.700000000000003</c:v>
                </c:pt>
                <c:pt idx="5208">
                  <c:v>33.700000000000003</c:v>
                </c:pt>
                <c:pt idx="5209">
                  <c:v>33.700000000000003</c:v>
                </c:pt>
                <c:pt idx="5210">
                  <c:v>33.700000000000003</c:v>
                </c:pt>
                <c:pt idx="5211">
                  <c:v>33.700000000000003</c:v>
                </c:pt>
                <c:pt idx="5212">
                  <c:v>33.700000000000003</c:v>
                </c:pt>
                <c:pt idx="5213">
                  <c:v>33.700000000000003</c:v>
                </c:pt>
                <c:pt idx="5214">
                  <c:v>33.700000000000003</c:v>
                </c:pt>
                <c:pt idx="5215">
                  <c:v>33.6</c:v>
                </c:pt>
                <c:pt idx="5216">
                  <c:v>33.6</c:v>
                </c:pt>
                <c:pt idx="5217">
                  <c:v>33.6</c:v>
                </c:pt>
                <c:pt idx="5218">
                  <c:v>33.6</c:v>
                </c:pt>
                <c:pt idx="5219">
                  <c:v>33.6</c:v>
                </c:pt>
                <c:pt idx="5220">
                  <c:v>33.6</c:v>
                </c:pt>
                <c:pt idx="5221">
                  <c:v>33.6</c:v>
                </c:pt>
                <c:pt idx="5222">
                  <c:v>33.6</c:v>
                </c:pt>
                <c:pt idx="5223">
                  <c:v>33.6</c:v>
                </c:pt>
                <c:pt idx="5224">
                  <c:v>33.6</c:v>
                </c:pt>
                <c:pt idx="5225">
                  <c:v>33.6</c:v>
                </c:pt>
                <c:pt idx="5226">
                  <c:v>33.6</c:v>
                </c:pt>
                <c:pt idx="5227">
                  <c:v>33.6</c:v>
                </c:pt>
                <c:pt idx="5228">
                  <c:v>33.6</c:v>
                </c:pt>
                <c:pt idx="5229">
                  <c:v>33.6</c:v>
                </c:pt>
                <c:pt idx="5230">
                  <c:v>33.6</c:v>
                </c:pt>
                <c:pt idx="5231">
                  <c:v>33.6</c:v>
                </c:pt>
                <c:pt idx="5232">
                  <c:v>33.6</c:v>
                </c:pt>
                <c:pt idx="5233">
                  <c:v>33.6</c:v>
                </c:pt>
                <c:pt idx="5234">
                  <c:v>33.6</c:v>
                </c:pt>
                <c:pt idx="5235">
                  <c:v>33.6</c:v>
                </c:pt>
                <c:pt idx="5236">
                  <c:v>33.6</c:v>
                </c:pt>
                <c:pt idx="5237">
                  <c:v>33.6</c:v>
                </c:pt>
                <c:pt idx="5238">
                  <c:v>33.5</c:v>
                </c:pt>
                <c:pt idx="5239">
                  <c:v>33.5</c:v>
                </c:pt>
                <c:pt idx="5240">
                  <c:v>33.5</c:v>
                </c:pt>
                <c:pt idx="5241">
                  <c:v>33.5</c:v>
                </c:pt>
                <c:pt idx="5242">
                  <c:v>33.5</c:v>
                </c:pt>
                <c:pt idx="5243">
                  <c:v>33.5</c:v>
                </c:pt>
                <c:pt idx="5244">
                  <c:v>33.5</c:v>
                </c:pt>
                <c:pt idx="5245">
                  <c:v>33.5</c:v>
                </c:pt>
                <c:pt idx="5246">
                  <c:v>33.5</c:v>
                </c:pt>
                <c:pt idx="5247">
                  <c:v>33.5</c:v>
                </c:pt>
                <c:pt idx="5248">
                  <c:v>33.5</c:v>
                </c:pt>
                <c:pt idx="5249">
                  <c:v>33.5</c:v>
                </c:pt>
                <c:pt idx="5250">
                  <c:v>33.5</c:v>
                </c:pt>
                <c:pt idx="5251">
                  <c:v>33.5</c:v>
                </c:pt>
                <c:pt idx="5252">
                  <c:v>33.4</c:v>
                </c:pt>
                <c:pt idx="5253">
                  <c:v>33.4</c:v>
                </c:pt>
                <c:pt idx="5254">
                  <c:v>33.4</c:v>
                </c:pt>
                <c:pt idx="5255">
                  <c:v>33.4</c:v>
                </c:pt>
                <c:pt idx="5256">
                  <c:v>33.4</c:v>
                </c:pt>
                <c:pt idx="5257">
                  <c:v>33.4</c:v>
                </c:pt>
                <c:pt idx="5258">
                  <c:v>33.4</c:v>
                </c:pt>
                <c:pt idx="5259">
                  <c:v>33.4</c:v>
                </c:pt>
                <c:pt idx="5260">
                  <c:v>33.4</c:v>
                </c:pt>
                <c:pt idx="5261">
                  <c:v>33.4</c:v>
                </c:pt>
                <c:pt idx="5262">
                  <c:v>33.4</c:v>
                </c:pt>
                <c:pt idx="5263">
                  <c:v>33.4</c:v>
                </c:pt>
                <c:pt idx="5264">
                  <c:v>33.4</c:v>
                </c:pt>
                <c:pt idx="5265">
                  <c:v>33.4</c:v>
                </c:pt>
                <c:pt idx="5266">
                  <c:v>33.4</c:v>
                </c:pt>
                <c:pt idx="5267">
                  <c:v>33.4</c:v>
                </c:pt>
                <c:pt idx="5268">
                  <c:v>33.4</c:v>
                </c:pt>
                <c:pt idx="5269">
                  <c:v>33.4</c:v>
                </c:pt>
                <c:pt idx="5270">
                  <c:v>33.4</c:v>
                </c:pt>
                <c:pt idx="5271">
                  <c:v>33.4</c:v>
                </c:pt>
                <c:pt idx="5272">
                  <c:v>33.4</c:v>
                </c:pt>
                <c:pt idx="5273">
                  <c:v>33.4</c:v>
                </c:pt>
                <c:pt idx="5274">
                  <c:v>33.4</c:v>
                </c:pt>
                <c:pt idx="5275">
                  <c:v>33.4</c:v>
                </c:pt>
                <c:pt idx="5276">
                  <c:v>33.4</c:v>
                </c:pt>
                <c:pt idx="5277">
                  <c:v>33.4</c:v>
                </c:pt>
                <c:pt idx="5278">
                  <c:v>33.4</c:v>
                </c:pt>
                <c:pt idx="5279">
                  <c:v>33.4</c:v>
                </c:pt>
                <c:pt idx="5280">
                  <c:v>33.4</c:v>
                </c:pt>
                <c:pt idx="5281">
                  <c:v>33.4</c:v>
                </c:pt>
                <c:pt idx="5282">
                  <c:v>33.4</c:v>
                </c:pt>
                <c:pt idx="5283">
                  <c:v>33.4</c:v>
                </c:pt>
                <c:pt idx="5284">
                  <c:v>33.4</c:v>
                </c:pt>
                <c:pt idx="5285">
                  <c:v>33.4</c:v>
                </c:pt>
                <c:pt idx="5286">
                  <c:v>33.4</c:v>
                </c:pt>
                <c:pt idx="5287">
                  <c:v>33.4</c:v>
                </c:pt>
                <c:pt idx="5288">
                  <c:v>33.4</c:v>
                </c:pt>
                <c:pt idx="5289">
                  <c:v>33.4</c:v>
                </c:pt>
                <c:pt idx="5290">
                  <c:v>33.4</c:v>
                </c:pt>
                <c:pt idx="5291">
                  <c:v>33.4</c:v>
                </c:pt>
                <c:pt idx="5292">
                  <c:v>33.4</c:v>
                </c:pt>
                <c:pt idx="5293">
                  <c:v>33.4</c:v>
                </c:pt>
                <c:pt idx="5294">
                  <c:v>33.4</c:v>
                </c:pt>
                <c:pt idx="5295">
                  <c:v>33.4</c:v>
                </c:pt>
                <c:pt idx="5296">
                  <c:v>33.4</c:v>
                </c:pt>
                <c:pt idx="5297">
                  <c:v>33.4</c:v>
                </c:pt>
                <c:pt idx="5298">
                  <c:v>33.4</c:v>
                </c:pt>
                <c:pt idx="5299">
                  <c:v>33.4</c:v>
                </c:pt>
                <c:pt idx="5300">
                  <c:v>33.4</c:v>
                </c:pt>
                <c:pt idx="5301">
                  <c:v>33.4</c:v>
                </c:pt>
                <c:pt idx="5302">
                  <c:v>33.4</c:v>
                </c:pt>
                <c:pt idx="5303">
                  <c:v>33.4</c:v>
                </c:pt>
                <c:pt idx="5304">
                  <c:v>33.4</c:v>
                </c:pt>
                <c:pt idx="5305">
                  <c:v>33.4</c:v>
                </c:pt>
                <c:pt idx="5306">
                  <c:v>33.4</c:v>
                </c:pt>
                <c:pt idx="5307">
                  <c:v>33.4</c:v>
                </c:pt>
                <c:pt idx="5308">
                  <c:v>33.4</c:v>
                </c:pt>
                <c:pt idx="5309">
                  <c:v>33.4</c:v>
                </c:pt>
                <c:pt idx="5310">
                  <c:v>33.4</c:v>
                </c:pt>
                <c:pt idx="5311">
                  <c:v>33.4</c:v>
                </c:pt>
                <c:pt idx="5312">
                  <c:v>33.5</c:v>
                </c:pt>
                <c:pt idx="5313">
                  <c:v>33.5</c:v>
                </c:pt>
                <c:pt idx="5314">
                  <c:v>33.5</c:v>
                </c:pt>
                <c:pt idx="5315">
                  <c:v>33.5</c:v>
                </c:pt>
                <c:pt idx="5316">
                  <c:v>33.5</c:v>
                </c:pt>
                <c:pt idx="5317">
                  <c:v>33.5</c:v>
                </c:pt>
                <c:pt idx="5318">
                  <c:v>33.5</c:v>
                </c:pt>
                <c:pt idx="5319">
                  <c:v>33.5</c:v>
                </c:pt>
                <c:pt idx="5320">
                  <c:v>33.5</c:v>
                </c:pt>
                <c:pt idx="5321">
                  <c:v>33.5</c:v>
                </c:pt>
                <c:pt idx="5322">
                  <c:v>33.5</c:v>
                </c:pt>
                <c:pt idx="5323">
                  <c:v>33.5</c:v>
                </c:pt>
                <c:pt idx="5324">
                  <c:v>33.5</c:v>
                </c:pt>
                <c:pt idx="5325">
                  <c:v>33.5</c:v>
                </c:pt>
                <c:pt idx="5326">
                  <c:v>33.5</c:v>
                </c:pt>
                <c:pt idx="5327">
                  <c:v>33.5</c:v>
                </c:pt>
                <c:pt idx="5328">
                  <c:v>33.5</c:v>
                </c:pt>
                <c:pt idx="5329">
                  <c:v>33.5</c:v>
                </c:pt>
                <c:pt idx="5330">
                  <c:v>33.5</c:v>
                </c:pt>
                <c:pt idx="5331">
                  <c:v>33.5</c:v>
                </c:pt>
                <c:pt idx="5332">
                  <c:v>33.5</c:v>
                </c:pt>
                <c:pt idx="5333">
                  <c:v>33.5</c:v>
                </c:pt>
                <c:pt idx="5334">
                  <c:v>33.5</c:v>
                </c:pt>
                <c:pt idx="5335">
                  <c:v>33.5</c:v>
                </c:pt>
                <c:pt idx="5336">
                  <c:v>33.5</c:v>
                </c:pt>
                <c:pt idx="5337">
                  <c:v>33.5</c:v>
                </c:pt>
                <c:pt idx="5338">
                  <c:v>33.5</c:v>
                </c:pt>
                <c:pt idx="5339">
                  <c:v>33.5</c:v>
                </c:pt>
                <c:pt idx="5340">
                  <c:v>33.5</c:v>
                </c:pt>
                <c:pt idx="5341">
                  <c:v>33.5</c:v>
                </c:pt>
                <c:pt idx="5342">
                  <c:v>33.5</c:v>
                </c:pt>
                <c:pt idx="5343">
                  <c:v>33.5</c:v>
                </c:pt>
                <c:pt idx="5344">
                  <c:v>33.5</c:v>
                </c:pt>
                <c:pt idx="5345">
                  <c:v>33.5</c:v>
                </c:pt>
                <c:pt idx="5346">
                  <c:v>33.5</c:v>
                </c:pt>
                <c:pt idx="5347">
                  <c:v>33.5</c:v>
                </c:pt>
                <c:pt idx="5348">
                  <c:v>33.5</c:v>
                </c:pt>
                <c:pt idx="5349">
                  <c:v>33.5</c:v>
                </c:pt>
                <c:pt idx="5350">
                  <c:v>33.5</c:v>
                </c:pt>
                <c:pt idx="5351">
                  <c:v>33.5</c:v>
                </c:pt>
                <c:pt idx="5352">
                  <c:v>33.5</c:v>
                </c:pt>
                <c:pt idx="5353">
                  <c:v>33.5</c:v>
                </c:pt>
                <c:pt idx="5354">
                  <c:v>33.5</c:v>
                </c:pt>
                <c:pt idx="5355">
                  <c:v>33.5</c:v>
                </c:pt>
                <c:pt idx="5356">
                  <c:v>33.5</c:v>
                </c:pt>
                <c:pt idx="5357">
                  <c:v>33.5</c:v>
                </c:pt>
                <c:pt idx="5358">
                  <c:v>33.5</c:v>
                </c:pt>
                <c:pt idx="5359">
                  <c:v>33.5</c:v>
                </c:pt>
                <c:pt idx="5360">
                  <c:v>33.5</c:v>
                </c:pt>
                <c:pt idx="5361">
                  <c:v>33.5</c:v>
                </c:pt>
                <c:pt idx="5362">
                  <c:v>33.5</c:v>
                </c:pt>
                <c:pt idx="5363">
                  <c:v>33.5</c:v>
                </c:pt>
                <c:pt idx="5364">
                  <c:v>33.5</c:v>
                </c:pt>
                <c:pt idx="5365">
                  <c:v>33.6</c:v>
                </c:pt>
                <c:pt idx="5366">
                  <c:v>33.6</c:v>
                </c:pt>
                <c:pt idx="5367">
                  <c:v>33.6</c:v>
                </c:pt>
                <c:pt idx="5368">
                  <c:v>33.6</c:v>
                </c:pt>
                <c:pt idx="5369">
                  <c:v>33.6</c:v>
                </c:pt>
                <c:pt idx="5370">
                  <c:v>33.6</c:v>
                </c:pt>
                <c:pt idx="5371">
                  <c:v>33.6</c:v>
                </c:pt>
                <c:pt idx="5372">
                  <c:v>33.6</c:v>
                </c:pt>
                <c:pt idx="5373">
                  <c:v>33.6</c:v>
                </c:pt>
                <c:pt idx="5374">
                  <c:v>33.6</c:v>
                </c:pt>
                <c:pt idx="5375">
                  <c:v>33.6</c:v>
                </c:pt>
                <c:pt idx="5376">
                  <c:v>33.6</c:v>
                </c:pt>
                <c:pt idx="5377">
                  <c:v>33.6</c:v>
                </c:pt>
                <c:pt idx="5378">
                  <c:v>33.6</c:v>
                </c:pt>
                <c:pt idx="5379">
                  <c:v>33.6</c:v>
                </c:pt>
                <c:pt idx="5380">
                  <c:v>33.6</c:v>
                </c:pt>
                <c:pt idx="5381">
                  <c:v>33.6</c:v>
                </c:pt>
                <c:pt idx="5382">
                  <c:v>33.6</c:v>
                </c:pt>
                <c:pt idx="5383">
                  <c:v>33.6</c:v>
                </c:pt>
                <c:pt idx="5384">
                  <c:v>33.6</c:v>
                </c:pt>
                <c:pt idx="5385">
                  <c:v>33.6</c:v>
                </c:pt>
                <c:pt idx="5386">
                  <c:v>33.6</c:v>
                </c:pt>
                <c:pt idx="5387">
                  <c:v>33.6</c:v>
                </c:pt>
                <c:pt idx="5388">
                  <c:v>33.6</c:v>
                </c:pt>
                <c:pt idx="5389">
                  <c:v>33.6</c:v>
                </c:pt>
                <c:pt idx="5390">
                  <c:v>33.6</c:v>
                </c:pt>
                <c:pt idx="5391">
                  <c:v>33.6</c:v>
                </c:pt>
                <c:pt idx="5392">
                  <c:v>33.6</c:v>
                </c:pt>
                <c:pt idx="5393">
                  <c:v>33.6</c:v>
                </c:pt>
                <c:pt idx="5394">
                  <c:v>33.6</c:v>
                </c:pt>
                <c:pt idx="5395">
                  <c:v>33.6</c:v>
                </c:pt>
                <c:pt idx="5396">
                  <c:v>33.6</c:v>
                </c:pt>
                <c:pt idx="5397">
                  <c:v>33.6</c:v>
                </c:pt>
                <c:pt idx="5398">
                  <c:v>33.6</c:v>
                </c:pt>
                <c:pt idx="5399">
                  <c:v>33.6</c:v>
                </c:pt>
                <c:pt idx="5400">
                  <c:v>33.6</c:v>
                </c:pt>
                <c:pt idx="5401">
                  <c:v>33.6</c:v>
                </c:pt>
                <c:pt idx="5402">
                  <c:v>33.6</c:v>
                </c:pt>
                <c:pt idx="5403">
                  <c:v>33.6</c:v>
                </c:pt>
                <c:pt idx="5404">
                  <c:v>33.6</c:v>
                </c:pt>
                <c:pt idx="5405">
                  <c:v>33.6</c:v>
                </c:pt>
                <c:pt idx="5406">
                  <c:v>33.6</c:v>
                </c:pt>
                <c:pt idx="5407">
                  <c:v>33.6</c:v>
                </c:pt>
                <c:pt idx="5408">
                  <c:v>33.6</c:v>
                </c:pt>
                <c:pt idx="5409">
                  <c:v>33.6</c:v>
                </c:pt>
                <c:pt idx="5410">
                  <c:v>33.6</c:v>
                </c:pt>
                <c:pt idx="5411">
                  <c:v>33.6</c:v>
                </c:pt>
                <c:pt idx="5412">
                  <c:v>33.6</c:v>
                </c:pt>
                <c:pt idx="5413">
                  <c:v>33.6</c:v>
                </c:pt>
                <c:pt idx="5414">
                  <c:v>33.6</c:v>
                </c:pt>
                <c:pt idx="5415">
                  <c:v>33.6</c:v>
                </c:pt>
                <c:pt idx="5416">
                  <c:v>33.6</c:v>
                </c:pt>
                <c:pt idx="5417">
                  <c:v>33.6</c:v>
                </c:pt>
                <c:pt idx="5418">
                  <c:v>33.6</c:v>
                </c:pt>
                <c:pt idx="5419">
                  <c:v>33.6</c:v>
                </c:pt>
                <c:pt idx="5420">
                  <c:v>33.700000000000003</c:v>
                </c:pt>
                <c:pt idx="5421">
                  <c:v>33.700000000000003</c:v>
                </c:pt>
                <c:pt idx="5422">
                  <c:v>33.700000000000003</c:v>
                </c:pt>
                <c:pt idx="5423">
                  <c:v>33.700000000000003</c:v>
                </c:pt>
                <c:pt idx="5424">
                  <c:v>33.700000000000003</c:v>
                </c:pt>
                <c:pt idx="5425">
                  <c:v>33.800000000000004</c:v>
                </c:pt>
                <c:pt idx="5426">
                  <c:v>33.800000000000004</c:v>
                </c:pt>
                <c:pt idx="5427">
                  <c:v>33.800000000000004</c:v>
                </c:pt>
                <c:pt idx="5428">
                  <c:v>33.800000000000004</c:v>
                </c:pt>
                <c:pt idx="5429">
                  <c:v>33.9</c:v>
                </c:pt>
                <c:pt idx="5430">
                  <c:v>33.9</c:v>
                </c:pt>
                <c:pt idx="5431">
                  <c:v>34</c:v>
                </c:pt>
                <c:pt idx="5432">
                  <c:v>34</c:v>
                </c:pt>
                <c:pt idx="5433">
                  <c:v>34</c:v>
                </c:pt>
                <c:pt idx="5434">
                  <c:v>34</c:v>
                </c:pt>
                <c:pt idx="5435">
                  <c:v>34</c:v>
                </c:pt>
                <c:pt idx="5436">
                  <c:v>34.1</c:v>
                </c:pt>
                <c:pt idx="5437">
                  <c:v>34.1</c:v>
                </c:pt>
                <c:pt idx="5438">
                  <c:v>34.1</c:v>
                </c:pt>
                <c:pt idx="5439">
                  <c:v>34.1</c:v>
                </c:pt>
                <c:pt idx="5440">
                  <c:v>34.1</c:v>
                </c:pt>
                <c:pt idx="5441">
                  <c:v>34.200000000000003</c:v>
                </c:pt>
                <c:pt idx="5442">
                  <c:v>34.200000000000003</c:v>
                </c:pt>
                <c:pt idx="5443">
                  <c:v>34.200000000000003</c:v>
                </c:pt>
                <c:pt idx="5444">
                  <c:v>34.300000000000004</c:v>
                </c:pt>
                <c:pt idx="5445">
                  <c:v>34.300000000000004</c:v>
                </c:pt>
                <c:pt idx="5446">
                  <c:v>34.300000000000004</c:v>
                </c:pt>
                <c:pt idx="5447">
                  <c:v>34.300000000000004</c:v>
                </c:pt>
                <c:pt idx="5448">
                  <c:v>34.4</c:v>
                </c:pt>
                <c:pt idx="5449">
                  <c:v>34.4</c:v>
                </c:pt>
                <c:pt idx="5450">
                  <c:v>34.4</c:v>
                </c:pt>
                <c:pt idx="5451">
                  <c:v>34.4</c:v>
                </c:pt>
                <c:pt idx="5452">
                  <c:v>34.5</c:v>
                </c:pt>
                <c:pt idx="5453">
                  <c:v>34.5</c:v>
                </c:pt>
                <c:pt idx="5454">
                  <c:v>34.6</c:v>
                </c:pt>
                <c:pt idx="5455">
                  <c:v>34.6</c:v>
                </c:pt>
                <c:pt idx="5456">
                  <c:v>34.700000000000003</c:v>
                </c:pt>
                <c:pt idx="5457">
                  <c:v>34.700000000000003</c:v>
                </c:pt>
                <c:pt idx="5458">
                  <c:v>34.700000000000003</c:v>
                </c:pt>
                <c:pt idx="5459">
                  <c:v>34.800000000000004</c:v>
                </c:pt>
                <c:pt idx="5460">
                  <c:v>34.800000000000004</c:v>
                </c:pt>
                <c:pt idx="5461">
                  <c:v>34.800000000000004</c:v>
                </c:pt>
                <c:pt idx="5462">
                  <c:v>34.800000000000004</c:v>
                </c:pt>
                <c:pt idx="5463">
                  <c:v>34.9</c:v>
                </c:pt>
                <c:pt idx="5464">
                  <c:v>34.9</c:v>
                </c:pt>
                <c:pt idx="5465">
                  <c:v>34.9</c:v>
                </c:pt>
                <c:pt idx="5466">
                  <c:v>35</c:v>
                </c:pt>
                <c:pt idx="5467">
                  <c:v>35</c:v>
                </c:pt>
                <c:pt idx="5468">
                  <c:v>35</c:v>
                </c:pt>
                <c:pt idx="5469">
                  <c:v>35</c:v>
                </c:pt>
                <c:pt idx="5470">
                  <c:v>35</c:v>
                </c:pt>
                <c:pt idx="5471">
                  <c:v>35.1</c:v>
                </c:pt>
                <c:pt idx="5472">
                  <c:v>35.1</c:v>
                </c:pt>
                <c:pt idx="5473">
                  <c:v>35.1</c:v>
                </c:pt>
                <c:pt idx="5474">
                  <c:v>35.200000000000003</c:v>
                </c:pt>
                <c:pt idx="5475">
                  <c:v>35.200000000000003</c:v>
                </c:pt>
                <c:pt idx="5476">
                  <c:v>35.200000000000003</c:v>
                </c:pt>
                <c:pt idx="5477">
                  <c:v>35.300000000000004</c:v>
                </c:pt>
                <c:pt idx="5478">
                  <c:v>35.300000000000004</c:v>
                </c:pt>
                <c:pt idx="5479">
                  <c:v>35.4</c:v>
                </c:pt>
                <c:pt idx="5480">
                  <c:v>35.5</c:v>
                </c:pt>
                <c:pt idx="5481">
                  <c:v>35.5</c:v>
                </c:pt>
                <c:pt idx="5482">
                  <c:v>35.6</c:v>
                </c:pt>
                <c:pt idx="5483">
                  <c:v>35.6</c:v>
                </c:pt>
                <c:pt idx="5484">
                  <c:v>35.6</c:v>
                </c:pt>
                <c:pt idx="5485">
                  <c:v>35.6</c:v>
                </c:pt>
                <c:pt idx="5486">
                  <c:v>35.6</c:v>
                </c:pt>
                <c:pt idx="5487">
                  <c:v>35.6</c:v>
                </c:pt>
                <c:pt idx="5488">
                  <c:v>35.6</c:v>
                </c:pt>
                <c:pt idx="5489">
                  <c:v>35.6</c:v>
                </c:pt>
                <c:pt idx="5490">
                  <c:v>35.6</c:v>
                </c:pt>
                <c:pt idx="5491">
                  <c:v>35.6</c:v>
                </c:pt>
                <c:pt idx="5492">
                  <c:v>35.6</c:v>
                </c:pt>
                <c:pt idx="5493">
                  <c:v>35.6</c:v>
                </c:pt>
                <c:pt idx="5494">
                  <c:v>35.6</c:v>
                </c:pt>
                <c:pt idx="5495">
                  <c:v>35.700000000000003</c:v>
                </c:pt>
                <c:pt idx="5496">
                  <c:v>35.700000000000003</c:v>
                </c:pt>
                <c:pt idx="5497">
                  <c:v>35.700000000000003</c:v>
                </c:pt>
                <c:pt idx="5498">
                  <c:v>35.700000000000003</c:v>
                </c:pt>
                <c:pt idx="5499">
                  <c:v>35.700000000000003</c:v>
                </c:pt>
                <c:pt idx="5500">
                  <c:v>35.700000000000003</c:v>
                </c:pt>
                <c:pt idx="5501">
                  <c:v>35.700000000000003</c:v>
                </c:pt>
                <c:pt idx="5502">
                  <c:v>35.700000000000003</c:v>
                </c:pt>
                <c:pt idx="5503">
                  <c:v>35.700000000000003</c:v>
                </c:pt>
                <c:pt idx="5504">
                  <c:v>35.700000000000003</c:v>
                </c:pt>
                <c:pt idx="5505">
                  <c:v>35.700000000000003</c:v>
                </c:pt>
                <c:pt idx="5506">
                  <c:v>35.700000000000003</c:v>
                </c:pt>
                <c:pt idx="5507">
                  <c:v>35.700000000000003</c:v>
                </c:pt>
                <c:pt idx="5508">
                  <c:v>35.700000000000003</c:v>
                </c:pt>
                <c:pt idx="5509">
                  <c:v>35.700000000000003</c:v>
                </c:pt>
                <c:pt idx="5510">
                  <c:v>35.700000000000003</c:v>
                </c:pt>
                <c:pt idx="5511">
                  <c:v>35.700000000000003</c:v>
                </c:pt>
                <c:pt idx="5512">
                  <c:v>35.700000000000003</c:v>
                </c:pt>
                <c:pt idx="5513">
                  <c:v>35.700000000000003</c:v>
                </c:pt>
                <c:pt idx="5514">
                  <c:v>35.700000000000003</c:v>
                </c:pt>
                <c:pt idx="5515">
                  <c:v>35.700000000000003</c:v>
                </c:pt>
                <c:pt idx="5516">
                  <c:v>35.800000000000004</c:v>
                </c:pt>
                <c:pt idx="5517">
                  <c:v>35.800000000000004</c:v>
                </c:pt>
                <c:pt idx="5518">
                  <c:v>35.800000000000004</c:v>
                </c:pt>
                <c:pt idx="5519">
                  <c:v>35.800000000000004</c:v>
                </c:pt>
                <c:pt idx="5520">
                  <c:v>35.800000000000004</c:v>
                </c:pt>
                <c:pt idx="5521">
                  <c:v>35.800000000000004</c:v>
                </c:pt>
                <c:pt idx="5522">
                  <c:v>35.800000000000004</c:v>
                </c:pt>
                <c:pt idx="5523">
                  <c:v>35.800000000000004</c:v>
                </c:pt>
                <c:pt idx="5524">
                  <c:v>35.800000000000004</c:v>
                </c:pt>
                <c:pt idx="5525">
                  <c:v>35.800000000000004</c:v>
                </c:pt>
                <c:pt idx="5526">
                  <c:v>35.800000000000004</c:v>
                </c:pt>
                <c:pt idx="5527">
                  <c:v>35.800000000000004</c:v>
                </c:pt>
                <c:pt idx="5528">
                  <c:v>35.800000000000004</c:v>
                </c:pt>
                <c:pt idx="5529">
                  <c:v>35.800000000000004</c:v>
                </c:pt>
                <c:pt idx="5530">
                  <c:v>35.9</c:v>
                </c:pt>
                <c:pt idx="5531">
                  <c:v>35.9</c:v>
                </c:pt>
                <c:pt idx="5532">
                  <c:v>35.9</c:v>
                </c:pt>
                <c:pt idx="5533">
                  <c:v>35.9</c:v>
                </c:pt>
                <c:pt idx="5534">
                  <c:v>35.9</c:v>
                </c:pt>
                <c:pt idx="5535">
                  <c:v>35.9</c:v>
                </c:pt>
                <c:pt idx="5536">
                  <c:v>35.9</c:v>
                </c:pt>
                <c:pt idx="5537">
                  <c:v>35.9</c:v>
                </c:pt>
                <c:pt idx="5538">
                  <c:v>35.9</c:v>
                </c:pt>
                <c:pt idx="5539">
                  <c:v>36</c:v>
                </c:pt>
                <c:pt idx="5540">
                  <c:v>36</c:v>
                </c:pt>
                <c:pt idx="5541">
                  <c:v>36</c:v>
                </c:pt>
                <c:pt idx="5542">
                  <c:v>36</c:v>
                </c:pt>
                <c:pt idx="5543">
                  <c:v>36</c:v>
                </c:pt>
                <c:pt idx="5544">
                  <c:v>36</c:v>
                </c:pt>
                <c:pt idx="5545">
                  <c:v>36</c:v>
                </c:pt>
                <c:pt idx="5546">
                  <c:v>36</c:v>
                </c:pt>
                <c:pt idx="5547">
                  <c:v>36</c:v>
                </c:pt>
                <c:pt idx="5548">
                  <c:v>36.1</c:v>
                </c:pt>
                <c:pt idx="5549">
                  <c:v>36.1</c:v>
                </c:pt>
                <c:pt idx="5550">
                  <c:v>36.1</c:v>
                </c:pt>
                <c:pt idx="5551">
                  <c:v>36.1</c:v>
                </c:pt>
                <c:pt idx="5552">
                  <c:v>36.200000000000003</c:v>
                </c:pt>
                <c:pt idx="5553">
                  <c:v>36.300000000000004</c:v>
                </c:pt>
                <c:pt idx="5554">
                  <c:v>36.4</c:v>
                </c:pt>
                <c:pt idx="5555">
                  <c:v>36.5</c:v>
                </c:pt>
                <c:pt idx="5556">
                  <c:v>36.6</c:v>
                </c:pt>
                <c:pt idx="5557">
                  <c:v>36.700000000000003</c:v>
                </c:pt>
                <c:pt idx="5558">
                  <c:v>36.800000000000004</c:v>
                </c:pt>
                <c:pt idx="5559">
                  <c:v>36.9</c:v>
                </c:pt>
                <c:pt idx="5560">
                  <c:v>37</c:v>
                </c:pt>
                <c:pt idx="5561">
                  <c:v>37.200000000000003</c:v>
                </c:pt>
                <c:pt idx="5562">
                  <c:v>37.300000000000004</c:v>
                </c:pt>
                <c:pt idx="5563">
                  <c:v>37.4</c:v>
                </c:pt>
                <c:pt idx="5564">
                  <c:v>37.5</c:v>
                </c:pt>
                <c:pt idx="5565">
                  <c:v>37.5</c:v>
                </c:pt>
                <c:pt idx="5566">
                  <c:v>37.700000000000003</c:v>
                </c:pt>
                <c:pt idx="5567">
                  <c:v>37.800000000000004</c:v>
                </c:pt>
                <c:pt idx="5568">
                  <c:v>37.9</c:v>
                </c:pt>
                <c:pt idx="5569">
                  <c:v>38</c:v>
                </c:pt>
                <c:pt idx="5570">
                  <c:v>38.1</c:v>
                </c:pt>
                <c:pt idx="5571">
                  <c:v>38.200000000000003</c:v>
                </c:pt>
                <c:pt idx="5572">
                  <c:v>38.4</c:v>
                </c:pt>
                <c:pt idx="5573">
                  <c:v>38.5</c:v>
                </c:pt>
                <c:pt idx="5574">
                  <c:v>38.6</c:v>
                </c:pt>
                <c:pt idx="5575">
                  <c:v>38.700000000000003</c:v>
                </c:pt>
                <c:pt idx="5576">
                  <c:v>38.800000000000004</c:v>
                </c:pt>
                <c:pt idx="5577">
                  <c:v>38.9</c:v>
                </c:pt>
                <c:pt idx="5578">
                  <c:v>39</c:v>
                </c:pt>
                <c:pt idx="5579">
                  <c:v>39.1</c:v>
                </c:pt>
                <c:pt idx="5580">
                  <c:v>39.200000000000003</c:v>
                </c:pt>
                <c:pt idx="5581">
                  <c:v>39.300000000000004</c:v>
                </c:pt>
                <c:pt idx="5582">
                  <c:v>39.4</c:v>
                </c:pt>
                <c:pt idx="5583">
                  <c:v>39.5</c:v>
                </c:pt>
                <c:pt idx="5584">
                  <c:v>39.6</c:v>
                </c:pt>
                <c:pt idx="5585">
                  <c:v>39.700000000000003</c:v>
                </c:pt>
                <c:pt idx="5586">
                  <c:v>39.800000000000004</c:v>
                </c:pt>
                <c:pt idx="5587">
                  <c:v>39.9</c:v>
                </c:pt>
                <c:pt idx="5588">
                  <c:v>40</c:v>
                </c:pt>
                <c:pt idx="5589">
                  <c:v>40.1</c:v>
                </c:pt>
                <c:pt idx="5590">
                  <c:v>40.1</c:v>
                </c:pt>
                <c:pt idx="5591">
                  <c:v>40.200000000000003</c:v>
                </c:pt>
                <c:pt idx="5592">
                  <c:v>40.300000000000004</c:v>
                </c:pt>
                <c:pt idx="5593">
                  <c:v>40.300000000000004</c:v>
                </c:pt>
                <c:pt idx="5594">
                  <c:v>40.4</c:v>
                </c:pt>
                <c:pt idx="5595">
                  <c:v>40.5</c:v>
                </c:pt>
                <c:pt idx="5596">
                  <c:v>40.5</c:v>
                </c:pt>
                <c:pt idx="5597">
                  <c:v>40.6</c:v>
                </c:pt>
                <c:pt idx="5598">
                  <c:v>40.6</c:v>
                </c:pt>
                <c:pt idx="5599">
                  <c:v>40.700000000000003</c:v>
                </c:pt>
                <c:pt idx="5600">
                  <c:v>40.700000000000003</c:v>
                </c:pt>
                <c:pt idx="5601">
                  <c:v>40.800000000000004</c:v>
                </c:pt>
                <c:pt idx="5602">
                  <c:v>40.800000000000004</c:v>
                </c:pt>
                <c:pt idx="5603">
                  <c:v>40.9</c:v>
                </c:pt>
                <c:pt idx="5604">
                  <c:v>41</c:v>
                </c:pt>
                <c:pt idx="5605">
                  <c:v>41</c:v>
                </c:pt>
                <c:pt idx="5606">
                  <c:v>41</c:v>
                </c:pt>
                <c:pt idx="5607">
                  <c:v>41.1</c:v>
                </c:pt>
                <c:pt idx="5608">
                  <c:v>41.1</c:v>
                </c:pt>
                <c:pt idx="5609">
                  <c:v>41.1</c:v>
                </c:pt>
                <c:pt idx="5610">
                  <c:v>41.2</c:v>
                </c:pt>
                <c:pt idx="5611">
                  <c:v>41.2</c:v>
                </c:pt>
                <c:pt idx="5612">
                  <c:v>41.2</c:v>
                </c:pt>
                <c:pt idx="5613">
                  <c:v>41.3</c:v>
                </c:pt>
                <c:pt idx="5614">
                  <c:v>41.3</c:v>
                </c:pt>
                <c:pt idx="5615">
                  <c:v>41.3</c:v>
                </c:pt>
                <c:pt idx="5616">
                  <c:v>41.3</c:v>
                </c:pt>
                <c:pt idx="5617">
                  <c:v>41.3</c:v>
                </c:pt>
                <c:pt idx="5618">
                  <c:v>41.3</c:v>
                </c:pt>
                <c:pt idx="5619">
                  <c:v>41.3</c:v>
                </c:pt>
                <c:pt idx="5620">
                  <c:v>41.3</c:v>
                </c:pt>
                <c:pt idx="5621">
                  <c:v>41.3</c:v>
                </c:pt>
                <c:pt idx="5622">
                  <c:v>41.3</c:v>
                </c:pt>
                <c:pt idx="5623">
                  <c:v>41.3</c:v>
                </c:pt>
                <c:pt idx="5624">
                  <c:v>41.3</c:v>
                </c:pt>
                <c:pt idx="5625">
                  <c:v>41.3</c:v>
                </c:pt>
                <c:pt idx="5626">
                  <c:v>41.3</c:v>
                </c:pt>
                <c:pt idx="5627">
                  <c:v>41.2</c:v>
                </c:pt>
                <c:pt idx="5628">
                  <c:v>41.2</c:v>
                </c:pt>
                <c:pt idx="5629">
                  <c:v>41.2</c:v>
                </c:pt>
                <c:pt idx="5630">
                  <c:v>41.2</c:v>
                </c:pt>
                <c:pt idx="5631">
                  <c:v>41.2</c:v>
                </c:pt>
                <c:pt idx="5632">
                  <c:v>41.2</c:v>
                </c:pt>
                <c:pt idx="5633">
                  <c:v>41.2</c:v>
                </c:pt>
                <c:pt idx="5634">
                  <c:v>41.2</c:v>
                </c:pt>
                <c:pt idx="5635">
                  <c:v>41.2</c:v>
                </c:pt>
                <c:pt idx="5636">
                  <c:v>41.2</c:v>
                </c:pt>
                <c:pt idx="5637">
                  <c:v>41.2</c:v>
                </c:pt>
                <c:pt idx="5638">
                  <c:v>41.2</c:v>
                </c:pt>
                <c:pt idx="5639">
                  <c:v>41.2</c:v>
                </c:pt>
                <c:pt idx="5640">
                  <c:v>41.1</c:v>
                </c:pt>
                <c:pt idx="5641">
                  <c:v>41.1</c:v>
                </c:pt>
                <c:pt idx="5642">
                  <c:v>41.1</c:v>
                </c:pt>
                <c:pt idx="5643">
                  <c:v>41.1</c:v>
                </c:pt>
                <c:pt idx="5644">
                  <c:v>41.1</c:v>
                </c:pt>
                <c:pt idx="5645">
                  <c:v>41.1</c:v>
                </c:pt>
                <c:pt idx="5646">
                  <c:v>41.1</c:v>
                </c:pt>
                <c:pt idx="5647">
                  <c:v>41.1</c:v>
                </c:pt>
                <c:pt idx="5648">
                  <c:v>41.1</c:v>
                </c:pt>
                <c:pt idx="5649">
                  <c:v>41.1</c:v>
                </c:pt>
                <c:pt idx="5650">
                  <c:v>41.1</c:v>
                </c:pt>
                <c:pt idx="5651">
                  <c:v>41.1</c:v>
                </c:pt>
                <c:pt idx="5652">
                  <c:v>41.1</c:v>
                </c:pt>
                <c:pt idx="5653">
                  <c:v>41.1</c:v>
                </c:pt>
                <c:pt idx="5654">
                  <c:v>41.1</c:v>
                </c:pt>
                <c:pt idx="5655">
                  <c:v>41.1</c:v>
                </c:pt>
                <c:pt idx="5656">
                  <c:v>41.1</c:v>
                </c:pt>
                <c:pt idx="5657">
                  <c:v>41.1</c:v>
                </c:pt>
                <c:pt idx="5658">
                  <c:v>41</c:v>
                </c:pt>
                <c:pt idx="5659">
                  <c:v>41</c:v>
                </c:pt>
                <c:pt idx="5660">
                  <c:v>41</c:v>
                </c:pt>
                <c:pt idx="5661">
                  <c:v>41</c:v>
                </c:pt>
                <c:pt idx="5662">
                  <c:v>41</c:v>
                </c:pt>
                <c:pt idx="5663">
                  <c:v>41</c:v>
                </c:pt>
                <c:pt idx="5664">
                  <c:v>41</c:v>
                </c:pt>
                <c:pt idx="5665">
                  <c:v>41</c:v>
                </c:pt>
                <c:pt idx="5666">
                  <c:v>41</c:v>
                </c:pt>
                <c:pt idx="5667">
                  <c:v>41</c:v>
                </c:pt>
                <c:pt idx="5668">
                  <c:v>41</c:v>
                </c:pt>
                <c:pt idx="5669">
                  <c:v>41</c:v>
                </c:pt>
                <c:pt idx="5670">
                  <c:v>41</c:v>
                </c:pt>
                <c:pt idx="5671">
                  <c:v>41</c:v>
                </c:pt>
                <c:pt idx="5672">
                  <c:v>41</c:v>
                </c:pt>
                <c:pt idx="5673">
                  <c:v>41</c:v>
                </c:pt>
                <c:pt idx="5674">
                  <c:v>41</c:v>
                </c:pt>
                <c:pt idx="5675">
                  <c:v>41</c:v>
                </c:pt>
                <c:pt idx="5676">
                  <c:v>41</c:v>
                </c:pt>
                <c:pt idx="5677">
                  <c:v>41</c:v>
                </c:pt>
                <c:pt idx="5678">
                  <c:v>41</c:v>
                </c:pt>
                <c:pt idx="5679">
                  <c:v>41</c:v>
                </c:pt>
                <c:pt idx="5680">
                  <c:v>41</c:v>
                </c:pt>
                <c:pt idx="5681">
                  <c:v>41</c:v>
                </c:pt>
                <c:pt idx="5682">
                  <c:v>41</c:v>
                </c:pt>
                <c:pt idx="5683">
                  <c:v>41</c:v>
                </c:pt>
                <c:pt idx="5684">
                  <c:v>41</c:v>
                </c:pt>
                <c:pt idx="5685">
                  <c:v>41</c:v>
                </c:pt>
                <c:pt idx="5686">
                  <c:v>41</c:v>
                </c:pt>
                <c:pt idx="5687">
                  <c:v>41</c:v>
                </c:pt>
                <c:pt idx="5688">
                  <c:v>41</c:v>
                </c:pt>
                <c:pt idx="5689">
                  <c:v>40.9</c:v>
                </c:pt>
                <c:pt idx="5690">
                  <c:v>40.9</c:v>
                </c:pt>
                <c:pt idx="5691">
                  <c:v>41</c:v>
                </c:pt>
                <c:pt idx="5692">
                  <c:v>41</c:v>
                </c:pt>
                <c:pt idx="5693">
                  <c:v>40.9</c:v>
                </c:pt>
                <c:pt idx="5694">
                  <c:v>40.9</c:v>
                </c:pt>
                <c:pt idx="5695">
                  <c:v>40.9</c:v>
                </c:pt>
                <c:pt idx="5696">
                  <c:v>40.9</c:v>
                </c:pt>
                <c:pt idx="5697">
                  <c:v>40.9</c:v>
                </c:pt>
                <c:pt idx="5698">
                  <c:v>40.9</c:v>
                </c:pt>
                <c:pt idx="5699">
                  <c:v>40.9</c:v>
                </c:pt>
                <c:pt idx="5700">
                  <c:v>41</c:v>
                </c:pt>
                <c:pt idx="5701">
                  <c:v>41</c:v>
                </c:pt>
                <c:pt idx="5702">
                  <c:v>41.1</c:v>
                </c:pt>
                <c:pt idx="5703">
                  <c:v>41.1</c:v>
                </c:pt>
                <c:pt idx="5704">
                  <c:v>41.2</c:v>
                </c:pt>
                <c:pt idx="5705">
                  <c:v>41.2</c:v>
                </c:pt>
                <c:pt idx="5706">
                  <c:v>41.2</c:v>
                </c:pt>
                <c:pt idx="5707">
                  <c:v>41.3</c:v>
                </c:pt>
                <c:pt idx="5708">
                  <c:v>41.3</c:v>
                </c:pt>
                <c:pt idx="5709">
                  <c:v>41.3</c:v>
                </c:pt>
                <c:pt idx="5710">
                  <c:v>41.3</c:v>
                </c:pt>
                <c:pt idx="5711">
                  <c:v>41.3</c:v>
                </c:pt>
                <c:pt idx="5712">
                  <c:v>41.3</c:v>
                </c:pt>
                <c:pt idx="5713">
                  <c:v>41.3</c:v>
                </c:pt>
                <c:pt idx="5714">
                  <c:v>41.3</c:v>
                </c:pt>
                <c:pt idx="5715">
                  <c:v>41.3</c:v>
                </c:pt>
                <c:pt idx="5716">
                  <c:v>41.3</c:v>
                </c:pt>
                <c:pt idx="5717">
                  <c:v>41.3</c:v>
                </c:pt>
                <c:pt idx="5718">
                  <c:v>41.3</c:v>
                </c:pt>
                <c:pt idx="5719">
                  <c:v>41.3</c:v>
                </c:pt>
                <c:pt idx="5720">
                  <c:v>41.3</c:v>
                </c:pt>
                <c:pt idx="5721">
                  <c:v>41.3</c:v>
                </c:pt>
                <c:pt idx="5722">
                  <c:v>41.3</c:v>
                </c:pt>
                <c:pt idx="5723">
                  <c:v>41.3</c:v>
                </c:pt>
                <c:pt idx="5724">
                  <c:v>41.3</c:v>
                </c:pt>
                <c:pt idx="5725">
                  <c:v>41.2</c:v>
                </c:pt>
                <c:pt idx="5726">
                  <c:v>41.2</c:v>
                </c:pt>
                <c:pt idx="5727">
                  <c:v>41.2</c:v>
                </c:pt>
                <c:pt idx="5728">
                  <c:v>41.2</c:v>
                </c:pt>
                <c:pt idx="5729">
                  <c:v>41.2</c:v>
                </c:pt>
                <c:pt idx="5730">
                  <c:v>41.2</c:v>
                </c:pt>
                <c:pt idx="5731">
                  <c:v>41.1</c:v>
                </c:pt>
                <c:pt idx="5732">
                  <c:v>41.1</c:v>
                </c:pt>
                <c:pt idx="5733">
                  <c:v>41.1</c:v>
                </c:pt>
                <c:pt idx="5734">
                  <c:v>41.1</c:v>
                </c:pt>
                <c:pt idx="5735">
                  <c:v>41.1</c:v>
                </c:pt>
                <c:pt idx="5736">
                  <c:v>41.1</c:v>
                </c:pt>
                <c:pt idx="5737">
                  <c:v>41</c:v>
                </c:pt>
                <c:pt idx="5738">
                  <c:v>41</c:v>
                </c:pt>
                <c:pt idx="5739">
                  <c:v>41</c:v>
                </c:pt>
                <c:pt idx="5740">
                  <c:v>41</c:v>
                </c:pt>
                <c:pt idx="5741">
                  <c:v>41</c:v>
                </c:pt>
                <c:pt idx="5742">
                  <c:v>40.9</c:v>
                </c:pt>
                <c:pt idx="5743">
                  <c:v>40.9</c:v>
                </c:pt>
                <c:pt idx="5744">
                  <c:v>40.9</c:v>
                </c:pt>
                <c:pt idx="5745">
                  <c:v>40.9</c:v>
                </c:pt>
                <c:pt idx="5746">
                  <c:v>40.9</c:v>
                </c:pt>
                <c:pt idx="5747">
                  <c:v>40.800000000000004</c:v>
                </c:pt>
                <c:pt idx="5748">
                  <c:v>40.800000000000004</c:v>
                </c:pt>
                <c:pt idx="5749">
                  <c:v>40.800000000000004</c:v>
                </c:pt>
                <c:pt idx="5750">
                  <c:v>40.800000000000004</c:v>
                </c:pt>
                <c:pt idx="5751">
                  <c:v>40.800000000000004</c:v>
                </c:pt>
                <c:pt idx="5752">
                  <c:v>40.700000000000003</c:v>
                </c:pt>
                <c:pt idx="5753">
                  <c:v>40.700000000000003</c:v>
                </c:pt>
                <c:pt idx="5754">
                  <c:v>40.700000000000003</c:v>
                </c:pt>
                <c:pt idx="5755">
                  <c:v>40.700000000000003</c:v>
                </c:pt>
                <c:pt idx="5756">
                  <c:v>40.6</c:v>
                </c:pt>
                <c:pt idx="5757">
                  <c:v>40.6</c:v>
                </c:pt>
                <c:pt idx="5758">
                  <c:v>40.6</c:v>
                </c:pt>
                <c:pt idx="5759">
                  <c:v>40.6</c:v>
                </c:pt>
                <c:pt idx="5760">
                  <c:v>40.6</c:v>
                </c:pt>
                <c:pt idx="5761">
                  <c:v>40.6</c:v>
                </c:pt>
                <c:pt idx="5762">
                  <c:v>40.6</c:v>
                </c:pt>
                <c:pt idx="5763">
                  <c:v>40.6</c:v>
                </c:pt>
                <c:pt idx="5764">
                  <c:v>40.6</c:v>
                </c:pt>
                <c:pt idx="5765">
                  <c:v>40.6</c:v>
                </c:pt>
                <c:pt idx="5766">
                  <c:v>40.6</c:v>
                </c:pt>
                <c:pt idx="5767">
                  <c:v>40.6</c:v>
                </c:pt>
                <c:pt idx="5768">
                  <c:v>40.6</c:v>
                </c:pt>
                <c:pt idx="5769">
                  <c:v>40.6</c:v>
                </c:pt>
                <c:pt idx="5770">
                  <c:v>40.6</c:v>
                </c:pt>
                <c:pt idx="5771">
                  <c:v>40.6</c:v>
                </c:pt>
                <c:pt idx="5772">
                  <c:v>40.6</c:v>
                </c:pt>
                <c:pt idx="5773">
                  <c:v>40.6</c:v>
                </c:pt>
                <c:pt idx="5774">
                  <c:v>40.6</c:v>
                </c:pt>
                <c:pt idx="5775">
                  <c:v>40.6</c:v>
                </c:pt>
                <c:pt idx="5776">
                  <c:v>40.6</c:v>
                </c:pt>
                <c:pt idx="5777">
                  <c:v>40.6</c:v>
                </c:pt>
                <c:pt idx="5778">
                  <c:v>40.6</c:v>
                </c:pt>
                <c:pt idx="5779">
                  <c:v>40.6</c:v>
                </c:pt>
                <c:pt idx="5780">
                  <c:v>40.6</c:v>
                </c:pt>
                <c:pt idx="5781">
                  <c:v>40.6</c:v>
                </c:pt>
                <c:pt idx="5782">
                  <c:v>40.6</c:v>
                </c:pt>
                <c:pt idx="5783">
                  <c:v>40.6</c:v>
                </c:pt>
                <c:pt idx="5784">
                  <c:v>40.6</c:v>
                </c:pt>
                <c:pt idx="5785">
                  <c:v>40.6</c:v>
                </c:pt>
                <c:pt idx="5786">
                  <c:v>40.6</c:v>
                </c:pt>
                <c:pt idx="5787">
                  <c:v>40.6</c:v>
                </c:pt>
                <c:pt idx="5788">
                  <c:v>40.6</c:v>
                </c:pt>
                <c:pt idx="5789">
                  <c:v>40.6</c:v>
                </c:pt>
                <c:pt idx="5790">
                  <c:v>40.6</c:v>
                </c:pt>
                <c:pt idx="5791">
                  <c:v>40.6</c:v>
                </c:pt>
                <c:pt idx="5792">
                  <c:v>40.6</c:v>
                </c:pt>
                <c:pt idx="5793">
                  <c:v>40.6</c:v>
                </c:pt>
                <c:pt idx="5794">
                  <c:v>40.6</c:v>
                </c:pt>
                <c:pt idx="5795">
                  <c:v>40.6</c:v>
                </c:pt>
                <c:pt idx="5796">
                  <c:v>40.6</c:v>
                </c:pt>
                <c:pt idx="5797">
                  <c:v>40.6</c:v>
                </c:pt>
                <c:pt idx="5798">
                  <c:v>40.6</c:v>
                </c:pt>
                <c:pt idx="5799">
                  <c:v>40.6</c:v>
                </c:pt>
                <c:pt idx="5800">
                  <c:v>40.6</c:v>
                </c:pt>
                <c:pt idx="5801">
                  <c:v>40.6</c:v>
                </c:pt>
                <c:pt idx="5802">
                  <c:v>40.6</c:v>
                </c:pt>
                <c:pt idx="5803">
                  <c:v>40.6</c:v>
                </c:pt>
                <c:pt idx="5804">
                  <c:v>40.6</c:v>
                </c:pt>
                <c:pt idx="5805">
                  <c:v>40.6</c:v>
                </c:pt>
                <c:pt idx="5806">
                  <c:v>40.6</c:v>
                </c:pt>
                <c:pt idx="5807">
                  <c:v>40.6</c:v>
                </c:pt>
                <c:pt idx="5808">
                  <c:v>40.6</c:v>
                </c:pt>
                <c:pt idx="5809">
                  <c:v>40.6</c:v>
                </c:pt>
                <c:pt idx="5810">
                  <c:v>40.6</c:v>
                </c:pt>
                <c:pt idx="5811">
                  <c:v>40.6</c:v>
                </c:pt>
                <c:pt idx="5812">
                  <c:v>40.6</c:v>
                </c:pt>
                <c:pt idx="5813">
                  <c:v>40.6</c:v>
                </c:pt>
                <c:pt idx="5814">
                  <c:v>40.6</c:v>
                </c:pt>
                <c:pt idx="5815">
                  <c:v>40.6</c:v>
                </c:pt>
                <c:pt idx="5816">
                  <c:v>40.6</c:v>
                </c:pt>
                <c:pt idx="5817">
                  <c:v>40.6</c:v>
                </c:pt>
                <c:pt idx="5818">
                  <c:v>40.6</c:v>
                </c:pt>
                <c:pt idx="5819">
                  <c:v>40.6</c:v>
                </c:pt>
                <c:pt idx="5820">
                  <c:v>40.6</c:v>
                </c:pt>
                <c:pt idx="5821">
                  <c:v>40.6</c:v>
                </c:pt>
                <c:pt idx="5822">
                  <c:v>40.6</c:v>
                </c:pt>
                <c:pt idx="5823">
                  <c:v>40.6</c:v>
                </c:pt>
                <c:pt idx="5824">
                  <c:v>40.6</c:v>
                </c:pt>
                <c:pt idx="5825">
                  <c:v>40.6</c:v>
                </c:pt>
                <c:pt idx="5826">
                  <c:v>40.6</c:v>
                </c:pt>
                <c:pt idx="5827">
                  <c:v>40.6</c:v>
                </c:pt>
                <c:pt idx="5828">
                  <c:v>40.6</c:v>
                </c:pt>
                <c:pt idx="5829">
                  <c:v>40.6</c:v>
                </c:pt>
                <c:pt idx="5830">
                  <c:v>40.6</c:v>
                </c:pt>
                <c:pt idx="5831">
                  <c:v>40.6</c:v>
                </c:pt>
                <c:pt idx="5832">
                  <c:v>40.6</c:v>
                </c:pt>
                <c:pt idx="5833">
                  <c:v>40.6</c:v>
                </c:pt>
                <c:pt idx="5834">
                  <c:v>40.6</c:v>
                </c:pt>
                <c:pt idx="5835">
                  <c:v>40.6</c:v>
                </c:pt>
                <c:pt idx="5836">
                  <c:v>40.6</c:v>
                </c:pt>
                <c:pt idx="5837">
                  <c:v>40.6</c:v>
                </c:pt>
                <c:pt idx="5838">
                  <c:v>40.6</c:v>
                </c:pt>
                <c:pt idx="5839">
                  <c:v>40.6</c:v>
                </c:pt>
                <c:pt idx="5840">
                  <c:v>40.6</c:v>
                </c:pt>
                <c:pt idx="5841">
                  <c:v>40.6</c:v>
                </c:pt>
                <c:pt idx="5842">
                  <c:v>40.5</c:v>
                </c:pt>
                <c:pt idx="5843">
                  <c:v>40.5</c:v>
                </c:pt>
                <c:pt idx="5844">
                  <c:v>40.5</c:v>
                </c:pt>
                <c:pt idx="5845">
                  <c:v>40.5</c:v>
                </c:pt>
                <c:pt idx="5846">
                  <c:v>40.5</c:v>
                </c:pt>
                <c:pt idx="5847">
                  <c:v>40.5</c:v>
                </c:pt>
                <c:pt idx="5848">
                  <c:v>40.5</c:v>
                </c:pt>
                <c:pt idx="5849">
                  <c:v>40.5</c:v>
                </c:pt>
                <c:pt idx="5850">
                  <c:v>40.5</c:v>
                </c:pt>
                <c:pt idx="5851">
                  <c:v>40.5</c:v>
                </c:pt>
                <c:pt idx="5852">
                  <c:v>40.5</c:v>
                </c:pt>
                <c:pt idx="5853">
                  <c:v>40.5</c:v>
                </c:pt>
                <c:pt idx="5854">
                  <c:v>40.5</c:v>
                </c:pt>
                <c:pt idx="5855">
                  <c:v>40.5</c:v>
                </c:pt>
                <c:pt idx="5856">
                  <c:v>40.5</c:v>
                </c:pt>
                <c:pt idx="5857">
                  <c:v>40.5</c:v>
                </c:pt>
                <c:pt idx="5858">
                  <c:v>40.5</c:v>
                </c:pt>
                <c:pt idx="5859">
                  <c:v>40.5</c:v>
                </c:pt>
                <c:pt idx="5860">
                  <c:v>40.5</c:v>
                </c:pt>
                <c:pt idx="5861">
                  <c:v>40.5</c:v>
                </c:pt>
                <c:pt idx="5862">
                  <c:v>40.5</c:v>
                </c:pt>
                <c:pt idx="5863">
                  <c:v>40.5</c:v>
                </c:pt>
                <c:pt idx="5864">
                  <c:v>40.5</c:v>
                </c:pt>
                <c:pt idx="5865">
                  <c:v>40.5</c:v>
                </c:pt>
                <c:pt idx="5866">
                  <c:v>40.5</c:v>
                </c:pt>
                <c:pt idx="5867">
                  <c:v>40.4</c:v>
                </c:pt>
                <c:pt idx="5868">
                  <c:v>40.4</c:v>
                </c:pt>
                <c:pt idx="5869">
                  <c:v>40.4</c:v>
                </c:pt>
                <c:pt idx="5870">
                  <c:v>40.4</c:v>
                </c:pt>
                <c:pt idx="5871">
                  <c:v>40.4</c:v>
                </c:pt>
                <c:pt idx="5872">
                  <c:v>40.4</c:v>
                </c:pt>
                <c:pt idx="5873">
                  <c:v>40.4</c:v>
                </c:pt>
                <c:pt idx="5874">
                  <c:v>40.4</c:v>
                </c:pt>
                <c:pt idx="5875">
                  <c:v>40.4</c:v>
                </c:pt>
                <c:pt idx="5876">
                  <c:v>40.4</c:v>
                </c:pt>
                <c:pt idx="5877">
                  <c:v>40.4</c:v>
                </c:pt>
                <c:pt idx="5878">
                  <c:v>40.4</c:v>
                </c:pt>
                <c:pt idx="5879">
                  <c:v>40.4</c:v>
                </c:pt>
                <c:pt idx="5880">
                  <c:v>40.4</c:v>
                </c:pt>
                <c:pt idx="5881">
                  <c:v>40.4</c:v>
                </c:pt>
                <c:pt idx="5882">
                  <c:v>40.4</c:v>
                </c:pt>
                <c:pt idx="5883">
                  <c:v>40.4</c:v>
                </c:pt>
                <c:pt idx="5884">
                  <c:v>40.4</c:v>
                </c:pt>
                <c:pt idx="5885">
                  <c:v>40.4</c:v>
                </c:pt>
                <c:pt idx="5886">
                  <c:v>40.4</c:v>
                </c:pt>
                <c:pt idx="5887">
                  <c:v>40.4</c:v>
                </c:pt>
                <c:pt idx="5888">
                  <c:v>40.4</c:v>
                </c:pt>
                <c:pt idx="5889">
                  <c:v>40.4</c:v>
                </c:pt>
                <c:pt idx="5890">
                  <c:v>40.4</c:v>
                </c:pt>
                <c:pt idx="5891">
                  <c:v>40.300000000000004</c:v>
                </c:pt>
                <c:pt idx="5892">
                  <c:v>40.300000000000004</c:v>
                </c:pt>
                <c:pt idx="5893">
                  <c:v>40.300000000000004</c:v>
                </c:pt>
                <c:pt idx="5894">
                  <c:v>40.300000000000004</c:v>
                </c:pt>
                <c:pt idx="5895">
                  <c:v>40.300000000000004</c:v>
                </c:pt>
                <c:pt idx="5896">
                  <c:v>40.300000000000004</c:v>
                </c:pt>
                <c:pt idx="5897">
                  <c:v>40.300000000000004</c:v>
                </c:pt>
                <c:pt idx="5898">
                  <c:v>40.300000000000004</c:v>
                </c:pt>
                <c:pt idx="5899">
                  <c:v>40.300000000000004</c:v>
                </c:pt>
                <c:pt idx="5900">
                  <c:v>40.300000000000004</c:v>
                </c:pt>
                <c:pt idx="5901">
                  <c:v>40.300000000000004</c:v>
                </c:pt>
                <c:pt idx="5902">
                  <c:v>40.300000000000004</c:v>
                </c:pt>
                <c:pt idx="5903">
                  <c:v>40.300000000000004</c:v>
                </c:pt>
                <c:pt idx="5904">
                  <c:v>40.300000000000004</c:v>
                </c:pt>
                <c:pt idx="5905">
                  <c:v>40.300000000000004</c:v>
                </c:pt>
                <c:pt idx="5906">
                  <c:v>40.300000000000004</c:v>
                </c:pt>
                <c:pt idx="5907">
                  <c:v>40.300000000000004</c:v>
                </c:pt>
                <c:pt idx="5908">
                  <c:v>40.300000000000004</c:v>
                </c:pt>
                <c:pt idx="5909">
                  <c:v>40.300000000000004</c:v>
                </c:pt>
                <c:pt idx="5910">
                  <c:v>40.300000000000004</c:v>
                </c:pt>
                <c:pt idx="5911">
                  <c:v>40.300000000000004</c:v>
                </c:pt>
                <c:pt idx="5912">
                  <c:v>40.300000000000004</c:v>
                </c:pt>
                <c:pt idx="5913">
                  <c:v>40.200000000000003</c:v>
                </c:pt>
                <c:pt idx="5914">
                  <c:v>40.200000000000003</c:v>
                </c:pt>
                <c:pt idx="5915">
                  <c:v>40.200000000000003</c:v>
                </c:pt>
                <c:pt idx="5916">
                  <c:v>40.200000000000003</c:v>
                </c:pt>
                <c:pt idx="5917">
                  <c:v>40.200000000000003</c:v>
                </c:pt>
                <c:pt idx="5918">
                  <c:v>40.200000000000003</c:v>
                </c:pt>
                <c:pt idx="5919">
                  <c:v>40.200000000000003</c:v>
                </c:pt>
                <c:pt idx="5920">
                  <c:v>40.200000000000003</c:v>
                </c:pt>
                <c:pt idx="5921">
                  <c:v>40.200000000000003</c:v>
                </c:pt>
                <c:pt idx="5922">
                  <c:v>40.200000000000003</c:v>
                </c:pt>
                <c:pt idx="5923">
                  <c:v>40.200000000000003</c:v>
                </c:pt>
                <c:pt idx="5924">
                  <c:v>40.200000000000003</c:v>
                </c:pt>
                <c:pt idx="5925">
                  <c:v>40.200000000000003</c:v>
                </c:pt>
                <c:pt idx="5926">
                  <c:v>40.200000000000003</c:v>
                </c:pt>
                <c:pt idx="5927">
                  <c:v>40.200000000000003</c:v>
                </c:pt>
                <c:pt idx="5928">
                  <c:v>40.200000000000003</c:v>
                </c:pt>
                <c:pt idx="5929">
                  <c:v>40.200000000000003</c:v>
                </c:pt>
                <c:pt idx="5930">
                  <c:v>40.200000000000003</c:v>
                </c:pt>
                <c:pt idx="5931">
                  <c:v>40.200000000000003</c:v>
                </c:pt>
                <c:pt idx="5932">
                  <c:v>40.200000000000003</c:v>
                </c:pt>
                <c:pt idx="5933">
                  <c:v>40.200000000000003</c:v>
                </c:pt>
                <c:pt idx="5934">
                  <c:v>40.200000000000003</c:v>
                </c:pt>
                <c:pt idx="5935">
                  <c:v>40.200000000000003</c:v>
                </c:pt>
                <c:pt idx="5936">
                  <c:v>40.1</c:v>
                </c:pt>
                <c:pt idx="5937">
                  <c:v>40.1</c:v>
                </c:pt>
                <c:pt idx="5938">
                  <c:v>40.1</c:v>
                </c:pt>
                <c:pt idx="5939">
                  <c:v>40.1</c:v>
                </c:pt>
                <c:pt idx="5940">
                  <c:v>40.1</c:v>
                </c:pt>
                <c:pt idx="5941">
                  <c:v>40.1</c:v>
                </c:pt>
                <c:pt idx="5942">
                  <c:v>40.1</c:v>
                </c:pt>
                <c:pt idx="5943">
                  <c:v>40.1</c:v>
                </c:pt>
                <c:pt idx="5944">
                  <c:v>40.1</c:v>
                </c:pt>
                <c:pt idx="5945">
                  <c:v>40.1</c:v>
                </c:pt>
                <c:pt idx="5946">
                  <c:v>40.1</c:v>
                </c:pt>
                <c:pt idx="5947">
                  <c:v>40.1</c:v>
                </c:pt>
                <c:pt idx="5948">
                  <c:v>40.1</c:v>
                </c:pt>
                <c:pt idx="5949">
                  <c:v>40.1</c:v>
                </c:pt>
                <c:pt idx="5950">
                  <c:v>40.1</c:v>
                </c:pt>
                <c:pt idx="5951">
                  <c:v>40.1</c:v>
                </c:pt>
                <c:pt idx="5952">
                  <c:v>40.1</c:v>
                </c:pt>
                <c:pt idx="5953">
                  <c:v>40.1</c:v>
                </c:pt>
                <c:pt idx="5954">
                  <c:v>40.1</c:v>
                </c:pt>
                <c:pt idx="5955">
                  <c:v>40.1</c:v>
                </c:pt>
                <c:pt idx="5956">
                  <c:v>40.1</c:v>
                </c:pt>
                <c:pt idx="5957">
                  <c:v>40.1</c:v>
                </c:pt>
                <c:pt idx="5958">
                  <c:v>40.1</c:v>
                </c:pt>
                <c:pt idx="5959">
                  <c:v>40</c:v>
                </c:pt>
                <c:pt idx="5960">
                  <c:v>40</c:v>
                </c:pt>
                <c:pt idx="5961">
                  <c:v>40</c:v>
                </c:pt>
                <c:pt idx="5962">
                  <c:v>40</c:v>
                </c:pt>
                <c:pt idx="5963">
                  <c:v>40</c:v>
                </c:pt>
                <c:pt idx="5964">
                  <c:v>40</c:v>
                </c:pt>
                <c:pt idx="5965">
                  <c:v>40</c:v>
                </c:pt>
                <c:pt idx="5966">
                  <c:v>40</c:v>
                </c:pt>
                <c:pt idx="5967">
                  <c:v>40</c:v>
                </c:pt>
                <c:pt idx="5968">
                  <c:v>40</c:v>
                </c:pt>
                <c:pt idx="5969">
                  <c:v>40</c:v>
                </c:pt>
                <c:pt idx="5970">
                  <c:v>40</c:v>
                </c:pt>
                <c:pt idx="5971">
                  <c:v>40</c:v>
                </c:pt>
                <c:pt idx="5972">
                  <c:v>40</c:v>
                </c:pt>
                <c:pt idx="5973">
                  <c:v>40</c:v>
                </c:pt>
                <c:pt idx="5974">
                  <c:v>40</c:v>
                </c:pt>
                <c:pt idx="5975">
                  <c:v>40</c:v>
                </c:pt>
                <c:pt idx="5976">
                  <c:v>40</c:v>
                </c:pt>
                <c:pt idx="5977">
                  <c:v>40</c:v>
                </c:pt>
                <c:pt idx="5978">
                  <c:v>40</c:v>
                </c:pt>
                <c:pt idx="5979">
                  <c:v>39.9</c:v>
                </c:pt>
                <c:pt idx="5980">
                  <c:v>39.9</c:v>
                </c:pt>
                <c:pt idx="5981">
                  <c:v>39.9</c:v>
                </c:pt>
                <c:pt idx="5982">
                  <c:v>39.9</c:v>
                </c:pt>
                <c:pt idx="5983">
                  <c:v>39.9</c:v>
                </c:pt>
                <c:pt idx="5984">
                  <c:v>39.9</c:v>
                </c:pt>
                <c:pt idx="5985">
                  <c:v>39.9</c:v>
                </c:pt>
                <c:pt idx="5986">
                  <c:v>39.9</c:v>
                </c:pt>
                <c:pt idx="5987">
                  <c:v>39.9</c:v>
                </c:pt>
                <c:pt idx="5988">
                  <c:v>39.9</c:v>
                </c:pt>
                <c:pt idx="5989">
                  <c:v>39.9</c:v>
                </c:pt>
                <c:pt idx="5990">
                  <c:v>39.9</c:v>
                </c:pt>
                <c:pt idx="5991">
                  <c:v>39.9</c:v>
                </c:pt>
                <c:pt idx="5992">
                  <c:v>39.9</c:v>
                </c:pt>
                <c:pt idx="5993">
                  <c:v>39.9</c:v>
                </c:pt>
                <c:pt idx="5994">
                  <c:v>39.9</c:v>
                </c:pt>
                <c:pt idx="5995">
                  <c:v>39.9</c:v>
                </c:pt>
                <c:pt idx="5996">
                  <c:v>39.9</c:v>
                </c:pt>
                <c:pt idx="5997">
                  <c:v>39.9</c:v>
                </c:pt>
                <c:pt idx="5998">
                  <c:v>39.800000000000004</c:v>
                </c:pt>
                <c:pt idx="5999">
                  <c:v>39.800000000000004</c:v>
                </c:pt>
                <c:pt idx="6000">
                  <c:v>39.800000000000004</c:v>
                </c:pt>
                <c:pt idx="6001">
                  <c:v>39.800000000000004</c:v>
                </c:pt>
                <c:pt idx="6002">
                  <c:v>39.800000000000004</c:v>
                </c:pt>
                <c:pt idx="6003">
                  <c:v>39.800000000000004</c:v>
                </c:pt>
                <c:pt idx="6004">
                  <c:v>39.800000000000004</c:v>
                </c:pt>
                <c:pt idx="6005">
                  <c:v>39.800000000000004</c:v>
                </c:pt>
                <c:pt idx="6006">
                  <c:v>39.800000000000004</c:v>
                </c:pt>
                <c:pt idx="6007">
                  <c:v>39.800000000000004</c:v>
                </c:pt>
                <c:pt idx="6008">
                  <c:v>39.800000000000004</c:v>
                </c:pt>
                <c:pt idx="6009">
                  <c:v>39.800000000000004</c:v>
                </c:pt>
                <c:pt idx="6010">
                  <c:v>39.800000000000004</c:v>
                </c:pt>
                <c:pt idx="6011">
                  <c:v>39.800000000000004</c:v>
                </c:pt>
                <c:pt idx="6012">
                  <c:v>39.800000000000004</c:v>
                </c:pt>
                <c:pt idx="6013">
                  <c:v>39.800000000000004</c:v>
                </c:pt>
                <c:pt idx="6014">
                  <c:v>39.800000000000004</c:v>
                </c:pt>
                <c:pt idx="6015">
                  <c:v>39.800000000000004</c:v>
                </c:pt>
                <c:pt idx="6016">
                  <c:v>39.800000000000004</c:v>
                </c:pt>
                <c:pt idx="6017">
                  <c:v>39.800000000000004</c:v>
                </c:pt>
                <c:pt idx="6018">
                  <c:v>39.700000000000003</c:v>
                </c:pt>
                <c:pt idx="6019">
                  <c:v>39.700000000000003</c:v>
                </c:pt>
                <c:pt idx="6020">
                  <c:v>39.700000000000003</c:v>
                </c:pt>
                <c:pt idx="6021">
                  <c:v>39.700000000000003</c:v>
                </c:pt>
                <c:pt idx="6022">
                  <c:v>39.700000000000003</c:v>
                </c:pt>
                <c:pt idx="6023">
                  <c:v>39.700000000000003</c:v>
                </c:pt>
                <c:pt idx="6024">
                  <c:v>39.700000000000003</c:v>
                </c:pt>
                <c:pt idx="6025">
                  <c:v>39.700000000000003</c:v>
                </c:pt>
                <c:pt idx="6026">
                  <c:v>39.700000000000003</c:v>
                </c:pt>
                <c:pt idx="6027">
                  <c:v>39.700000000000003</c:v>
                </c:pt>
                <c:pt idx="6028">
                  <c:v>39.700000000000003</c:v>
                </c:pt>
                <c:pt idx="6029">
                  <c:v>39.700000000000003</c:v>
                </c:pt>
                <c:pt idx="6030">
                  <c:v>39.700000000000003</c:v>
                </c:pt>
                <c:pt idx="6031">
                  <c:v>39.700000000000003</c:v>
                </c:pt>
                <c:pt idx="6032">
                  <c:v>39.700000000000003</c:v>
                </c:pt>
                <c:pt idx="6033">
                  <c:v>39.700000000000003</c:v>
                </c:pt>
                <c:pt idx="6034">
                  <c:v>39.700000000000003</c:v>
                </c:pt>
                <c:pt idx="6035">
                  <c:v>39.700000000000003</c:v>
                </c:pt>
                <c:pt idx="6036">
                  <c:v>39.700000000000003</c:v>
                </c:pt>
                <c:pt idx="6037">
                  <c:v>39.700000000000003</c:v>
                </c:pt>
                <c:pt idx="6038">
                  <c:v>39.6</c:v>
                </c:pt>
                <c:pt idx="6039">
                  <c:v>39.6</c:v>
                </c:pt>
                <c:pt idx="6040">
                  <c:v>39.6</c:v>
                </c:pt>
                <c:pt idx="6041">
                  <c:v>39.6</c:v>
                </c:pt>
                <c:pt idx="6042">
                  <c:v>39.6</c:v>
                </c:pt>
                <c:pt idx="6043">
                  <c:v>39.6</c:v>
                </c:pt>
                <c:pt idx="6044">
                  <c:v>39.6</c:v>
                </c:pt>
                <c:pt idx="6045">
                  <c:v>39.6</c:v>
                </c:pt>
                <c:pt idx="6046">
                  <c:v>39.6</c:v>
                </c:pt>
                <c:pt idx="6047">
                  <c:v>39.6</c:v>
                </c:pt>
                <c:pt idx="6048">
                  <c:v>39.6</c:v>
                </c:pt>
                <c:pt idx="6049">
                  <c:v>39.6</c:v>
                </c:pt>
                <c:pt idx="6050">
                  <c:v>39.6</c:v>
                </c:pt>
                <c:pt idx="6051">
                  <c:v>39.6</c:v>
                </c:pt>
                <c:pt idx="6052">
                  <c:v>39.6</c:v>
                </c:pt>
                <c:pt idx="6053">
                  <c:v>39.6</c:v>
                </c:pt>
                <c:pt idx="6054">
                  <c:v>39.6</c:v>
                </c:pt>
                <c:pt idx="6055">
                  <c:v>39.6</c:v>
                </c:pt>
                <c:pt idx="6056">
                  <c:v>39.6</c:v>
                </c:pt>
                <c:pt idx="6057">
                  <c:v>39.6</c:v>
                </c:pt>
                <c:pt idx="6058">
                  <c:v>39.5</c:v>
                </c:pt>
                <c:pt idx="6059">
                  <c:v>39.5</c:v>
                </c:pt>
                <c:pt idx="6060">
                  <c:v>39.5</c:v>
                </c:pt>
                <c:pt idx="6061">
                  <c:v>39.5</c:v>
                </c:pt>
                <c:pt idx="6062">
                  <c:v>39.5</c:v>
                </c:pt>
                <c:pt idx="6063">
                  <c:v>39.5</c:v>
                </c:pt>
                <c:pt idx="6064">
                  <c:v>39.5</c:v>
                </c:pt>
                <c:pt idx="6065">
                  <c:v>39.5</c:v>
                </c:pt>
                <c:pt idx="6066">
                  <c:v>39.5</c:v>
                </c:pt>
                <c:pt idx="6067">
                  <c:v>39.5</c:v>
                </c:pt>
                <c:pt idx="6068">
                  <c:v>39.5</c:v>
                </c:pt>
                <c:pt idx="6069">
                  <c:v>39.5</c:v>
                </c:pt>
                <c:pt idx="6070">
                  <c:v>39.5</c:v>
                </c:pt>
                <c:pt idx="6071">
                  <c:v>39.5</c:v>
                </c:pt>
                <c:pt idx="6072">
                  <c:v>39.5</c:v>
                </c:pt>
                <c:pt idx="6073">
                  <c:v>39.5</c:v>
                </c:pt>
                <c:pt idx="6074">
                  <c:v>39.5</c:v>
                </c:pt>
                <c:pt idx="6075">
                  <c:v>39.5</c:v>
                </c:pt>
                <c:pt idx="6076">
                  <c:v>39.4</c:v>
                </c:pt>
                <c:pt idx="6077">
                  <c:v>39.4</c:v>
                </c:pt>
                <c:pt idx="6078">
                  <c:v>39.4</c:v>
                </c:pt>
                <c:pt idx="6079">
                  <c:v>39.4</c:v>
                </c:pt>
                <c:pt idx="6080">
                  <c:v>39.4</c:v>
                </c:pt>
                <c:pt idx="6081">
                  <c:v>39.4</c:v>
                </c:pt>
                <c:pt idx="6082">
                  <c:v>39.4</c:v>
                </c:pt>
                <c:pt idx="6083">
                  <c:v>39.4</c:v>
                </c:pt>
                <c:pt idx="6084">
                  <c:v>39.4</c:v>
                </c:pt>
                <c:pt idx="6085">
                  <c:v>39.4</c:v>
                </c:pt>
                <c:pt idx="6086">
                  <c:v>39.4</c:v>
                </c:pt>
                <c:pt idx="6087">
                  <c:v>39.4</c:v>
                </c:pt>
                <c:pt idx="6088">
                  <c:v>39.4</c:v>
                </c:pt>
                <c:pt idx="6089">
                  <c:v>39.4</c:v>
                </c:pt>
                <c:pt idx="6090">
                  <c:v>39.4</c:v>
                </c:pt>
                <c:pt idx="6091">
                  <c:v>39.4</c:v>
                </c:pt>
                <c:pt idx="6092">
                  <c:v>39.4</c:v>
                </c:pt>
                <c:pt idx="6093">
                  <c:v>39.4</c:v>
                </c:pt>
                <c:pt idx="6094">
                  <c:v>39.4</c:v>
                </c:pt>
                <c:pt idx="6095">
                  <c:v>39.300000000000004</c:v>
                </c:pt>
                <c:pt idx="6096">
                  <c:v>39.300000000000004</c:v>
                </c:pt>
                <c:pt idx="6097">
                  <c:v>39.300000000000004</c:v>
                </c:pt>
                <c:pt idx="6098">
                  <c:v>39.300000000000004</c:v>
                </c:pt>
                <c:pt idx="6099">
                  <c:v>39.300000000000004</c:v>
                </c:pt>
                <c:pt idx="6100">
                  <c:v>39.300000000000004</c:v>
                </c:pt>
                <c:pt idx="6101">
                  <c:v>39.300000000000004</c:v>
                </c:pt>
                <c:pt idx="6102">
                  <c:v>39.300000000000004</c:v>
                </c:pt>
                <c:pt idx="6103">
                  <c:v>39.300000000000004</c:v>
                </c:pt>
                <c:pt idx="6104">
                  <c:v>39.300000000000004</c:v>
                </c:pt>
                <c:pt idx="6105">
                  <c:v>39.300000000000004</c:v>
                </c:pt>
                <c:pt idx="6106">
                  <c:v>39.300000000000004</c:v>
                </c:pt>
                <c:pt idx="6107">
                  <c:v>39.300000000000004</c:v>
                </c:pt>
                <c:pt idx="6108">
                  <c:v>39.300000000000004</c:v>
                </c:pt>
                <c:pt idx="6109">
                  <c:v>39.300000000000004</c:v>
                </c:pt>
                <c:pt idx="6110">
                  <c:v>39.300000000000004</c:v>
                </c:pt>
                <c:pt idx="6111">
                  <c:v>39.300000000000004</c:v>
                </c:pt>
                <c:pt idx="6112">
                  <c:v>39.300000000000004</c:v>
                </c:pt>
                <c:pt idx="6113">
                  <c:v>39.200000000000003</c:v>
                </c:pt>
                <c:pt idx="6114">
                  <c:v>39.200000000000003</c:v>
                </c:pt>
                <c:pt idx="6115">
                  <c:v>39.200000000000003</c:v>
                </c:pt>
                <c:pt idx="6116">
                  <c:v>39.200000000000003</c:v>
                </c:pt>
                <c:pt idx="6117">
                  <c:v>39.200000000000003</c:v>
                </c:pt>
                <c:pt idx="6118">
                  <c:v>39.200000000000003</c:v>
                </c:pt>
                <c:pt idx="6119">
                  <c:v>39.200000000000003</c:v>
                </c:pt>
                <c:pt idx="6120">
                  <c:v>39.200000000000003</c:v>
                </c:pt>
                <c:pt idx="6121">
                  <c:v>39.200000000000003</c:v>
                </c:pt>
                <c:pt idx="6122">
                  <c:v>39.200000000000003</c:v>
                </c:pt>
                <c:pt idx="6123">
                  <c:v>39.200000000000003</c:v>
                </c:pt>
                <c:pt idx="6124">
                  <c:v>39.200000000000003</c:v>
                </c:pt>
                <c:pt idx="6125">
                  <c:v>39.200000000000003</c:v>
                </c:pt>
                <c:pt idx="6126">
                  <c:v>39.200000000000003</c:v>
                </c:pt>
                <c:pt idx="6127">
                  <c:v>39.200000000000003</c:v>
                </c:pt>
                <c:pt idx="6128">
                  <c:v>39.200000000000003</c:v>
                </c:pt>
                <c:pt idx="6129">
                  <c:v>39.200000000000003</c:v>
                </c:pt>
                <c:pt idx="6130">
                  <c:v>39.200000000000003</c:v>
                </c:pt>
                <c:pt idx="6131">
                  <c:v>39.1</c:v>
                </c:pt>
                <c:pt idx="6132">
                  <c:v>39.1</c:v>
                </c:pt>
                <c:pt idx="6133">
                  <c:v>39.1</c:v>
                </c:pt>
                <c:pt idx="6134">
                  <c:v>39.1</c:v>
                </c:pt>
                <c:pt idx="6135">
                  <c:v>39.1</c:v>
                </c:pt>
                <c:pt idx="6136">
                  <c:v>39.1</c:v>
                </c:pt>
                <c:pt idx="6137">
                  <c:v>39.1</c:v>
                </c:pt>
                <c:pt idx="6138">
                  <c:v>39.1</c:v>
                </c:pt>
                <c:pt idx="6139">
                  <c:v>39.1</c:v>
                </c:pt>
                <c:pt idx="6140">
                  <c:v>39.1</c:v>
                </c:pt>
                <c:pt idx="6141">
                  <c:v>39.1</c:v>
                </c:pt>
                <c:pt idx="6142">
                  <c:v>39.1</c:v>
                </c:pt>
                <c:pt idx="6143">
                  <c:v>39.1</c:v>
                </c:pt>
                <c:pt idx="6144">
                  <c:v>39.1</c:v>
                </c:pt>
                <c:pt idx="6145">
                  <c:v>39.1</c:v>
                </c:pt>
                <c:pt idx="6146">
                  <c:v>39.1</c:v>
                </c:pt>
                <c:pt idx="6147">
                  <c:v>39.1</c:v>
                </c:pt>
                <c:pt idx="6148">
                  <c:v>39</c:v>
                </c:pt>
                <c:pt idx="6149">
                  <c:v>39</c:v>
                </c:pt>
                <c:pt idx="6150">
                  <c:v>39</c:v>
                </c:pt>
                <c:pt idx="6151">
                  <c:v>39</c:v>
                </c:pt>
                <c:pt idx="6152">
                  <c:v>39</c:v>
                </c:pt>
                <c:pt idx="6153">
                  <c:v>39</c:v>
                </c:pt>
                <c:pt idx="6154">
                  <c:v>39</c:v>
                </c:pt>
                <c:pt idx="6155">
                  <c:v>39</c:v>
                </c:pt>
                <c:pt idx="6156">
                  <c:v>39</c:v>
                </c:pt>
                <c:pt idx="6157">
                  <c:v>39</c:v>
                </c:pt>
                <c:pt idx="6158">
                  <c:v>39</c:v>
                </c:pt>
                <c:pt idx="6159">
                  <c:v>39</c:v>
                </c:pt>
                <c:pt idx="6160">
                  <c:v>39</c:v>
                </c:pt>
                <c:pt idx="6161">
                  <c:v>39</c:v>
                </c:pt>
                <c:pt idx="6162">
                  <c:v>39</c:v>
                </c:pt>
                <c:pt idx="6163">
                  <c:v>39</c:v>
                </c:pt>
                <c:pt idx="6164">
                  <c:v>38.9</c:v>
                </c:pt>
                <c:pt idx="6165">
                  <c:v>38.9</c:v>
                </c:pt>
                <c:pt idx="6166">
                  <c:v>38.9</c:v>
                </c:pt>
                <c:pt idx="6167">
                  <c:v>38.9</c:v>
                </c:pt>
                <c:pt idx="6168">
                  <c:v>38.9</c:v>
                </c:pt>
                <c:pt idx="6169">
                  <c:v>38.9</c:v>
                </c:pt>
                <c:pt idx="6170">
                  <c:v>38.9</c:v>
                </c:pt>
                <c:pt idx="6171">
                  <c:v>38.9</c:v>
                </c:pt>
                <c:pt idx="6172">
                  <c:v>38.9</c:v>
                </c:pt>
                <c:pt idx="6173">
                  <c:v>38.9</c:v>
                </c:pt>
                <c:pt idx="6174">
                  <c:v>38.9</c:v>
                </c:pt>
                <c:pt idx="6175">
                  <c:v>38.9</c:v>
                </c:pt>
                <c:pt idx="6176">
                  <c:v>38.9</c:v>
                </c:pt>
                <c:pt idx="6177">
                  <c:v>38.9</c:v>
                </c:pt>
                <c:pt idx="6178">
                  <c:v>38.9</c:v>
                </c:pt>
                <c:pt idx="6179">
                  <c:v>38.9</c:v>
                </c:pt>
                <c:pt idx="6180">
                  <c:v>38.9</c:v>
                </c:pt>
                <c:pt idx="6181">
                  <c:v>38.800000000000004</c:v>
                </c:pt>
                <c:pt idx="6182">
                  <c:v>38.800000000000004</c:v>
                </c:pt>
                <c:pt idx="6183">
                  <c:v>38.800000000000004</c:v>
                </c:pt>
                <c:pt idx="6184">
                  <c:v>38.800000000000004</c:v>
                </c:pt>
                <c:pt idx="6185">
                  <c:v>38.800000000000004</c:v>
                </c:pt>
                <c:pt idx="6186">
                  <c:v>38.800000000000004</c:v>
                </c:pt>
                <c:pt idx="6187">
                  <c:v>38.800000000000004</c:v>
                </c:pt>
                <c:pt idx="6188">
                  <c:v>38.800000000000004</c:v>
                </c:pt>
                <c:pt idx="6189">
                  <c:v>38.800000000000004</c:v>
                </c:pt>
                <c:pt idx="6190">
                  <c:v>38.800000000000004</c:v>
                </c:pt>
                <c:pt idx="6191">
                  <c:v>38.800000000000004</c:v>
                </c:pt>
                <c:pt idx="6192">
                  <c:v>38.800000000000004</c:v>
                </c:pt>
                <c:pt idx="6193">
                  <c:v>38.800000000000004</c:v>
                </c:pt>
                <c:pt idx="6194">
                  <c:v>38.800000000000004</c:v>
                </c:pt>
                <c:pt idx="6195">
                  <c:v>38.800000000000004</c:v>
                </c:pt>
                <c:pt idx="6196">
                  <c:v>38.800000000000004</c:v>
                </c:pt>
                <c:pt idx="6197">
                  <c:v>38.800000000000004</c:v>
                </c:pt>
                <c:pt idx="6198">
                  <c:v>38.700000000000003</c:v>
                </c:pt>
                <c:pt idx="6199">
                  <c:v>38.700000000000003</c:v>
                </c:pt>
                <c:pt idx="6200">
                  <c:v>38.700000000000003</c:v>
                </c:pt>
                <c:pt idx="6201">
                  <c:v>38.700000000000003</c:v>
                </c:pt>
                <c:pt idx="6202">
                  <c:v>38.700000000000003</c:v>
                </c:pt>
                <c:pt idx="6203">
                  <c:v>38.700000000000003</c:v>
                </c:pt>
                <c:pt idx="6204">
                  <c:v>38.700000000000003</c:v>
                </c:pt>
                <c:pt idx="6205">
                  <c:v>38.700000000000003</c:v>
                </c:pt>
                <c:pt idx="6206">
                  <c:v>38.700000000000003</c:v>
                </c:pt>
                <c:pt idx="6207">
                  <c:v>38.700000000000003</c:v>
                </c:pt>
                <c:pt idx="6208">
                  <c:v>38.700000000000003</c:v>
                </c:pt>
                <c:pt idx="6209">
                  <c:v>38.700000000000003</c:v>
                </c:pt>
                <c:pt idx="6210">
                  <c:v>38.700000000000003</c:v>
                </c:pt>
                <c:pt idx="6211">
                  <c:v>38.700000000000003</c:v>
                </c:pt>
                <c:pt idx="6212">
                  <c:v>38.700000000000003</c:v>
                </c:pt>
                <c:pt idx="6213">
                  <c:v>38.700000000000003</c:v>
                </c:pt>
                <c:pt idx="6214">
                  <c:v>38.700000000000003</c:v>
                </c:pt>
                <c:pt idx="6215">
                  <c:v>38.6</c:v>
                </c:pt>
                <c:pt idx="6216">
                  <c:v>38.6</c:v>
                </c:pt>
                <c:pt idx="6217">
                  <c:v>38.6</c:v>
                </c:pt>
                <c:pt idx="6218">
                  <c:v>38.6</c:v>
                </c:pt>
                <c:pt idx="6219">
                  <c:v>38.6</c:v>
                </c:pt>
                <c:pt idx="6220">
                  <c:v>38.6</c:v>
                </c:pt>
                <c:pt idx="6221">
                  <c:v>38.6</c:v>
                </c:pt>
                <c:pt idx="6222">
                  <c:v>38.6</c:v>
                </c:pt>
                <c:pt idx="6223">
                  <c:v>38.6</c:v>
                </c:pt>
                <c:pt idx="6224">
                  <c:v>38.6</c:v>
                </c:pt>
                <c:pt idx="6225">
                  <c:v>38.6</c:v>
                </c:pt>
                <c:pt idx="6226">
                  <c:v>38.6</c:v>
                </c:pt>
                <c:pt idx="6227">
                  <c:v>38.6</c:v>
                </c:pt>
                <c:pt idx="6228">
                  <c:v>38.6</c:v>
                </c:pt>
                <c:pt idx="6229">
                  <c:v>38.6</c:v>
                </c:pt>
                <c:pt idx="6230">
                  <c:v>38.6</c:v>
                </c:pt>
                <c:pt idx="6231">
                  <c:v>38.6</c:v>
                </c:pt>
                <c:pt idx="6232">
                  <c:v>38.6</c:v>
                </c:pt>
                <c:pt idx="6233">
                  <c:v>38.5</c:v>
                </c:pt>
                <c:pt idx="6234">
                  <c:v>38.5</c:v>
                </c:pt>
                <c:pt idx="6235">
                  <c:v>38.5</c:v>
                </c:pt>
                <c:pt idx="6236">
                  <c:v>38.5</c:v>
                </c:pt>
                <c:pt idx="6237">
                  <c:v>38.5</c:v>
                </c:pt>
                <c:pt idx="6238">
                  <c:v>38.5</c:v>
                </c:pt>
                <c:pt idx="6239">
                  <c:v>38.5</c:v>
                </c:pt>
                <c:pt idx="6240">
                  <c:v>38.5</c:v>
                </c:pt>
                <c:pt idx="6241">
                  <c:v>38.5</c:v>
                </c:pt>
                <c:pt idx="6242">
                  <c:v>38.5</c:v>
                </c:pt>
                <c:pt idx="6243">
                  <c:v>38.5</c:v>
                </c:pt>
                <c:pt idx="6244">
                  <c:v>38.5</c:v>
                </c:pt>
                <c:pt idx="6245">
                  <c:v>38.5</c:v>
                </c:pt>
                <c:pt idx="6246">
                  <c:v>38.5</c:v>
                </c:pt>
                <c:pt idx="6247">
                  <c:v>38.5</c:v>
                </c:pt>
                <c:pt idx="6248">
                  <c:v>38.5</c:v>
                </c:pt>
                <c:pt idx="6249">
                  <c:v>38.5</c:v>
                </c:pt>
                <c:pt idx="6250">
                  <c:v>38.4</c:v>
                </c:pt>
                <c:pt idx="6251">
                  <c:v>38.4</c:v>
                </c:pt>
                <c:pt idx="6252">
                  <c:v>38.4</c:v>
                </c:pt>
                <c:pt idx="6253">
                  <c:v>38.4</c:v>
                </c:pt>
                <c:pt idx="6254">
                  <c:v>38.4</c:v>
                </c:pt>
                <c:pt idx="6255">
                  <c:v>38.4</c:v>
                </c:pt>
                <c:pt idx="6256">
                  <c:v>38.4</c:v>
                </c:pt>
                <c:pt idx="6257">
                  <c:v>38.4</c:v>
                </c:pt>
                <c:pt idx="6258">
                  <c:v>38.4</c:v>
                </c:pt>
                <c:pt idx="6259">
                  <c:v>38.4</c:v>
                </c:pt>
                <c:pt idx="6260">
                  <c:v>38.4</c:v>
                </c:pt>
                <c:pt idx="6261">
                  <c:v>38.4</c:v>
                </c:pt>
                <c:pt idx="6262">
                  <c:v>38.4</c:v>
                </c:pt>
                <c:pt idx="6263">
                  <c:v>38.4</c:v>
                </c:pt>
                <c:pt idx="6264">
                  <c:v>38.4</c:v>
                </c:pt>
                <c:pt idx="6265">
                  <c:v>38.4</c:v>
                </c:pt>
                <c:pt idx="6266">
                  <c:v>38.300000000000004</c:v>
                </c:pt>
                <c:pt idx="6267">
                  <c:v>38.300000000000004</c:v>
                </c:pt>
                <c:pt idx="6268">
                  <c:v>38.300000000000004</c:v>
                </c:pt>
                <c:pt idx="6269">
                  <c:v>38.300000000000004</c:v>
                </c:pt>
                <c:pt idx="6270">
                  <c:v>38.300000000000004</c:v>
                </c:pt>
                <c:pt idx="6271">
                  <c:v>38.300000000000004</c:v>
                </c:pt>
                <c:pt idx="6272">
                  <c:v>38.300000000000004</c:v>
                </c:pt>
                <c:pt idx="6273">
                  <c:v>38.300000000000004</c:v>
                </c:pt>
                <c:pt idx="6274">
                  <c:v>38.300000000000004</c:v>
                </c:pt>
                <c:pt idx="6275">
                  <c:v>38.300000000000004</c:v>
                </c:pt>
                <c:pt idx="6276">
                  <c:v>38.300000000000004</c:v>
                </c:pt>
                <c:pt idx="6277">
                  <c:v>38.300000000000004</c:v>
                </c:pt>
                <c:pt idx="6278">
                  <c:v>38.300000000000004</c:v>
                </c:pt>
                <c:pt idx="6279">
                  <c:v>38.300000000000004</c:v>
                </c:pt>
                <c:pt idx="6280">
                  <c:v>38.300000000000004</c:v>
                </c:pt>
                <c:pt idx="6281">
                  <c:v>38.300000000000004</c:v>
                </c:pt>
                <c:pt idx="6282">
                  <c:v>38.300000000000004</c:v>
                </c:pt>
                <c:pt idx="6283">
                  <c:v>38.200000000000003</c:v>
                </c:pt>
                <c:pt idx="6284">
                  <c:v>38.200000000000003</c:v>
                </c:pt>
                <c:pt idx="6285">
                  <c:v>38.200000000000003</c:v>
                </c:pt>
                <c:pt idx="6286">
                  <c:v>38.200000000000003</c:v>
                </c:pt>
                <c:pt idx="6287">
                  <c:v>38.200000000000003</c:v>
                </c:pt>
                <c:pt idx="6288">
                  <c:v>38.200000000000003</c:v>
                </c:pt>
                <c:pt idx="6289">
                  <c:v>38.200000000000003</c:v>
                </c:pt>
                <c:pt idx="6290">
                  <c:v>38.200000000000003</c:v>
                </c:pt>
                <c:pt idx="6291">
                  <c:v>38.200000000000003</c:v>
                </c:pt>
                <c:pt idx="6292">
                  <c:v>38.200000000000003</c:v>
                </c:pt>
                <c:pt idx="6293">
                  <c:v>38.200000000000003</c:v>
                </c:pt>
                <c:pt idx="6294">
                  <c:v>38.200000000000003</c:v>
                </c:pt>
                <c:pt idx="6295">
                  <c:v>38.200000000000003</c:v>
                </c:pt>
                <c:pt idx="6296">
                  <c:v>38.200000000000003</c:v>
                </c:pt>
                <c:pt idx="6297">
                  <c:v>38.200000000000003</c:v>
                </c:pt>
                <c:pt idx="6298">
                  <c:v>38.200000000000003</c:v>
                </c:pt>
                <c:pt idx="6299">
                  <c:v>38.1</c:v>
                </c:pt>
                <c:pt idx="6300">
                  <c:v>38.1</c:v>
                </c:pt>
                <c:pt idx="6301">
                  <c:v>38.1</c:v>
                </c:pt>
                <c:pt idx="6302">
                  <c:v>38.1</c:v>
                </c:pt>
                <c:pt idx="6303">
                  <c:v>38.1</c:v>
                </c:pt>
                <c:pt idx="6304">
                  <c:v>38.1</c:v>
                </c:pt>
                <c:pt idx="6305">
                  <c:v>38.1</c:v>
                </c:pt>
                <c:pt idx="6306">
                  <c:v>38.1</c:v>
                </c:pt>
                <c:pt idx="6307">
                  <c:v>38.1</c:v>
                </c:pt>
                <c:pt idx="6308">
                  <c:v>38.1</c:v>
                </c:pt>
                <c:pt idx="6309">
                  <c:v>38.1</c:v>
                </c:pt>
                <c:pt idx="6310">
                  <c:v>38.1</c:v>
                </c:pt>
                <c:pt idx="6311">
                  <c:v>38.1</c:v>
                </c:pt>
                <c:pt idx="6312">
                  <c:v>38.1</c:v>
                </c:pt>
                <c:pt idx="6313">
                  <c:v>38.1</c:v>
                </c:pt>
                <c:pt idx="6314">
                  <c:v>38.1</c:v>
                </c:pt>
                <c:pt idx="6315">
                  <c:v>38</c:v>
                </c:pt>
                <c:pt idx="6316">
                  <c:v>38</c:v>
                </c:pt>
                <c:pt idx="6317">
                  <c:v>38</c:v>
                </c:pt>
                <c:pt idx="6318">
                  <c:v>38</c:v>
                </c:pt>
                <c:pt idx="6319">
                  <c:v>38</c:v>
                </c:pt>
                <c:pt idx="6320">
                  <c:v>38</c:v>
                </c:pt>
                <c:pt idx="6321">
                  <c:v>38</c:v>
                </c:pt>
                <c:pt idx="6322">
                  <c:v>38</c:v>
                </c:pt>
                <c:pt idx="6323">
                  <c:v>38</c:v>
                </c:pt>
                <c:pt idx="6324">
                  <c:v>38</c:v>
                </c:pt>
                <c:pt idx="6325">
                  <c:v>38</c:v>
                </c:pt>
                <c:pt idx="6326">
                  <c:v>38</c:v>
                </c:pt>
                <c:pt idx="6327">
                  <c:v>38</c:v>
                </c:pt>
                <c:pt idx="6328">
                  <c:v>38</c:v>
                </c:pt>
                <c:pt idx="6329">
                  <c:v>38</c:v>
                </c:pt>
                <c:pt idx="6330">
                  <c:v>38</c:v>
                </c:pt>
                <c:pt idx="6331">
                  <c:v>37.9</c:v>
                </c:pt>
                <c:pt idx="6332">
                  <c:v>37.9</c:v>
                </c:pt>
                <c:pt idx="6333">
                  <c:v>37.9</c:v>
                </c:pt>
                <c:pt idx="6334">
                  <c:v>37.9</c:v>
                </c:pt>
                <c:pt idx="6335">
                  <c:v>37.9</c:v>
                </c:pt>
                <c:pt idx="6336">
                  <c:v>37.9</c:v>
                </c:pt>
                <c:pt idx="6337">
                  <c:v>37.9</c:v>
                </c:pt>
                <c:pt idx="6338">
                  <c:v>37.9</c:v>
                </c:pt>
                <c:pt idx="6339">
                  <c:v>37.9</c:v>
                </c:pt>
                <c:pt idx="6340">
                  <c:v>37.9</c:v>
                </c:pt>
                <c:pt idx="6341">
                  <c:v>37.9</c:v>
                </c:pt>
                <c:pt idx="6342">
                  <c:v>37.9</c:v>
                </c:pt>
                <c:pt idx="6343">
                  <c:v>37.9</c:v>
                </c:pt>
                <c:pt idx="6344">
                  <c:v>37.9</c:v>
                </c:pt>
                <c:pt idx="6345">
                  <c:v>37.9</c:v>
                </c:pt>
                <c:pt idx="6346">
                  <c:v>37.9</c:v>
                </c:pt>
                <c:pt idx="6347">
                  <c:v>37.800000000000004</c:v>
                </c:pt>
                <c:pt idx="6348">
                  <c:v>37.800000000000004</c:v>
                </c:pt>
                <c:pt idx="6349">
                  <c:v>37.800000000000004</c:v>
                </c:pt>
                <c:pt idx="6350">
                  <c:v>37.800000000000004</c:v>
                </c:pt>
                <c:pt idx="6351">
                  <c:v>37.800000000000004</c:v>
                </c:pt>
                <c:pt idx="6352">
                  <c:v>37.800000000000004</c:v>
                </c:pt>
                <c:pt idx="6353">
                  <c:v>37.800000000000004</c:v>
                </c:pt>
                <c:pt idx="6354">
                  <c:v>37.800000000000004</c:v>
                </c:pt>
                <c:pt idx="6355">
                  <c:v>37.800000000000004</c:v>
                </c:pt>
                <c:pt idx="6356">
                  <c:v>37.800000000000004</c:v>
                </c:pt>
                <c:pt idx="6357">
                  <c:v>37.800000000000004</c:v>
                </c:pt>
                <c:pt idx="6358">
                  <c:v>37.800000000000004</c:v>
                </c:pt>
                <c:pt idx="6359">
                  <c:v>37.800000000000004</c:v>
                </c:pt>
                <c:pt idx="6360">
                  <c:v>37.800000000000004</c:v>
                </c:pt>
                <c:pt idx="6361">
                  <c:v>37.800000000000004</c:v>
                </c:pt>
                <c:pt idx="6362">
                  <c:v>37.800000000000004</c:v>
                </c:pt>
                <c:pt idx="6363">
                  <c:v>37.700000000000003</c:v>
                </c:pt>
                <c:pt idx="6364">
                  <c:v>37.700000000000003</c:v>
                </c:pt>
                <c:pt idx="6365">
                  <c:v>37.700000000000003</c:v>
                </c:pt>
                <c:pt idx="6366">
                  <c:v>37.700000000000003</c:v>
                </c:pt>
                <c:pt idx="6367">
                  <c:v>37.700000000000003</c:v>
                </c:pt>
                <c:pt idx="6368">
                  <c:v>37.700000000000003</c:v>
                </c:pt>
                <c:pt idx="6369">
                  <c:v>37.700000000000003</c:v>
                </c:pt>
                <c:pt idx="6370">
                  <c:v>37.700000000000003</c:v>
                </c:pt>
                <c:pt idx="6371">
                  <c:v>37.700000000000003</c:v>
                </c:pt>
                <c:pt idx="6372">
                  <c:v>37.700000000000003</c:v>
                </c:pt>
                <c:pt idx="6373">
                  <c:v>37.700000000000003</c:v>
                </c:pt>
                <c:pt idx="6374">
                  <c:v>37.700000000000003</c:v>
                </c:pt>
                <c:pt idx="6375">
                  <c:v>37.700000000000003</c:v>
                </c:pt>
                <c:pt idx="6376">
                  <c:v>37.700000000000003</c:v>
                </c:pt>
                <c:pt idx="6377">
                  <c:v>37.700000000000003</c:v>
                </c:pt>
                <c:pt idx="6378">
                  <c:v>37.700000000000003</c:v>
                </c:pt>
                <c:pt idx="6379">
                  <c:v>37.700000000000003</c:v>
                </c:pt>
                <c:pt idx="6380">
                  <c:v>37.6</c:v>
                </c:pt>
                <c:pt idx="6381">
                  <c:v>37.6</c:v>
                </c:pt>
                <c:pt idx="6382">
                  <c:v>37.6</c:v>
                </c:pt>
                <c:pt idx="6383">
                  <c:v>37.6</c:v>
                </c:pt>
                <c:pt idx="6384">
                  <c:v>37.6</c:v>
                </c:pt>
                <c:pt idx="6385">
                  <c:v>37.6</c:v>
                </c:pt>
                <c:pt idx="6386">
                  <c:v>37.6</c:v>
                </c:pt>
                <c:pt idx="6387">
                  <c:v>37.6</c:v>
                </c:pt>
                <c:pt idx="6388">
                  <c:v>37.6</c:v>
                </c:pt>
                <c:pt idx="6389">
                  <c:v>37.6</c:v>
                </c:pt>
                <c:pt idx="6390">
                  <c:v>37.6</c:v>
                </c:pt>
                <c:pt idx="6391">
                  <c:v>37.6</c:v>
                </c:pt>
                <c:pt idx="6392">
                  <c:v>37.6</c:v>
                </c:pt>
                <c:pt idx="6393">
                  <c:v>37.6</c:v>
                </c:pt>
                <c:pt idx="6394">
                  <c:v>37.6</c:v>
                </c:pt>
                <c:pt idx="6395">
                  <c:v>37.5</c:v>
                </c:pt>
                <c:pt idx="6396">
                  <c:v>37.5</c:v>
                </c:pt>
                <c:pt idx="6397">
                  <c:v>37.5</c:v>
                </c:pt>
                <c:pt idx="6398">
                  <c:v>37.5</c:v>
                </c:pt>
                <c:pt idx="6399">
                  <c:v>37.5</c:v>
                </c:pt>
                <c:pt idx="6400">
                  <c:v>37.5</c:v>
                </c:pt>
                <c:pt idx="6401">
                  <c:v>37.5</c:v>
                </c:pt>
                <c:pt idx="6402">
                  <c:v>37.5</c:v>
                </c:pt>
                <c:pt idx="6403">
                  <c:v>37.5</c:v>
                </c:pt>
                <c:pt idx="6404">
                  <c:v>37.5</c:v>
                </c:pt>
                <c:pt idx="6405">
                  <c:v>37.5</c:v>
                </c:pt>
                <c:pt idx="6406">
                  <c:v>37.5</c:v>
                </c:pt>
                <c:pt idx="6407">
                  <c:v>37.5</c:v>
                </c:pt>
                <c:pt idx="6408">
                  <c:v>37.5</c:v>
                </c:pt>
                <c:pt idx="6409">
                  <c:v>37.5</c:v>
                </c:pt>
                <c:pt idx="6410">
                  <c:v>37.5</c:v>
                </c:pt>
                <c:pt idx="6411">
                  <c:v>37.5</c:v>
                </c:pt>
                <c:pt idx="6412">
                  <c:v>37.4</c:v>
                </c:pt>
                <c:pt idx="6413">
                  <c:v>37.4</c:v>
                </c:pt>
                <c:pt idx="6414">
                  <c:v>37.4</c:v>
                </c:pt>
                <c:pt idx="6415">
                  <c:v>37.4</c:v>
                </c:pt>
                <c:pt idx="6416">
                  <c:v>37.4</c:v>
                </c:pt>
                <c:pt idx="6417">
                  <c:v>37.4</c:v>
                </c:pt>
                <c:pt idx="6418">
                  <c:v>37.4</c:v>
                </c:pt>
                <c:pt idx="6419">
                  <c:v>37.4</c:v>
                </c:pt>
                <c:pt idx="6420">
                  <c:v>37.4</c:v>
                </c:pt>
                <c:pt idx="6421">
                  <c:v>37.4</c:v>
                </c:pt>
                <c:pt idx="6422">
                  <c:v>37.4</c:v>
                </c:pt>
                <c:pt idx="6423">
                  <c:v>37.4</c:v>
                </c:pt>
                <c:pt idx="6424">
                  <c:v>37.4</c:v>
                </c:pt>
                <c:pt idx="6425">
                  <c:v>37.4</c:v>
                </c:pt>
                <c:pt idx="6426">
                  <c:v>37.4</c:v>
                </c:pt>
                <c:pt idx="6427">
                  <c:v>37.4</c:v>
                </c:pt>
                <c:pt idx="6428">
                  <c:v>37.300000000000004</c:v>
                </c:pt>
                <c:pt idx="6429">
                  <c:v>37.300000000000004</c:v>
                </c:pt>
                <c:pt idx="6430">
                  <c:v>37.300000000000004</c:v>
                </c:pt>
                <c:pt idx="6431">
                  <c:v>37.300000000000004</c:v>
                </c:pt>
                <c:pt idx="6432">
                  <c:v>37.300000000000004</c:v>
                </c:pt>
                <c:pt idx="6433">
                  <c:v>37.300000000000004</c:v>
                </c:pt>
                <c:pt idx="6434">
                  <c:v>37.300000000000004</c:v>
                </c:pt>
                <c:pt idx="6435">
                  <c:v>37.300000000000004</c:v>
                </c:pt>
                <c:pt idx="6436">
                  <c:v>37.300000000000004</c:v>
                </c:pt>
                <c:pt idx="6437">
                  <c:v>37.300000000000004</c:v>
                </c:pt>
                <c:pt idx="6438">
                  <c:v>37.300000000000004</c:v>
                </c:pt>
                <c:pt idx="6439">
                  <c:v>37.300000000000004</c:v>
                </c:pt>
                <c:pt idx="6440">
                  <c:v>37.300000000000004</c:v>
                </c:pt>
                <c:pt idx="6441">
                  <c:v>37.300000000000004</c:v>
                </c:pt>
                <c:pt idx="6442">
                  <c:v>37.300000000000004</c:v>
                </c:pt>
                <c:pt idx="6443">
                  <c:v>37.300000000000004</c:v>
                </c:pt>
                <c:pt idx="6444">
                  <c:v>37.200000000000003</c:v>
                </c:pt>
                <c:pt idx="6445">
                  <c:v>37.200000000000003</c:v>
                </c:pt>
                <c:pt idx="6446">
                  <c:v>37.200000000000003</c:v>
                </c:pt>
                <c:pt idx="6447">
                  <c:v>37.200000000000003</c:v>
                </c:pt>
                <c:pt idx="6448">
                  <c:v>37.200000000000003</c:v>
                </c:pt>
                <c:pt idx="6449">
                  <c:v>37.200000000000003</c:v>
                </c:pt>
                <c:pt idx="6450">
                  <c:v>37.200000000000003</c:v>
                </c:pt>
                <c:pt idx="6451">
                  <c:v>37.200000000000003</c:v>
                </c:pt>
                <c:pt idx="6452">
                  <c:v>37.200000000000003</c:v>
                </c:pt>
                <c:pt idx="6453">
                  <c:v>37.200000000000003</c:v>
                </c:pt>
                <c:pt idx="6454">
                  <c:v>37.200000000000003</c:v>
                </c:pt>
                <c:pt idx="6455">
                  <c:v>37.200000000000003</c:v>
                </c:pt>
                <c:pt idx="6456">
                  <c:v>37.200000000000003</c:v>
                </c:pt>
                <c:pt idx="6457">
                  <c:v>37.200000000000003</c:v>
                </c:pt>
                <c:pt idx="6458">
                  <c:v>37.200000000000003</c:v>
                </c:pt>
                <c:pt idx="6459">
                  <c:v>37.200000000000003</c:v>
                </c:pt>
                <c:pt idx="6460">
                  <c:v>37.1</c:v>
                </c:pt>
                <c:pt idx="6461">
                  <c:v>37.1</c:v>
                </c:pt>
                <c:pt idx="6462">
                  <c:v>37.1</c:v>
                </c:pt>
                <c:pt idx="6463">
                  <c:v>37.1</c:v>
                </c:pt>
                <c:pt idx="6464">
                  <c:v>37.1</c:v>
                </c:pt>
                <c:pt idx="6465">
                  <c:v>37.1</c:v>
                </c:pt>
                <c:pt idx="6466">
                  <c:v>37.1</c:v>
                </c:pt>
                <c:pt idx="6467">
                  <c:v>37.1</c:v>
                </c:pt>
                <c:pt idx="6468">
                  <c:v>37.1</c:v>
                </c:pt>
                <c:pt idx="6469">
                  <c:v>37.1</c:v>
                </c:pt>
                <c:pt idx="6470">
                  <c:v>37.1</c:v>
                </c:pt>
                <c:pt idx="6471">
                  <c:v>37.1</c:v>
                </c:pt>
                <c:pt idx="6472">
                  <c:v>37.1</c:v>
                </c:pt>
                <c:pt idx="6473">
                  <c:v>37.1</c:v>
                </c:pt>
                <c:pt idx="6474">
                  <c:v>37.1</c:v>
                </c:pt>
                <c:pt idx="6475">
                  <c:v>37</c:v>
                </c:pt>
                <c:pt idx="6476">
                  <c:v>37</c:v>
                </c:pt>
                <c:pt idx="6477">
                  <c:v>37</c:v>
                </c:pt>
                <c:pt idx="6478">
                  <c:v>37</c:v>
                </c:pt>
                <c:pt idx="6479">
                  <c:v>37</c:v>
                </c:pt>
                <c:pt idx="6480">
                  <c:v>37</c:v>
                </c:pt>
                <c:pt idx="6481">
                  <c:v>37</c:v>
                </c:pt>
                <c:pt idx="6482">
                  <c:v>37</c:v>
                </c:pt>
                <c:pt idx="6483">
                  <c:v>37</c:v>
                </c:pt>
                <c:pt idx="6484">
                  <c:v>37</c:v>
                </c:pt>
                <c:pt idx="6485">
                  <c:v>37</c:v>
                </c:pt>
                <c:pt idx="6486">
                  <c:v>37</c:v>
                </c:pt>
                <c:pt idx="6487">
                  <c:v>37</c:v>
                </c:pt>
                <c:pt idx="6488">
                  <c:v>37</c:v>
                </c:pt>
                <c:pt idx="6489">
                  <c:v>37</c:v>
                </c:pt>
                <c:pt idx="6490">
                  <c:v>36.9</c:v>
                </c:pt>
                <c:pt idx="6491">
                  <c:v>36.9</c:v>
                </c:pt>
                <c:pt idx="6492">
                  <c:v>36.9</c:v>
                </c:pt>
                <c:pt idx="6493">
                  <c:v>36.9</c:v>
                </c:pt>
                <c:pt idx="6494">
                  <c:v>36.9</c:v>
                </c:pt>
                <c:pt idx="6495">
                  <c:v>36.9</c:v>
                </c:pt>
                <c:pt idx="6496">
                  <c:v>36.9</c:v>
                </c:pt>
                <c:pt idx="6497">
                  <c:v>36.9</c:v>
                </c:pt>
                <c:pt idx="6498">
                  <c:v>36.9</c:v>
                </c:pt>
                <c:pt idx="6499">
                  <c:v>36.9</c:v>
                </c:pt>
                <c:pt idx="6500">
                  <c:v>36.9</c:v>
                </c:pt>
                <c:pt idx="6501">
                  <c:v>36.9</c:v>
                </c:pt>
                <c:pt idx="6502">
                  <c:v>36.9</c:v>
                </c:pt>
                <c:pt idx="6503">
                  <c:v>36.9</c:v>
                </c:pt>
                <c:pt idx="6504">
                  <c:v>36.9</c:v>
                </c:pt>
                <c:pt idx="6505">
                  <c:v>36.800000000000004</c:v>
                </c:pt>
                <c:pt idx="6506">
                  <c:v>36.800000000000004</c:v>
                </c:pt>
                <c:pt idx="6507">
                  <c:v>36.800000000000004</c:v>
                </c:pt>
                <c:pt idx="6508">
                  <c:v>36.800000000000004</c:v>
                </c:pt>
                <c:pt idx="6509">
                  <c:v>36.800000000000004</c:v>
                </c:pt>
                <c:pt idx="6510">
                  <c:v>36.800000000000004</c:v>
                </c:pt>
                <c:pt idx="6511">
                  <c:v>36.800000000000004</c:v>
                </c:pt>
                <c:pt idx="6512">
                  <c:v>36.800000000000004</c:v>
                </c:pt>
                <c:pt idx="6513">
                  <c:v>36.800000000000004</c:v>
                </c:pt>
                <c:pt idx="6514">
                  <c:v>36.800000000000004</c:v>
                </c:pt>
                <c:pt idx="6515">
                  <c:v>36.800000000000004</c:v>
                </c:pt>
                <c:pt idx="6516">
                  <c:v>36.800000000000004</c:v>
                </c:pt>
                <c:pt idx="6517">
                  <c:v>36.800000000000004</c:v>
                </c:pt>
                <c:pt idx="6518">
                  <c:v>36.800000000000004</c:v>
                </c:pt>
                <c:pt idx="6519">
                  <c:v>36.800000000000004</c:v>
                </c:pt>
                <c:pt idx="6520">
                  <c:v>36.800000000000004</c:v>
                </c:pt>
                <c:pt idx="6521">
                  <c:v>36.800000000000004</c:v>
                </c:pt>
                <c:pt idx="6522">
                  <c:v>36.700000000000003</c:v>
                </c:pt>
                <c:pt idx="6523">
                  <c:v>36.700000000000003</c:v>
                </c:pt>
                <c:pt idx="6524">
                  <c:v>36.700000000000003</c:v>
                </c:pt>
                <c:pt idx="6525">
                  <c:v>36.700000000000003</c:v>
                </c:pt>
                <c:pt idx="6526">
                  <c:v>36.700000000000003</c:v>
                </c:pt>
                <c:pt idx="6527">
                  <c:v>36.700000000000003</c:v>
                </c:pt>
                <c:pt idx="6528">
                  <c:v>36.700000000000003</c:v>
                </c:pt>
                <c:pt idx="6529">
                  <c:v>36.700000000000003</c:v>
                </c:pt>
                <c:pt idx="6530">
                  <c:v>36.700000000000003</c:v>
                </c:pt>
                <c:pt idx="6531">
                  <c:v>36.700000000000003</c:v>
                </c:pt>
                <c:pt idx="6532">
                  <c:v>36.700000000000003</c:v>
                </c:pt>
                <c:pt idx="6533">
                  <c:v>36.700000000000003</c:v>
                </c:pt>
                <c:pt idx="6534">
                  <c:v>36.700000000000003</c:v>
                </c:pt>
                <c:pt idx="6535">
                  <c:v>36.700000000000003</c:v>
                </c:pt>
                <c:pt idx="6536">
                  <c:v>36.700000000000003</c:v>
                </c:pt>
                <c:pt idx="6537">
                  <c:v>36.6</c:v>
                </c:pt>
                <c:pt idx="6538">
                  <c:v>36.6</c:v>
                </c:pt>
                <c:pt idx="6539">
                  <c:v>36.6</c:v>
                </c:pt>
                <c:pt idx="6540">
                  <c:v>36.6</c:v>
                </c:pt>
                <c:pt idx="6541">
                  <c:v>36.6</c:v>
                </c:pt>
                <c:pt idx="6542">
                  <c:v>36.6</c:v>
                </c:pt>
                <c:pt idx="6543">
                  <c:v>36.6</c:v>
                </c:pt>
                <c:pt idx="6544">
                  <c:v>36.6</c:v>
                </c:pt>
                <c:pt idx="6545">
                  <c:v>36.6</c:v>
                </c:pt>
                <c:pt idx="6546">
                  <c:v>36.6</c:v>
                </c:pt>
                <c:pt idx="6547">
                  <c:v>36.6</c:v>
                </c:pt>
                <c:pt idx="6548">
                  <c:v>36.6</c:v>
                </c:pt>
                <c:pt idx="6549">
                  <c:v>36.6</c:v>
                </c:pt>
                <c:pt idx="6550">
                  <c:v>36.6</c:v>
                </c:pt>
                <c:pt idx="6551">
                  <c:v>36.6</c:v>
                </c:pt>
                <c:pt idx="6552">
                  <c:v>36.6</c:v>
                </c:pt>
                <c:pt idx="6553">
                  <c:v>36.6</c:v>
                </c:pt>
                <c:pt idx="6554">
                  <c:v>36.5</c:v>
                </c:pt>
                <c:pt idx="6555">
                  <c:v>36.5</c:v>
                </c:pt>
                <c:pt idx="6556">
                  <c:v>36.5</c:v>
                </c:pt>
                <c:pt idx="6557">
                  <c:v>36.5</c:v>
                </c:pt>
                <c:pt idx="6558">
                  <c:v>36.5</c:v>
                </c:pt>
                <c:pt idx="6559">
                  <c:v>36.5</c:v>
                </c:pt>
                <c:pt idx="6560">
                  <c:v>36.5</c:v>
                </c:pt>
                <c:pt idx="6561">
                  <c:v>36.5</c:v>
                </c:pt>
                <c:pt idx="6562">
                  <c:v>36.5</c:v>
                </c:pt>
                <c:pt idx="6563">
                  <c:v>36.5</c:v>
                </c:pt>
                <c:pt idx="6564">
                  <c:v>36.5</c:v>
                </c:pt>
                <c:pt idx="6565">
                  <c:v>36.5</c:v>
                </c:pt>
                <c:pt idx="6566">
                  <c:v>36.5</c:v>
                </c:pt>
                <c:pt idx="6567">
                  <c:v>36.5</c:v>
                </c:pt>
                <c:pt idx="6568">
                  <c:v>36.5</c:v>
                </c:pt>
                <c:pt idx="6569">
                  <c:v>36.4</c:v>
                </c:pt>
                <c:pt idx="6570">
                  <c:v>36.4</c:v>
                </c:pt>
                <c:pt idx="6571">
                  <c:v>36.4</c:v>
                </c:pt>
                <c:pt idx="6572">
                  <c:v>36.4</c:v>
                </c:pt>
                <c:pt idx="6573">
                  <c:v>36.4</c:v>
                </c:pt>
                <c:pt idx="6574">
                  <c:v>36.4</c:v>
                </c:pt>
                <c:pt idx="6575">
                  <c:v>36.4</c:v>
                </c:pt>
                <c:pt idx="6576">
                  <c:v>36.4</c:v>
                </c:pt>
                <c:pt idx="6577">
                  <c:v>36.4</c:v>
                </c:pt>
                <c:pt idx="6578">
                  <c:v>36.4</c:v>
                </c:pt>
                <c:pt idx="6579">
                  <c:v>36.4</c:v>
                </c:pt>
                <c:pt idx="6580">
                  <c:v>36.4</c:v>
                </c:pt>
                <c:pt idx="6581">
                  <c:v>36.4</c:v>
                </c:pt>
                <c:pt idx="6582">
                  <c:v>36.4</c:v>
                </c:pt>
                <c:pt idx="6583">
                  <c:v>36.4</c:v>
                </c:pt>
                <c:pt idx="6584">
                  <c:v>36.4</c:v>
                </c:pt>
                <c:pt idx="6585">
                  <c:v>36.300000000000004</c:v>
                </c:pt>
                <c:pt idx="6586">
                  <c:v>36.300000000000004</c:v>
                </c:pt>
                <c:pt idx="6587">
                  <c:v>36.300000000000004</c:v>
                </c:pt>
                <c:pt idx="6588">
                  <c:v>36.300000000000004</c:v>
                </c:pt>
                <c:pt idx="6589">
                  <c:v>36.300000000000004</c:v>
                </c:pt>
                <c:pt idx="6590">
                  <c:v>36.300000000000004</c:v>
                </c:pt>
                <c:pt idx="6591">
                  <c:v>36.300000000000004</c:v>
                </c:pt>
                <c:pt idx="6592">
                  <c:v>36.300000000000004</c:v>
                </c:pt>
                <c:pt idx="6593">
                  <c:v>36.300000000000004</c:v>
                </c:pt>
                <c:pt idx="6594">
                  <c:v>36.300000000000004</c:v>
                </c:pt>
                <c:pt idx="6595">
                  <c:v>36.300000000000004</c:v>
                </c:pt>
                <c:pt idx="6596">
                  <c:v>36.300000000000004</c:v>
                </c:pt>
                <c:pt idx="6597">
                  <c:v>36.300000000000004</c:v>
                </c:pt>
                <c:pt idx="6598">
                  <c:v>36.300000000000004</c:v>
                </c:pt>
                <c:pt idx="6599">
                  <c:v>36.300000000000004</c:v>
                </c:pt>
                <c:pt idx="6600">
                  <c:v>36.200000000000003</c:v>
                </c:pt>
                <c:pt idx="6601">
                  <c:v>36.200000000000003</c:v>
                </c:pt>
                <c:pt idx="6602">
                  <c:v>36.200000000000003</c:v>
                </c:pt>
                <c:pt idx="6603">
                  <c:v>36.200000000000003</c:v>
                </c:pt>
                <c:pt idx="6604">
                  <c:v>36.200000000000003</c:v>
                </c:pt>
                <c:pt idx="6605">
                  <c:v>36.200000000000003</c:v>
                </c:pt>
                <c:pt idx="6606">
                  <c:v>36.200000000000003</c:v>
                </c:pt>
                <c:pt idx="6607">
                  <c:v>36.200000000000003</c:v>
                </c:pt>
                <c:pt idx="6608">
                  <c:v>36.200000000000003</c:v>
                </c:pt>
                <c:pt idx="6609">
                  <c:v>36.200000000000003</c:v>
                </c:pt>
                <c:pt idx="6610">
                  <c:v>36.200000000000003</c:v>
                </c:pt>
                <c:pt idx="6611">
                  <c:v>36.200000000000003</c:v>
                </c:pt>
                <c:pt idx="6612">
                  <c:v>36.200000000000003</c:v>
                </c:pt>
                <c:pt idx="6613">
                  <c:v>36.200000000000003</c:v>
                </c:pt>
                <c:pt idx="6614">
                  <c:v>36.200000000000003</c:v>
                </c:pt>
                <c:pt idx="6615">
                  <c:v>36.1</c:v>
                </c:pt>
                <c:pt idx="6616">
                  <c:v>36.1</c:v>
                </c:pt>
                <c:pt idx="6617">
                  <c:v>36.1</c:v>
                </c:pt>
                <c:pt idx="6618">
                  <c:v>36.1</c:v>
                </c:pt>
                <c:pt idx="6619">
                  <c:v>36.1</c:v>
                </c:pt>
                <c:pt idx="6620">
                  <c:v>36.1</c:v>
                </c:pt>
                <c:pt idx="6621">
                  <c:v>36.1</c:v>
                </c:pt>
                <c:pt idx="6622">
                  <c:v>36.1</c:v>
                </c:pt>
                <c:pt idx="6623">
                  <c:v>36.1</c:v>
                </c:pt>
                <c:pt idx="6624">
                  <c:v>36.1</c:v>
                </c:pt>
                <c:pt idx="6625">
                  <c:v>36.1</c:v>
                </c:pt>
                <c:pt idx="6626">
                  <c:v>36.1</c:v>
                </c:pt>
                <c:pt idx="6627">
                  <c:v>36.1</c:v>
                </c:pt>
                <c:pt idx="6628">
                  <c:v>36.1</c:v>
                </c:pt>
                <c:pt idx="6629">
                  <c:v>36.1</c:v>
                </c:pt>
                <c:pt idx="6630">
                  <c:v>36</c:v>
                </c:pt>
                <c:pt idx="6631">
                  <c:v>36</c:v>
                </c:pt>
                <c:pt idx="6632">
                  <c:v>36</c:v>
                </c:pt>
                <c:pt idx="6633">
                  <c:v>36</c:v>
                </c:pt>
                <c:pt idx="6634">
                  <c:v>36</c:v>
                </c:pt>
                <c:pt idx="6635">
                  <c:v>36</c:v>
                </c:pt>
                <c:pt idx="6636">
                  <c:v>36</c:v>
                </c:pt>
                <c:pt idx="6637">
                  <c:v>36</c:v>
                </c:pt>
                <c:pt idx="6638">
                  <c:v>36</c:v>
                </c:pt>
                <c:pt idx="6639">
                  <c:v>36</c:v>
                </c:pt>
                <c:pt idx="6640">
                  <c:v>36</c:v>
                </c:pt>
                <c:pt idx="6641">
                  <c:v>36</c:v>
                </c:pt>
                <c:pt idx="6642">
                  <c:v>36</c:v>
                </c:pt>
                <c:pt idx="6643">
                  <c:v>36</c:v>
                </c:pt>
                <c:pt idx="6644">
                  <c:v>36</c:v>
                </c:pt>
                <c:pt idx="6645">
                  <c:v>36</c:v>
                </c:pt>
                <c:pt idx="6646">
                  <c:v>35.9</c:v>
                </c:pt>
                <c:pt idx="6647">
                  <c:v>35.9</c:v>
                </c:pt>
                <c:pt idx="6648">
                  <c:v>35.9</c:v>
                </c:pt>
                <c:pt idx="6649">
                  <c:v>35.9</c:v>
                </c:pt>
                <c:pt idx="6650">
                  <c:v>35.9</c:v>
                </c:pt>
                <c:pt idx="6651">
                  <c:v>35.9</c:v>
                </c:pt>
                <c:pt idx="6652">
                  <c:v>35.9</c:v>
                </c:pt>
                <c:pt idx="6653">
                  <c:v>35.9</c:v>
                </c:pt>
                <c:pt idx="6654">
                  <c:v>35.9</c:v>
                </c:pt>
                <c:pt idx="6655">
                  <c:v>35.9</c:v>
                </c:pt>
                <c:pt idx="6656">
                  <c:v>35.9</c:v>
                </c:pt>
                <c:pt idx="6657">
                  <c:v>35.9</c:v>
                </c:pt>
                <c:pt idx="6658">
                  <c:v>35.9</c:v>
                </c:pt>
                <c:pt idx="6659">
                  <c:v>35.9</c:v>
                </c:pt>
                <c:pt idx="6660">
                  <c:v>35.9</c:v>
                </c:pt>
                <c:pt idx="6661">
                  <c:v>35.9</c:v>
                </c:pt>
                <c:pt idx="6662">
                  <c:v>35.9</c:v>
                </c:pt>
                <c:pt idx="6663">
                  <c:v>35.800000000000004</c:v>
                </c:pt>
                <c:pt idx="6664">
                  <c:v>35.800000000000004</c:v>
                </c:pt>
                <c:pt idx="6665">
                  <c:v>35.800000000000004</c:v>
                </c:pt>
                <c:pt idx="6666">
                  <c:v>35.800000000000004</c:v>
                </c:pt>
                <c:pt idx="6667">
                  <c:v>35.800000000000004</c:v>
                </c:pt>
                <c:pt idx="6668">
                  <c:v>35.800000000000004</c:v>
                </c:pt>
                <c:pt idx="6669">
                  <c:v>35.800000000000004</c:v>
                </c:pt>
                <c:pt idx="6670">
                  <c:v>35.800000000000004</c:v>
                </c:pt>
                <c:pt idx="6671">
                  <c:v>35.800000000000004</c:v>
                </c:pt>
                <c:pt idx="6672">
                  <c:v>35.800000000000004</c:v>
                </c:pt>
                <c:pt idx="6673">
                  <c:v>35.800000000000004</c:v>
                </c:pt>
                <c:pt idx="6674">
                  <c:v>35.800000000000004</c:v>
                </c:pt>
                <c:pt idx="6675">
                  <c:v>35.800000000000004</c:v>
                </c:pt>
                <c:pt idx="6676">
                  <c:v>35.800000000000004</c:v>
                </c:pt>
                <c:pt idx="6677">
                  <c:v>35.800000000000004</c:v>
                </c:pt>
                <c:pt idx="6678">
                  <c:v>35.700000000000003</c:v>
                </c:pt>
                <c:pt idx="6679">
                  <c:v>35.700000000000003</c:v>
                </c:pt>
                <c:pt idx="6680">
                  <c:v>35.700000000000003</c:v>
                </c:pt>
                <c:pt idx="6681">
                  <c:v>35.700000000000003</c:v>
                </c:pt>
                <c:pt idx="6682">
                  <c:v>35.700000000000003</c:v>
                </c:pt>
                <c:pt idx="6683">
                  <c:v>35.700000000000003</c:v>
                </c:pt>
                <c:pt idx="6684">
                  <c:v>35.700000000000003</c:v>
                </c:pt>
                <c:pt idx="6685">
                  <c:v>35.700000000000003</c:v>
                </c:pt>
                <c:pt idx="6686">
                  <c:v>35.700000000000003</c:v>
                </c:pt>
                <c:pt idx="6687">
                  <c:v>35.700000000000003</c:v>
                </c:pt>
                <c:pt idx="6688">
                  <c:v>35.700000000000003</c:v>
                </c:pt>
                <c:pt idx="6689">
                  <c:v>35.700000000000003</c:v>
                </c:pt>
                <c:pt idx="6690">
                  <c:v>35.700000000000003</c:v>
                </c:pt>
                <c:pt idx="6691">
                  <c:v>35.700000000000003</c:v>
                </c:pt>
                <c:pt idx="6692">
                  <c:v>35.700000000000003</c:v>
                </c:pt>
                <c:pt idx="6693">
                  <c:v>35.700000000000003</c:v>
                </c:pt>
                <c:pt idx="6694">
                  <c:v>35.6</c:v>
                </c:pt>
                <c:pt idx="6695">
                  <c:v>35.6</c:v>
                </c:pt>
                <c:pt idx="6696">
                  <c:v>35.6</c:v>
                </c:pt>
                <c:pt idx="6697">
                  <c:v>35.6</c:v>
                </c:pt>
                <c:pt idx="6698">
                  <c:v>35.6</c:v>
                </c:pt>
                <c:pt idx="6699">
                  <c:v>35.6</c:v>
                </c:pt>
                <c:pt idx="6700">
                  <c:v>35.6</c:v>
                </c:pt>
                <c:pt idx="6701">
                  <c:v>35.6</c:v>
                </c:pt>
                <c:pt idx="6702">
                  <c:v>35.6</c:v>
                </c:pt>
                <c:pt idx="6703">
                  <c:v>35.6</c:v>
                </c:pt>
                <c:pt idx="6704">
                  <c:v>35.6</c:v>
                </c:pt>
                <c:pt idx="6705">
                  <c:v>35.6</c:v>
                </c:pt>
                <c:pt idx="6706">
                  <c:v>35.6</c:v>
                </c:pt>
                <c:pt idx="6707">
                  <c:v>35.6</c:v>
                </c:pt>
                <c:pt idx="6708">
                  <c:v>35.6</c:v>
                </c:pt>
                <c:pt idx="6709">
                  <c:v>35.6</c:v>
                </c:pt>
                <c:pt idx="6710">
                  <c:v>35.5</c:v>
                </c:pt>
                <c:pt idx="6711">
                  <c:v>35.5</c:v>
                </c:pt>
                <c:pt idx="6712">
                  <c:v>35.5</c:v>
                </c:pt>
                <c:pt idx="6713">
                  <c:v>35.5</c:v>
                </c:pt>
                <c:pt idx="6714">
                  <c:v>35.5</c:v>
                </c:pt>
                <c:pt idx="6715">
                  <c:v>35.5</c:v>
                </c:pt>
                <c:pt idx="6716">
                  <c:v>35.5</c:v>
                </c:pt>
                <c:pt idx="6717">
                  <c:v>35.5</c:v>
                </c:pt>
                <c:pt idx="6718">
                  <c:v>35.5</c:v>
                </c:pt>
                <c:pt idx="6719">
                  <c:v>35.5</c:v>
                </c:pt>
                <c:pt idx="6720">
                  <c:v>35.5</c:v>
                </c:pt>
                <c:pt idx="6721">
                  <c:v>35.5</c:v>
                </c:pt>
                <c:pt idx="6722">
                  <c:v>35.5</c:v>
                </c:pt>
                <c:pt idx="6723">
                  <c:v>35.5</c:v>
                </c:pt>
                <c:pt idx="6724">
                  <c:v>35.5</c:v>
                </c:pt>
                <c:pt idx="6725">
                  <c:v>35.4</c:v>
                </c:pt>
                <c:pt idx="6726">
                  <c:v>35.4</c:v>
                </c:pt>
                <c:pt idx="6727">
                  <c:v>35.4</c:v>
                </c:pt>
                <c:pt idx="6728">
                  <c:v>35.4</c:v>
                </c:pt>
                <c:pt idx="6729">
                  <c:v>35.4</c:v>
                </c:pt>
                <c:pt idx="6730">
                  <c:v>35.4</c:v>
                </c:pt>
                <c:pt idx="6731">
                  <c:v>35.4</c:v>
                </c:pt>
                <c:pt idx="6732">
                  <c:v>35.4</c:v>
                </c:pt>
                <c:pt idx="6733">
                  <c:v>35.4</c:v>
                </c:pt>
                <c:pt idx="6734">
                  <c:v>35.4</c:v>
                </c:pt>
                <c:pt idx="6735">
                  <c:v>35.4</c:v>
                </c:pt>
                <c:pt idx="6736">
                  <c:v>35.4</c:v>
                </c:pt>
                <c:pt idx="6737">
                  <c:v>35.4</c:v>
                </c:pt>
                <c:pt idx="6738">
                  <c:v>35.4</c:v>
                </c:pt>
                <c:pt idx="6739">
                  <c:v>35.4</c:v>
                </c:pt>
                <c:pt idx="6740">
                  <c:v>35.4</c:v>
                </c:pt>
                <c:pt idx="6741">
                  <c:v>35.300000000000004</c:v>
                </c:pt>
                <c:pt idx="6742">
                  <c:v>35.300000000000004</c:v>
                </c:pt>
                <c:pt idx="6743">
                  <c:v>35.300000000000004</c:v>
                </c:pt>
                <c:pt idx="6744">
                  <c:v>35.300000000000004</c:v>
                </c:pt>
                <c:pt idx="6745">
                  <c:v>35.300000000000004</c:v>
                </c:pt>
                <c:pt idx="6746">
                  <c:v>35.300000000000004</c:v>
                </c:pt>
                <c:pt idx="6747">
                  <c:v>35.300000000000004</c:v>
                </c:pt>
                <c:pt idx="6748">
                  <c:v>35.300000000000004</c:v>
                </c:pt>
                <c:pt idx="6749">
                  <c:v>35.300000000000004</c:v>
                </c:pt>
                <c:pt idx="6750">
                  <c:v>35.300000000000004</c:v>
                </c:pt>
                <c:pt idx="6751">
                  <c:v>35.300000000000004</c:v>
                </c:pt>
                <c:pt idx="6752">
                  <c:v>35.300000000000004</c:v>
                </c:pt>
                <c:pt idx="6753">
                  <c:v>35.300000000000004</c:v>
                </c:pt>
                <c:pt idx="6754">
                  <c:v>35.300000000000004</c:v>
                </c:pt>
                <c:pt idx="6755">
                  <c:v>35.300000000000004</c:v>
                </c:pt>
                <c:pt idx="6756">
                  <c:v>35.300000000000004</c:v>
                </c:pt>
                <c:pt idx="6757">
                  <c:v>35.200000000000003</c:v>
                </c:pt>
                <c:pt idx="6758">
                  <c:v>35.200000000000003</c:v>
                </c:pt>
                <c:pt idx="6759">
                  <c:v>35.200000000000003</c:v>
                </c:pt>
                <c:pt idx="6760">
                  <c:v>35.200000000000003</c:v>
                </c:pt>
                <c:pt idx="6761">
                  <c:v>35.200000000000003</c:v>
                </c:pt>
                <c:pt idx="6762">
                  <c:v>35.200000000000003</c:v>
                </c:pt>
                <c:pt idx="6763">
                  <c:v>35.200000000000003</c:v>
                </c:pt>
                <c:pt idx="6764">
                  <c:v>35.200000000000003</c:v>
                </c:pt>
                <c:pt idx="6765">
                  <c:v>35.200000000000003</c:v>
                </c:pt>
                <c:pt idx="6766">
                  <c:v>35.200000000000003</c:v>
                </c:pt>
                <c:pt idx="6767">
                  <c:v>35.200000000000003</c:v>
                </c:pt>
                <c:pt idx="6768">
                  <c:v>35.200000000000003</c:v>
                </c:pt>
                <c:pt idx="6769">
                  <c:v>35.200000000000003</c:v>
                </c:pt>
                <c:pt idx="6770">
                  <c:v>35.200000000000003</c:v>
                </c:pt>
                <c:pt idx="6771">
                  <c:v>35.200000000000003</c:v>
                </c:pt>
                <c:pt idx="6772">
                  <c:v>35.1</c:v>
                </c:pt>
                <c:pt idx="6773">
                  <c:v>35.1</c:v>
                </c:pt>
                <c:pt idx="6774">
                  <c:v>35.1</c:v>
                </c:pt>
                <c:pt idx="6775">
                  <c:v>35.1</c:v>
                </c:pt>
                <c:pt idx="6776">
                  <c:v>35.1</c:v>
                </c:pt>
                <c:pt idx="6777">
                  <c:v>35.1</c:v>
                </c:pt>
                <c:pt idx="6778">
                  <c:v>35.1</c:v>
                </c:pt>
                <c:pt idx="6779">
                  <c:v>35.1</c:v>
                </c:pt>
                <c:pt idx="6780">
                  <c:v>35.1</c:v>
                </c:pt>
                <c:pt idx="6781">
                  <c:v>35.1</c:v>
                </c:pt>
                <c:pt idx="6782">
                  <c:v>35.1</c:v>
                </c:pt>
                <c:pt idx="6783">
                  <c:v>35.1</c:v>
                </c:pt>
                <c:pt idx="6784">
                  <c:v>35.1</c:v>
                </c:pt>
                <c:pt idx="6785">
                  <c:v>35.1</c:v>
                </c:pt>
                <c:pt idx="6786">
                  <c:v>35.1</c:v>
                </c:pt>
                <c:pt idx="6787">
                  <c:v>35.1</c:v>
                </c:pt>
                <c:pt idx="6788">
                  <c:v>35</c:v>
                </c:pt>
                <c:pt idx="6789">
                  <c:v>35</c:v>
                </c:pt>
                <c:pt idx="6790">
                  <c:v>35</c:v>
                </c:pt>
                <c:pt idx="6791">
                  <c:v>35</c:v>
                </c:pt>
                <c:pt idx="6792">
                  <c:v>35</c:v>
                </c:pt>
                <c:pt idx="6793">
                  <c:v>35</c:v>
                </c:pt>
                <c:pt idx="6794">
                  <c:v>35</c:v>
                </c:pt>
                <c:pt idx="6795">
                  <c:v>35</c:v>
                </c:pt>
                <c:pt idx="6796">
                  <c:v>35</c:v>
                </c:pt>
                <c:pt idx="6797">
                  <c:v>35</c:v>
                </c:pt>
                <c:pt idx="6798">
                  <c:v>35</c:v>
                </c:pt>
                <c:pt idx="6799">
                  <c:v>35</c:v>
                </c:pt>
                <c:pt idx="6800">
                  <c:v>35</c:v>
                </c:pt>
                <c:pt idx="6801">
                  <c:v>35</c:v>
                </c:pt>
                <c:pt idx="6802">
                  <c:v>35</c:v>
                </c:pt>
                <c:pt idx="6803">
                  <c:v>35</c:v>
                </c:pt>
                <c:pt idx="6804">
                  <c:v>34.9</c:v>
                </c:pt>
                <c:pt idx="6805">
                  <c:v>34.9</c:v>
                </c:pt>
                <c:pt idx="6806">
                  <c:v>34.9</c:v>
                </c:pt>
                <c:pt idx="6807">
                  <c:v>34.9</c:v>
                </c:pt>
                <c:pt idx="6808">
                  <c:v>34.9</c:v>
                </c:pt>
                <c:pt idx="6809">
                  <c:v>34.9</c:v>
                </c:pt>
                <c:pt idx="6810">
                  <c:v>34.9</c:v>
                </c:pt>
                <c:pt idx="6811">
                  <c:v>34.9</c:v>
                </c:pt>
                <c:pt idx="6812">
                  <c:v>34.9</c:v>
                </c:pt>
                <c:pt idx="6813">
                  <c:v>34.9</c:v>
                </c:pt>
                <c:pt idx="6814">
                  <c:v>34.9</c:v>
                </c:pt>
                <c:pt idx="6815">
                  <c:v>34.9</c:v>
                </c:pt>
                <c:pt idx="6816">
                  <c:v>34.9</c:v>
                </c:pt>
                <c:pt idx="6817">
                  <c:v>34.9</c:v>
                </c:pt>
                <c:pt idx="6818">
                  <c:v>34.9</c:v>
                </c:pt>
                <c:pt idx="6819">
                  <c:v>34.800000000000004</c:v>
                </c:pt>
                <c:pt idx="6820">
                  <c:v>34.800000000000004</c:v>
                </c:pt>
                <c:pt idx="6821">
                  <c:v>34.800000000000004</c:v>
                </c:pt>
                <c:pt idx="6822">
                  <c:v>34.800000000000004</c:v>
                </c:pt>
                <c:pt idx="6823">
                  <c:v>34.800000000000004</c:v>
                </c:pt>
                <c:pt idx="6824">
                  <c:v>34.800000000000004</c:v>
                </c:pt>
                <c:pt idx="6825">
                  <c:v>34.800000000000004</c:v>
                </c:pt>
                <c:pt idx="6826">
                  <c:v>34.800000000000004</c:v>
                </c:pt>
                <c:pt idx="6827">
                  <c:v>34.800000000000004</c:v>
                </c:pt>
                <c:pt idx="6828">
                  <c:v>34.800000000000004</c:v>
                </c:pt>
                <c:pt idx="6829">
                  <c:v>34.800000000000004</c:v>
                </c:pt>
                <c:pt idx="6830">
                  <c:v>34.800000000000004</c:v>
                </c:pt>
                <c:pt idx="6831">
                  <c:v>34.800000000000004</c:v>
                </c:pt>
                <c:pt idx="6832">
                  <c:v>34.800000000000004</c:v>
                </c:pt>
                <c:pt idx="6833">
                  <c:v>34.800000000000004</c:v>
                </c:pt>
                <c:pt idx="6834">
                  <c:v>34.800000000000004</c:v>
                </c:pt>
                <c:pt idx="6835">
                  <c:v>34.700000000000003</c:v>
                </c:pt>
                <c:pt idx="6836">
                  <c:v>34.700000000000003</c:v>
                </c:pt>
                <c:pt idx="6837">
                  <c:v>34.700000000000003</c:v>
                </c:pt>
                <c:pt idx="6838">
                  <c:v>34.700000000000003</c:v>
                </c:pt>
                <c:pt idx="6839">
                  <c:v>34.700000000000003</c:v>
                </c:pt>
                <c:pt idx="6840">
                  <c:v>34.700000000000003</c:v>
                </c:pt>
                <c:pt idx="6841">
                  <c:v>34.700000000000003</c:v>
                </c:pt>
                <c:pt idx="6842">
                  <c:v>34.700000000000003</c:v>
                </c:pt>
                <c:pt idx="6843">
                  <c:v>34.700000000000003</c:v>
                </c:pt>
                <c:pt idx="6844">
                  <c:v>34.700000000000003</c:v>
                </c:pt>
                <c:pt idx="6845">
                  <c:v>34.700000000000003</c:v>
                </c:pt>
                <c:pt idx="6846">
                  <c:v>34.700000000000003</c:v>
                </c:pt>
                <c:pt idx="6847">
                  <c:v>34.700000000000003</c:v>
                </c:pt>
                <c:pt idx="6848">
                  <c:v>34.700000000000003</c:v>
                </c:pt>
                <c:pt idx="6849">
                  <c:v>34.700000000000003</c:v>
                </c:pt>
                <c:pt idx="6850">
                  <c:v>34.6</c:v>
                </c:pt>
                <c:pt idx="6851">
                  <c:v>34.6</c:v>
                </c:pt>
                <c:pt idx="6852">
                  <c:v>34.6</c:v>
                </c:pt>
                <c:pt idx="6853">
                  <c:v>34.6</c:v>
                </c:pt>
                <c:pt idx="6854">
                  <c:v>34.6</c:v>
                </c:pt>
                <c:pt idx="6855">
                  <c:v>34.6</c:v>
                </c:pt>
                <c:pt idx="6856">
                  <c:v>34.6</c:v>
                </c:pt>
                <c:pt idx="6857">
                  <c:v>34.6</c:v>
                </c:pt>
                <c:pt idx="6858">
                  <c:v>34.6</c:v>
                </c:pt>
                <c:pt idx="6859">
                  <c:v>34.6</c:v>
                </c:pt>
                <c:pt idx="6860">
                  <c:v>34.6</c:v>
                </c:pt>
                <c:pt idx="6861">
                  <c:v>34.6</c:v>
                </c:pt>
                <c:pt idx="6862">
                  <c:v>34.6</c:v>
                </c:pt>
                <c:pt idx="6863">
                  <c:v>34.6</c:v>
                </c:pt>
                <c:pt idx="6864">
                  <c:v>34.6</c:v>
                </c:pt>
                <c:pt idx="6865">
                  <c:v>34.6</c:v>
                </c:pt>
                <c:pt idx="6866">
                  <c:v>34.5</c:v>
                </c:pt>
                <c:pt idx="6867">
                  <c:v>34.5</c:v>
                </c:pt>
                <c:pt idx="6868">
                  <c:v>34.5</c:v>
                </c:pt>
                <c:pt idx="6869">
                  <c:v>34.5</c:v>
                </c:pt>
                <c:pt idx="6870">
                  <c:v>34.5</c:v>
                </c:pt>
                <c:pt idx="6871">
                  <c:v>34.5</c:v>
                </c:pt>
                <c:pt idx="6872">
                  <c:v>34.5</c:v>
                </c:pt>
                <c:pt idx="6873">
                  <c:v>34.5</c:v>
                </c:pt>
                <c:pt idx="6874">
                  <c:v>34.5</c:v>
                </c:pt>
                <c:pt idx="6875">
                  <c:v>34.5</c:v>
                </c:pt>
                <c:pt idx="6876">
                  <c:v>34.5</c:v>
                </c:pt>
                <c:pt idx="6877">
                  <c:v>34.5</c:v>
                </c:pt>
                <c:pt idx="6878">
                  <c:v>34.5</c:v>
                </c:pt>
                <c:pt idx="6879">
                  <c:v>34.5</c:v>
                </c:pt>
                <c:pt idx="6880">
                  <c:v>34.5</c:v>
                </c:pt>
                <c:pt idx="6881">
                  <c:v>34.5</c:v>
                </c:pt>
                <c:pt idx="6882">
                  <c:v>34.4</c:v>
                </c:pt>
                <c:pt idx="6883">
                  <c:v>34.4</c:v>
                </c:pt>
                <c:pt idx="6884">
                  <c:v>34.4</c:v>
                </c:pt>
                <c:pt idx="6885">
                  <c:v>34.4</c:v>
                </c:pt>
                <c:pt idx="6886">
                  <c:v>34.4</c:v>
                </c:pt>
                <c:pt idx="6887">
                  <c:v>34.4</c:v>
                </c:pt>
                <c:pt idx="6888">
                  <c:v>34.4</c:v>
                </c:pt>
                <c:pt idx="6889">
                  <c:v>34.4</c:v>
                </c:pt>
                <c:pt idx="6890">
                  <c:v>34.4</c:v>
                </c:pt>
                <c:pt idx="6891">
                  <c:v>34.4</c:v>
                </c:pt>
                <c:pt idx="6892">
                  <c:v>34.4</c:v>
                </c:pt>
                <c:pt idx="6893">
                  <c:v>34.4</c:v>
                </c:pt>
                <c:pt idx="6894">
                  <c:v>34.4</c:v>
                </c:pt>
                <c:pt idx="6895">
                  <c:v>34.4</c:v>
                </c:pt>
                <c:pt idx="6896">
                  <c:v>34.4</c:v>
                </c:pt>
                <c:pt idx="6897">
                  <c:v>34.4</c:v>
                </c:pt>
                <c:pt idx="6898">
                  <c:v>34.300000000000004</c:v>
                </c:pt>
                <c:pt idx="6899">
                  <c:v>34.300000000000004</c:v>
                </c:pt>
                <c:pt idx="6900">
                  <c:v>34.300000000000004</c:v>
                </c:pt>
                <c:pt idx="6901">
                  <c:v>34.300000000000004</c:v>
                </c:pt>
                <c:pt idx="6902">
                  <c:v>34.300000000000004</c:v>
                </c:pt>
                <c:pt idx="6903">
                  <c:v>34.300000000000004</c:v>
                </c:pt>
                <c:pt idx="6904">
                  <c:v>34.300000000000004</c:v>
                </c:pt>
                <c:pt idx="6905">
                  <c:v>34.300000000000004</c:v>
                </c:pt>
                <c:pt idx="6906">
                  <c:v>34.300000000000004</c:v>
                </c:pt>
                <c:pt idx="6907">
                  <c:v>34.300000000000004</c:v>
                </c:pt>
                <c:pt idx="6908">
                  <c:v>34.300000000000004</c:v>
                </c:pt>
                <c:pt idx="6909">
                  <c:v>34.300000000000004</c:v>
                </c:pt>
                <c:pt idx="6910">
                  <c:v>34.300000000000004</c:v>
                </c:pt>
                <c:pt idx="6911">
                  <c:v>34.300000000000004</c:v>
                </c:pt>
                <c:pt idx="6912">
                  <c:v>34.300000000000004</c:v>
                </c:pt>
                <c:pt idx="6913">
                  <c:v>34.200000000000003</c:v>
                </c:pt>
                <c:pt idx="6914">
                  <c:v>34.200000000000003</c:v>
                </c:pt>
                <c:pt idx="6915">
                  <c:v>34.200000000000003</c:v>
                </c:pt>
                <c:pt idx="6916">
                  <c:v>34.200000000000003</c:v>
                </c:pt>
                <c:pt idx="6917">
                  <c:v>34.200000000000003</c:v>
                </c:pt>
                <c:pt idx="6918">
                  <c:v>34.200000000000003</c:v>
                </c:pt>
                <c:pt idx="6919">
                  <c:v>34.200000000000003</c:v>
                </c:pt>
                <c:pt idx="6920">
                  <c:v>34.200000000000003</c:v>
                </c:pt>
                <c:pt idx="6921">
                  <c:v>34.200000000000003</c:v>
                </c:pt>
                <c:pt idx="6922">
                  <c:v>34.200000000000003</c:v>
                </c:pt>
                <c:pt idx="6923">
                  <c:v>34.200000000000003</c:v>
                </c:pt>
                <c:pt idx="6924">
                  <c:v>34.200000000000003</c:v>
                </c:pt>
                <c:pt idx="6925">
                  <c:v>34.200000000000003</c:v>
                </c:pt>
                <c:pt idx="6926">
                  <c:v>34.200000000000003</c:v>
                </c:pt>
                <c:pt idx="6927">
                  <c:v>34.200000000000003</c:v>
                </c:pt>
                <c:pt idx="6928">
                  <c:v>34.200000000000003</c:v>
                </c:pt>
                <c:pt idx="6929">
                  <c:v>34.1</c:v>
                </c:pt>
                <c:pt idx="6930">
                  <c:v>34.1</c:v>
                </c:pt>
                <c:pt idx="6931">
                  <c:v>34.1</c:v>
                </c:pt>
                <c:pt idx="6932">
                  <c:v>34.1</c:v>
                </c:pt>
                <c:pt idx="6933">
                  <c:v>34.1</c:v>
                </c:pt>
                <c:pt idx="6934">
                  <c:v>34.1</c:v>
                </c:pt>
                <c:pt idx="6935">
                  <c:v>34.1</c:v>
                </c:pt>
                <c:pt idx="6936">
                  <c:v>34.1</c:v>
                </c:pt>
                <c:pt idx="6937">
                  <c:v>34.1</c:v>
                </c:pt>
                <c:pt idx="6938">
                  <c:v>34.1</c:v>
                </c:pt>
                <c:pt idx="6939">
                  <c:v>34.1</c:v>
                </c:pt>
                <c:pt idx="6940">
                  <c:v>34.1</c:v>
                </c:pt>
                <c:pt idx="6941">
                  <c:v>34.1</c:v>
                </c:pt>
                <c:pt idx="6942">
                  <c:v>34.1</c:v>
                </c:pt>
                <c:pt idx="6943">
                  <c:v>34.1</c:v>
                </c:pt>
                <c:pt idx="6944">
                  <c:v>34.1</c:v>
                </c:pt>
                <c:pt idx="6945">
                  <c:v>34</c:v>
                </c:pt>
                <c:pt idx="6946">
                  <c:v>34</c:v>
                </c:pt>
                <c:pt idx="6947">
                  <c:v>34</c:v>
                </c:pt>
                <c:pt idx="6948">
                  <c:v>34</c:v>
                </c:pt>
                <c:pt idx="6949">
                  <c:v>34</c:v>
                </c:pt>
                <c:pt idx="6950">
                  <c:v>34</c:v>
                </c:pt>
                <c:pt idx="6951">
                  <c:v>34</c:v>
                </c:pt>
                <c:pt idx="6952">
                  <c:v>34</c:v>
                </c:pt>
                <c:pt idx="6953">
                  <c:v>34</c:v>
                </c:pt>
                <c:pt idx="6954">
                  <c:v>34</c:v>
                </c:pt>
                <c:pt idx="6955">
                  <c:v>34</c:v>
                </c:pt>
                <c:pt idx="6956">
                  <c:v>34</c:v>
                </c:pt>
                <c:pt idx="6957">
                  <c:v>34</c:v>
                </c:pt>
                <c:pt idx="6958">
                  <c:v>34</c:v>
                </c:pt>
                <c:pt idx="6959">
                  <c:v>34</c:v>
                </c:pt>
                <c:pt idx="6960">
                  <c:v>34</c:v>
                </c:pt>
                <c:pt idx="6961">
                  <c:v>34</c:v>
                </c:pt>
                <c:pt idx="6962">
                  <c:v>33.9</c:v>
                </c:pt>
                <c:pt idx="6963">
                  <c:v>33.9</c:v>
                </c:pt>
                <c:pt idx="6964">
                  <c:v>33.9</c:v>
                </c:pt>
                <c:pt idx="6965">
                  <c:v>33.9</c:v>
                </c:pt>
                <c:pt idx="6966">
                  <c:v>33.9</c:v>
                </c:pt>
                <c:pt idx="6967">
                  <c:v>33.9</c:v>
                </c:pt>
                <c:pt idx="6968">
                  <c:v>33.9</c:v>
                </c:pt>
                <c:pt idx="6969">
                  <c:v>33.9</c:v>
                </c:pt>
                <c:pt idx="6970">
                  <c:v>33.9</c:v>
                </c:pt>
                <c:pt idx="6971">
                  <c:v>33.9</c:v>
                </c:pt>
                <c:pt idx="6972">
                  <c:v>33.9</c:v>
                </c:pt>
                <c:pt idx="6973">
                  <c:v>33.9</c:v>
                </c:pt>
                <c:pt idx="6974">
                  <c:v>33.9</c:v>
                </c:pt>
                <c:pt idx="6975">
                  <c:v>33.9</c:v>
                </c:pt>
                <c:pt idx="6976">
                  <c:v>33.9</c:v>
                </c:pt>
                <c:pt idx="6977">
                  <c:v>33.800000000000004</c:v>
                </c:pt>
                <c:pt idx="6978">
                  <c:v>33.800000000000004</c:v>
                </c:pt>
                <c:pt idx="6979">
                  <c:v>33.800000000000004</c:v>
                </c:pt>
                <c:pt idx="6980">
                  <c:v>33.800000000000004</c:v>
                </c:pt>
                <c:pt idx="6981">
                  <c:v>33.800000000000004</c:v>
                </c:pt>
                <c:pt idx="6982">
                  <c:v>33.800000000000004</c:v>
                </c:pt>
                <c:pt idx="6983">
                  <c:v>33.800000000000004</c:v>
                </c:pt>
                <c:pt idx="6984">
                  <c:v>33.800000000000004</c:v>
                </c:pt>
                <c:pt idx="6985">
                  <c:v>33.800000000000004</c:v>
                </c:pt>
                <c:pt idx="6986">
                  <c:v>33.800000000000004</c:v>
                </c:pt>
                <c:pt idx="6987">
                  <c:v>33.800000000000004</c:v>
                </c:pt>
                <c:pt idx="6988">
                  <c:v>33.800000000000004</c:v>
                </c:pt>
                <c:pt idx="6989">
                  <c:v>33.800000000000004</c:v>
                </c:pt>
                <c:pt idx="6990">
                  <c:v>33.800000000000004</c:v>
                </c:pt>
                <c:pt idx="6991">
                  <c:v>33.800000000000004</c:v>
                </c:pt>
                <c:pt idx="6992">
                  <c:v>33.800000000000004</c:v>
                </c:pt>
                <c:pt idx="6993">
                  <c:v>33.700000000000003</c:v>
                </c:pt>
                <c:pt idx="6994">
                  <c:v>33.700000000000003</c:v>
                </c:pt>
                <c:pt idx="6995">
                  <c:v>33.700000000000003</c:v>
                </c:pt>
                <c:pt idx="6996">
                  <c:v>33.700000000000003</c:v>
                </c:pt>
                <c:pt idx="6997">
                  <c:v>33.700000000000003</c:v>
                </c:pt>
                <c:pt idx="6998">
                  <c:v>33.700000000000003</c:v>
                </c:pt>
                <c:pt idx="6999">
                  <c:v>33.700000000000003</c:v>
                </c:pt>
                <c:pt idx="7000">
                  <c:v>33.700000000000003</c:v>
                </c:pt>
                <c:pt idx="7001">
                  <c:v>33.700000000000003</c:v>
                </c:pt>
                <c:pt idx="7002">
                  <c:v>33.700000000000003</c:v>
                </c:pt>
                <c:pt idx="7003">
                  <c:v>33.700000000000003</c:v>
                </c:pt>
                <c:pt idx="7004">
                  <c:v>33.700000000000003</c:v>
                </c:pt>
                <c:pt idx="7005">
                  <c:v>33.700000000000003</c:v>
                </c:pt>
                <c:pt idx="7006">
                  <c:v>33.700000000000003</c:v>
                </c:pt>
                <c:pt idx="7007">
                  <c:v>33.700000000000003</c:v>
                </c:pt>
                <c:pt idx="7008">
                  <c:v>33.6</c:v>
                </c:pt>
                <c:pt idx="7009">
                  <c:v>33.6</c:v>
                </c:pt>
                <c:pt idx="7010">
                  <c:v>33.6</c:v>
                </c:pt>
                <c:pt idx="7011">
                  <c:v>33.6</c:v>
                </c:pt>
                <c:pt idx="7012">
                  <c:v>33.6</c:v>
                </c:pt>
                <c:pt idx="7013">
                  <c:v>33.6</c:v>
                </c:pt>
                <c:pt idx="7014">
                  <c:v>33.6</c:v>
                </c:pt>
                <c:pt idx="7015">
                  <c:v>33.6</c:v>
                </c:pt>
                <c:pt idx="7016">
                  <c:v>33.6</c:v>
                </c:pt>
                <c:pt idx="7017">
                  <c:v>33.6</c:v>
                </c:pt>
                <c:pt idx="7018">
                  <c:v>33.6</c:v>
                </c:pt>
                <c:pt idx="7019">
                  <c:v>33.6</c:v>
                </c:pt>
                <c:pt idx="7020">
                  <c:v>33.6</c:v>
                </c:pt>
                <c:pt idx="7021">
                  <c:v>33.6</c:v>
                </c:pt>
                <c:pt idx="7022">
                  <c:v>33.6</c:v>
                </c:pt>
                <c:pt idx="7023">
                  <c:v>33.6</c:v>
                </c:pt>
                <c:pt idx="7024">
                  <c:v>33.6</c:v>
                </c:pt>
                <c:pt idx="7025">
                  <c:v>33.5</c:v>
                </c:pt>
                <c:pt idx="7026">
                  <c:v>33.5</c:v>
                </c:pt>
                <c:pt idx="7027">
                  <c:v>33.5</c:v>
                </c:pt>
                <c:pt idx="7028">
                  <c:v>33.5</c:v>
                </c:pt>
                <c:pt idx="7029">
                  <c:v>33.5</c:v>
                </c:pt>
                <c:pt idx="7030">
                  <c:v>33.5</c:v>
                </c:pt>
                <c:pt idx="7031">
                  <c:v>33.5</c:v>
                </c:pt>
                <c:pt idx="7032">
                  <c:v>33.5</c:v>
                </c:pt>
                <c:pt idx="7033">
                  <c:v>33.5</c:v>
                </c:pt>
                <c:pt idx="7034">
                  <c:v>33.5</c:v>
                </c:pt>
                <c:pt idx="7035">
                  <c:v>33.5</c:v>
                </c:pt>
                <c:pt idx="7036">
                  <c:v>33.5</c:v>
                </c:pt>
                <c:pt idx="7037">
                  <c:v>33.5</c:v>
                </c:pt>
                <c:pt idx="7038">
                  <c:v>33.5</c:v>
                </c:pt>
                <c:pt idx="7039">
                  <c:v>33.5</c:v>
                </c:pt>
                <c:pt idx="7040">
                  <c:v>33.4</c:v>
                </c:pt>
                <c:pt idx="7041">
                  <c:v>33.4</c:v>
                </c:pt>
                <c:pt idx="7042">
                  <c:v>33.4</c:v>
                </c:pt>
                <c:pt idx="7043">
                  <c:v>33.4</c:v>
                </c:pt>
                <c:pt idx="7044">
                  <c:v>33.4</c:v>
                </c:pt>
                <c:pt idx="7045">
                  <c:v>33.4</c:v>
                </c:pt>
                <c:pt idx="7046">
                  <c:v>33.4</c:v>
                </c:pt>
                <c:pt idx="7047">
                  <c:v>33.4</c:v>
                </c:pt>
                <c:pt idx="7048">
                  <c:v>33.4</c:v>
                </c:pt>
                <c:pt idx="7049">
                  <c:v>33.4</c:v>
                </c:pt>
                <c:pt idx="7050">
                  <c:v>33.4</c:v>
                </c:pt>
                <c:pt idx="7051">
                  <c:v>33.4</c:v>
                </c:pt>
                <c:pt idx="7052">
                  <c:v>33.4</c:v>
                </c:pt>
                <c:pt idx="7053">
                  <c:v>33.4</c:v>
                </c:pt>
                <c:pt idx="7054">
                  <c:v>33.4</c:v>
                </c:pt>
                <c:pt idx="7055">
                  <c:v>33.4</c:v>
                </c:pt>
                <c:pt idx="7056">
                  <c:v>33.300000000000004</c:v>
                </c:pt>
                <c:pt idx="7057">
                  <c:v>33.300000000000004</c:v>
                </c:pt>
                <c:pt idx="7058">
                  <c:v>33.300000000000004</c:v>
                </c:pt>
                <c:pt idx="7059">
                  <c:v>33.300000000000004</c:v>
                </c:pt>
                <c:pt idx="7060">
                  <c:v>33.300000000000004</c:v>
                </c:pt>
                <c:pt idx="7061">
                  <c:v>33.300000000000004</c:v>
                </c:pt>
                <c:pt idx="7062">
                  <c:v>33.300000000000004</c:v>
                </c:pt>
                <c:pt idx="7063">
                  <c:v>33.300000000000004</c:v>
                </c:pt>
                <c:pt idx="7064">
                  <c:v>33.300000000000004</c:v>
                </c:pt>
                <c:pt idx="7065">
                  <c:v>33.300000000000004</c:v>
                </c:pt>
                <c:pt idx="7066">
                  <c:v>33.300000000000004</c:v>
                </c:pt>
                <c:pt idx="7067">
                  <c:v>33.300000000000004</c:v>
                </c:pt>
                <c:pt idx="7068">
                  <c:v>33.300000000000004</c:v>
                </c:pt>
                <c:pt idx="7069">
                  <c:v>33.300000000000004</c:v>
                </c:pt>
                <c:pt idx="7070">
                  <c:v>33.300000000000004</c:v>
                </c:pt>
                <c:pt idx="7071">
                  <c:v>33.300000000000004</c:v>
                </c:pt>
                <c:pt idx="7072">
                  <c:v>33.200000000000003</c:v>
                </c:pt>
                <c:pt idx="7073">
                  <c:v>33.200000000000003</c:v>
                </c:pt>
                <c:pt idx="7074">
                  <c:v>33.200000000000003</c:v>
                </c:pt>
                <c:pt idx="7075">
                  <c:v>33.200000000000003</c:v>
                </c:pt>
                <c:pt idx="7076">
                  <c:v>33.200000000000003</c:v>
                </c:pt>
                <c:pt idx="7077">
                  <c:v>33.200000000000003</c:v>
                </c:pt>
                <c:pt idx="7078">
                  <c:v>33.200000000000003</c:v>
                </c:pt>
                <c:pt idx="7079">
                  <c:v>33.200000000000003</c:v>
                </c:pt>
                <c:pt idx="7080">
                  <c:v>33.200000000000003</c:v>
                </c:pt>
                <c:pt idx="7081">
                  <c:v>33.200000000000003</c:v>
                </c:pt>
                <c:pt idx="7082">
                  <c:v>33.200000000000003</c:v>
                </c:pt>
                <c:pt idx="7083">
                  <c:v>33.200000000000003</c:v>
                </c:pt>
                <c:pt idx="7084">
                  <c:v>33.200000000000003</c:v>
                </c:pt>
                <c:pt idx="7085">
                  <c:v>33.200000000000003</c:v>
                </c:pt>
                <c:pt idx="7086">
                  <c:v>33.200000000000003</c:v>
                </c:pt>
                <c:pt idx="7087">
                  <c:v>33.200000000000003</c:v>
                </c:pt>
                <c:pt idx="7088">
                  <c:v>33.1</c:v>
                </c:pt>
                <c:pt idx="7089">
                  <c:v>33.1</c:v>
                </c:pt>
                <c:pt idx="7090">
                  <c:v>33.1</c:v>
                </c:pt>
                <c:pt idx="7091">
                  <c:v>33.1</c:v>
                </c:pt>
                <c:pt idx="7092">
                  <c:v>33.1</c:v>
                </c:pt>
                <c:pt idx="7093">
                  <c:v>33.1</c:v>
                </c:pt>
                <c:pt idx="7094">
                  <c:v>33.1</c:v>
                </c:pt>
                <c:pt idx="7095">
                  <c:v>33.1</c:v>
                </c:pt>
                <c:pt idx="7096">
                  <c:v>33.1</c:v>
                </c:pt>
                <c:pt idx="7097">
                  <c:v>33.1</c:v>
                </c:pt>
                <c:pt idx="7098">
                  <c:v>33.1</c:v>
                </c:pt>
                <c:pt idx="7099">
                  <c:v>33.1</c:v>
                </c:pt>
                <c:pt idx="7100">
                  <c:v>33.1</c:v>
                </c:pt>
                <c:pt idx="7101">
                  <c:v>33.1</c:v>
                </c:pt>
                <c:pt idx="7102">
                  <c:v>33.1</c:v>
                </c:pt>
                <c:pt idx="7103">
                  <c:v>33.1</c:v>
                </c:pt>
                <c:pt idx="7104">
                  <c:v>33</c:v>
                </c:pt>
                <c:pt idx="7105">
                  <c:v>33</c:v>
                </c:pt>
                <c:pt idx="7106">
                  <c:v>33</c:v>
                </c:pt>
                <c:pt idx="7107">
                  <c:v>33</c:v>
                </c:pt>
                <c:pt idx="7108">
                  <c:v>33</c:v>
                </c:pt>
                <c:pt idx="7109">
                  <c:v>33</c:v>
                </c:pt>
                <c:pt idx="7110">
                  <c:v>33</c:v>
                </c:pt>
                <c:pt idx="7111">
                  <c:v>33</c:v>
                </c:pt>
                <c:pt idx="7112">
                  <c:v>33</c:v>
                </c:pt>
                <c:pt idx="7113">
                  <c:v>33</c:v>
                </c:pt>
                <c:pt idx="7114">
                  <c:v>33</c:v>
                </c:pt>
                <c:pt idx="7115">
                  <c:v>33</c:v>
                </c:pt>
                <c:pt idx="7116">
                  <c:v>33</c:v>
                </c:pt>
                <c:pt idx="7117">
                  <c:v>33</c:v>
                </c:pt>
                <c:pt idx="7118">
                  <c:v>33</c:v>
                </c:pt>
                <c:pt idx="7119">
                  <c:v>33</c:v>
                </c:pt>
                <c:pt idx="7120">
                  <c:v>32.9</c:v>
                </c:pt>
                <c:pt idx="7121">
                  <c:v>32.9</c:v>
                </c:pt>
                <c:pt idx="7122">
                  <c:v>32.9</c:v>
                </c:pt>
                <c:pt idx="7123">
                  <c:v>32.9</c:v>
                </c:pt>
                <c:pt idx="7124">
                  <c:v>32.9</c:v>
                </c:pt>
                <c:pt idx="7125">
                  <c:v>32.9</c:v>
                </c:pt>
                <c:pt idx="7126">
                  <c:v>32.9</c:v>
                </c:pt>
                <c:pt idx="7127">
                  <c:v>32.9</c:v>
                </c:pt>
                <c:pt idx="7128">
                  <c:v>32.9</c:v>
                </c:pt>
                <c:pt idx="7129">
                  <c:v>32.9</c:v>
                </c:pt>
                <c:pt idx="7130">
                  <c:v>32.9</c:v>
                </c:pt>
                <c:pt idx="7131">
                  <c:v>32.9</c:v>
                </c:pt>
                <c:pt idx="7132">
                  <c:v>32.9</c:v>
                </c:pt>
                <c:pt idx="7133">
                  <c:v>32.9</c:v>
                </c:pt>
                <c:pt idx="7134">
                  <c:v>32.9</c:v>
                </c:pt>
                <c:pt idx="7135">
                  <c:v>32.9</c:v>
                </c:pt>
                <c:pt idx="7136">
                  <c:v>32.800000000000004</c:v>
                </c:pt>
                <c:pt idx="7137">
                  <c:v>32.800000000000004</c:v>
                </c:pt>
                <c:pt idx="7138">
                  <c:v>32.800000000000004</c:v>
                </c:pt>
                <c:pt idx="7139">
                  <c:v>32.800000000000004</c:v>
                </c:pt>
                <c:pt idx="7140">
                  <c:v>32.800000000000004</c:v>
                </c:pt>
                <c:pt idx="7141">
                  <c:v>32.800000000000004</c:v>
                </c:pt>
                <c:pt idx="7142">
                  <c:v>32.800000000000004</c:v>
                </c:pt>
                <c:pt idx="7143">
                  <c:v>32.800000000000004</c:v>
                </c:pt>
                <c:pt idx="7144">
                  <c:v>32.800000000000004</c:v>
                </c:pt>
                <c:pt idx="7145">
                  <c:v>32.800000000000004</c:v>
                </c:pt>
                <c:pt idx="7146">
                  <c:v>32.800000000000004</c:v>
                </c:pt>
                <c:pt idx="7147">
                  <c:v>32.800000000000004</c:v>
                </c:pt>
                <c:pt idx="7148">
                  <c:v>32.800000000000004</c:v>
                </c:pt>
                <c:pt idx="7149">
                  <c:v>32.800000000000004</c:v>
                </c:pt>
                <c:pt idx="7150">
                  <c:v>32.800000000000004</c:v>
                </c:pt>
                <c:pt idx="7151">
                  <c:v>32.800000000000004</c:v>
                </c:pt>
                <c:pt idx="7152">
                  <c:v>32.700000000000003</c:v>
                </c:pt>
                <c:pt idx="7153">
                  <c:v>32.700000000000003</c:v>
                </c:pt>
                <c:pt idx="7154">
                  <c:v>32.700000000000003</c:v>
                </c:pt>
                <c:pt idx="7155">
                  <c:v>32.700000000000003</c:v>
                </c:pt>
                <c:pt idx="7156">
                  <c:v>32.700000000000003</c:v>
                </c:pt>
                <c:pt idx="7157">
                  <c:v>32.700000000000003</c:v>
                </c:pt>
                <c:pt idx="7158">
                  <c:v>32.700000000000003</c:v>
                </c:pt>
                <c:pt idx="7159">
                  <c:v>32.700000000000003</c:v>
                </c:pt>
                <c:pt idx="7160">
                  <c:v>32.700000000000003</c:v>
                </c:pt>
                <c:pt idx="7161">
                  <c:v>32.700000000000003</c:v>
                </c:pt>
                <c:pt idx="7162">
                  <c:v>32.700000000000003</c:v>
                </c:pt>
                <c:pt idx="7163">
                  <c:v>32.700000000000003</c:v>
                </c:pt>
                <c:pt idx="7164">
                  <c:v>32.700000000000003</c:v>
                </c:pt>
                <c:pt idx="7165">
                  <c:v>32.700000000000003</c:v>
                </c:pt>
                <c:pt idx="7166">
                  <c:v>32.700000000000003</c:v>
                </c:pt>
                <c:pt idx="7167">
                  <c:v>32.700000000000003</c:v>
                </c:pt>
                <c:pt idx="7168">
                  <c:v>32.6</c:v>
                </c:pt>
                <c:pt idx="7169">
                  <c:v>32.6</c:v>
                </c:pt>
                <c:pt idx="7170">
                  <c:v>32.6</c:v>
                </c:pt>
                <c:pt idx="7171">
                  <c:v>32.6</c:v>
                </c:pt>
                <c:pt idx="7172">
                  <c:v>32.6</c:v>
                </c:pt>
                <c:pt idx="7173">
                  <c:v>32.6</c:v>
                </c:pt>
                <c:pt idx="7174">
                  <c:v>32.6</c:v>
                </c:pt>
                <c:pt idx="7175">
                  <c:v>32.6</c:v>
                </c:pt>
                <c:pt idx="7176">
                  <c:v>32.6</c:v>
                </c:pt>
                <c:pt idx="7177">
                  <c:v>32.6</c:v>
                </c:pt>
                <c:pt idx="7178">
                  <c:v>32.6</c:v>
                </c:pt>
                <c:pt idx="7179">
                  <c:v>32.6</c:v>
                </c:pt>
                <c:pt idx="7180">
                  <c:v>32.6</c:v>
                </c:pt>
                <c:pt idx="7181">
                  <c:v>32.6</c:v>
                </c:pt>
                <c:pt idx="7182">
                  <c:v>32.6</c:v>
                </c:pt>
                <c:pt idx="7183">
                  <c:v>32.6</c:v>
                </c:pt>
                <c:pt idx="7184">
                  <c:v>32.5</c:v>
                </c:pt>
                <c:pt idx="7185">
                  <c:v>32.5</c:v>
                </c:pt>
                <c:pt idx="7186">
                  <c:v>32.5</c:v>
                </c:pt>
                <c:pt idx="7187">
                  <c:v>32.5</c:v>
                </c:pt>
                <c:pt idx="7188">
                  <c:v>32.5</c:v>
                </c:pt>
                <c:pt idx="7189">
                  <c:v>32.5</c:v>
                </c:pt>
                <c:pt idx="7190">
                  <c:v>32.5</c:v>
                </c:pt>
                <c:pt idx="7191">
                  <c:v>32.5</c:v>
                </c:pt>
                <c:pt idx="7192">
                  <c:v>32.5</c:v>
                </c:pt>
                <c:pt idx="7193">
                  <c:v>32.5</c:v>
                </c:pt>
                <c:pt idx="7194">
                  <c:v>32.5</c:v>
                </c:pt>
                <c:pt idx="7195">
                  <c:v>32.5</c:v>
                </c:pt>
                <c:pt idx="7196">
                  <c:v>32.5</c:v>
                </c:pt>
                <c:pt idx="7197">
                  <c:v>32.5</c:v>
                </c:pt>
                <c:pt idx="7198">
                  <c:v>32.5</c:v>
                </c:pt>
                <c:pt idx="7199">
                  <c:v>32.5</c:v>
                </c:pt>
                <c:pt idx="7200">
                  <c:v>32.4</c:v>
                </c:pt>
                <c:pt idx="7201">
                  <c:v>32.4</c:v>
                </c:pt>
                <c:pt idx="7202">
                  <c:v>32.4</c:v>
                </c:pt>
                <c:pt idx="7203">
                  <c:v>32.4</c:v>
                </c:pt>
                <c:pt idx="7204">
                  <c:v>32.4</c:v>
                </c:pt>
                <c:pt idx="7205">
                  <c:v>32.4</c:v>
                </c:pt>
                <c:pt idx="7206">
                  <c:v>32.4</c:v>
                </c:pt>
                <c:pt idx="7207">
                  <c:v>32.4</c:v>
                </c:pt>
                <c:pt idx="7208">
                  <c:v>32.4</c:v>
                </c:pt>
                <c:pt idx="7209">
                  <c:v>32.4</c:v>
                </c:pt>
                <c:pt idx="7210">
                  <c:v>32.4</c:v>
                </c:pt>
                <c:pt idx="7211">
                  <c:v>32.4</c:v>
                </c:pt>
                <c:pt idx="7212">
                  <c:v>32.4</c:v>
                </c:pt>
                <c:pt idx="7213">
                  <c:v>32.4</c:v>
                </c:pt>
                <c:pt idx="7214">
                  <c:v>32.4</c:v>
                </c:pt>
                <c:pt idx="7215">
                  <c:v>32.4</c:v>
                </c:pt>
                <c:pt idx="7216">
                  <c:v>32.300000000000004</c:v>
                </c:pt>
                <c:pt idx="7217">
                  <c:v>32.300000000000004</c:v>
                </c:pt>
                <c:pt idx="7218">
                  <c:v>32.300000000000004</c:v>
                </c:pt>
                <c:pt idx="7219">
                  <c:v>32.300000000000004</c:v>
                </c:pt>
                <c:pt idx="7220">
                  <c:v>32.300000000000004</c:v>
                </c:pt>
                <c:pt idx="7221">
                  <c:v>32.300000000000004</c:v>
                </c:pt>
                <c:pt idx="7222">
                  <c:v>32.300000000000004</c:v>
                </c:pt>
                <c:pt idx="7223">
                  <c:v>32.300000000000004</c:v>
                </c:pt>
                <c:pt idx="7224">
                  <c:v>32.300000000000004</c:v>
                </c:pt>
                <c:pt idx="7225">
                  <c:v>32.300000000000004</c:v>
                </c:pt>
                <c:pt idx="7226">
                  <c:v>32.300000000000004</c:v>
                </c:pt>
                <c:pt idx="7227">
                  <c:v>32.300000000000004</c:v>
                </c:pt>
                <c:pt idx="7228">
                  <c:v>32.300000000000004</c:v>
                </c:pt>
                <c:pt idx="7229">
                  <c:v>32.300000000000004</c:v>
                </c:pt>
                <c:pt idx="7230">
                  <c:v>32.300000000000004</c:v>
                </c:pt>
                <c:pt idx="7231">
                  <c:v>32.300000000000004</c:v>
                </c:pt>
                <c:pt idx="7232">
                  <c:v>32.300000000000004</c:v>
                </c:pt>
                <c:pt idx="7233">
                  <c:v>32.200000000000003</c:v>
                </c:pt>
                <c:pt idx="7234">
                  <c:v>32.200000000000003</c:v>
                </c:pt>
                <c:pt idx="7235">
                  <c:v>32.200000000000003</c:v>
                </c:pt>
                <c:pt idx="7236">
                  <c:v>32.200000000000003</c:v>
                </c:pt>
                <c:pt idx="7237">
                  <c:v>32.200000000000003</c:v>
                </c:pt>
                <c:pt idx="7238">
                  <c:v>32.200000000000003</c:v>
                </c:pt>
                <c:pt idx="7239">
                  <c:v>32.200000000000003</c:v>
                </c:pt>
                <c:pt idx="7240">
                  <c:v>32.200000000000003</c:v>
                </c:pt>
                <c:pt idx="7241">
                  <c:v>32.200000000000003</c:v>
                </c:pt>
                <c:pt idx="7242">
                  <c:v>32.200000000000003</c:v>
                </c:pt>
                <c:pt idx="7243">
                  <c:v>32.200000000000003</c:v>
                </c:pt>
                <c:pt idx="7244">
                  <c:v>32.200000000000003</c:v>
                </c:pt>
                <c:pt idx="7245">
                  <c:v>32.200000000000003</c:v>
                </c:pt>
                <c:pt idx="7246">
                  <c:v>32.200000000000003</c:v>
                </c:pt>
                <c:pt idx="7247">
                  <c:v>32.200000000000003</c:v>
                </c:pt>
                <c:pt idx="7248">
                  <c:v>32.200000000000003</c:v>
                </c:pt>
                <c:pt idx="7249">
                  <c:v>32.200000000000003</c:v>
                </c:pt>
                <c:pt idx="7250">
                  <c:v>32.1</c:v>
                </c:pt>
                <c:pt idx="7251">
                  <c:v>32.1</c:v>
                </c:pt>
                <c:pt idx="7252">
                  <c:v>32.1</c:v>
                </c:pt>
                <c:pt idx="7253">
                  <c:v>32.1</c:v>
                </c:pt>
                <c:pt idx="7254">
                  <c:v>32.1</c:v>
                </c:pt>
                <c:pt idx="7255">
                  <c:v>32.1</c:v>
                </c:pt>
                <c:pt idx="7256">
                  <c:v>32.1</c:v>
                </c:pt>
                <c:pt idx="7257">
                  <c:v>32.1</c:v>
                </c:pt>
                <c:pt idx="7258">
                  <c:v>32.1</c:v>
                </c:pt>
                <c:pt idx="7259">
                  <c:v>32.1</c:v>
                </c:pt>
                <c:pt idx="7260">
                  <c:v>32.1</c:v>
                </c:pt>
                <c:pt idx="7261">
                  <c:v>32.1</c:v>
                </c:pt>
                <c:pt idx="7262">
                  <c:v>32.1</c:v>
                </c:pt>
                <c:pt idx="7263">
                  <c:v>32.1</c:v>
                </c:pt>
                <c:pt idx="7264">
                  <c:v>32.1</c:v>
                </c:pt>
                <c:pt idx="7265">
                  <c:v>32.1</c:v>
                </c:pt>
                <c:pt idx="7266">
                  <c:v>32.1</c:v>
                </c:pt>
                <c:pt idx="7267">
                  <c:v>32</c:v>
                </c:pt>
                <c:pt idx="7268">
                  <c:v>32</c:v>
                </c:pt>
                <c:pt idx="7269">
                  <c:v>32</c:v>
                </c:pt>
                <c:pt idx="7270">
                  <c:v>32</c:v>
                </c:pt>
                <c:pt idx="7271">
                  <c:v>32</c:v>
                </c:pt>
                <c:pt idx="7272">
                  <c:v>32</c:v>
                </c:pt>
                <c:pt idx="7273">
                  <c:v>32</c:v>
                </c:pt>
                <c:pt idx="7274">
                  <c:v>32</c:v>
                </c:pt>
                <c:pt idx="7275">
                  <c:v>32</c:v>
                </c:pt>
                <c:pt idx="7276">
                  <c:v>32</c:v>
                </c:pt>
                <c:pt idx="7277">
                  <c:v>32</c:v>
                </c:pt>
                <c:pt idx="7278">
                  <c:v>32</c:v>
                </c:pt>
                <c:pt idx="7279">
                  <c:v>32</c:v>
                </c:pt>
                <c:pt idx="7280">
                  <c:v>32</c:v>
                </c:pt>
                <c:pt idx="7281">
                  <c:v>32</c:v>
                </c:pt>
                <c:pt idx="7282">
                  <c:v>32</c:v>
                </c:pt>
                <c:pt idx="7283">
                  <c:v>31.9</c:v>
                </c:pt>
                <c:pt idx="7284">
                  <c:v>31.9</c:v>
                </c:pt>
                <c:pt idx="7285">
                  <c:v>31.9</c:v>
                </c:pt>
                <c:pt idx="7286">
                  <c:v>31.9</c:v>
                </c:pt>
                <c:pt idx="7287">
                  <c:v>31.9</c:v>
                </c:pt>
                <c:pt idx="7288">
                  <c:v>31.9</c:v>
                </c:pt>
                <c:pt idx="7289">
                  <c:v>31.9</c:v>
                </c:pt>
                <c:pt idx="7290">
                  <c:v>31.9</c:v>
                </c:pt>
                <c:pt idx="7291">
                  <c:v>31.9</c:v>
                </c:pt>
                <c:pt idx="7292">
                  <c:v>31.9</c:v>
                </c:pt>
                <c:pt idx="7293">
                  <c:v>31.9</c:v>
                </c:pt>
                <c:pt idx="7294">
                  <c:v>31.9</c:v>
                </c:pt>
                <c:pt idx="7295">
                  <c:v>31.9</c:v>
                </c:pt>
                <c:pt idx="7296">
                  <c:v>31.9</c:v>
                </c:pt>
                <c:pt idx="7297">
                  <c:v>31.9</c:v>
                </c:pt>
                <c:pt idx="7298">
                  <c:v>31.9</c:v>
                </c:pt>
                <c:pt idx="7299">
                  <c:v>31.8</c:v>
                </c:pt>
                <c:pt idx="7300">
                  <c:v>31.8</c:v>
                </c:pt>
                <c:pt idx="7301">
                  <c:v>31.8</c:v>
                </c:pt>
                <c:pt idx="7302">
                  <c:v>31.8</c:v>
                </c:pt>
                <c:pt idx="7303">
                  <c:v>31.8</c:v>
                </c:pt>
                <c:pt idx="7304">
                  <c:v>31.8</c:v>
                </c:pt>
                <c:pt idx="7305">
                  <c:v>31.8</c:v>
                </c:pt>
                <c:pt idx="7306">
                  <c:v>31.8</c:v>
                </c:pt>
                <c:pt idx="7307">
                  <c:v>31.8</c:v>
                </c:pt>
                <c:pt idx="7308">
                  <c:v>31.8</c:v>
                </c:pt>
                <c:pt idx="7309">
                  <c:v>31.8</c:v>
                </c:pt>
                <c:pt idx="7310">
                  <c:v>31.8</c:v>
                </c:pt>
                <c:pt idx="7311">
                  <c:v>31.8</c:v>
                </c:pt>
                <c:pt idx="7312">
                  <c:v>31.8</c:v>
                </c:pt>
                <c:pt idx="7313">
                  <c:v>31.8</c:v>
                </c:pt>
                <c:pt idx="7314">
                  <c:v>31.8</c:v>
                </c:pt>
                <c:pt idx="7315">
                  <c:v>31.7</c:v>
                </c:pt>
                <c:pt idx="7316">
                  <c:v>31.7</c:v>
                </c:pt>
                <c:pt idx="7317">
                  <c:v>31.7</c:v>
                </c:pt>
                <c:pt idx="7318">
                  <c:v>31.7</c:v>
                </c:pt>
                <c:pt idx="7319">
                  <c:v>31.7</c:v>
                </c:pt>
                <c:pt idx="7320">
                  <c:v>31.7</c:v>
                </c:pt>
                <c:pt idx="7321">
                  <c:v>31.7</c:v>
                </c:pt>
                <c:pt idx="7322">
                  <c:v>31.7</c:v>
                </c:pt>
                <c:pt idx="7323">
                  <c:v>31.7</c:v>
                </c:pt>
                <c:pt idx="7324">
                  <c:v>31.7</c:v>
                </c:pt>
                <c:pt idx="7325">
                  <c:v>31.7</c:v>
                </c:pt>
                <c:pt idx="7326">
                  <c:v>31.7</c:v>
                </c:pt>
                <c:pt idx="7327">
                  <c:v>31.7</c:v>
                </c:pt>
                <c:pt idx="7328">
                  <c:v>31.7</c:v>
                </c:pt>
                <c:pt idx="7329">
                  <c:v>31.7</c:v>
                </c:pt>
                <c:pt idx="7330">
                  <c:v>31.6</c:v>
                </c:pt>
                <c:pt idx="7331">
                  <c:v>31.6</c:v>
                </c:pt>
                <c:pt idx="7332">
                  <c:v>31.6</c:v>
                </c:pt>
                <c:pt idx="7333">
                  <c:v>31.6</c:v>
                </c:pt>
                <c:pt idx="7334">
                  <c:v>31.6</c:v>
                </c:pt>
                <c:pt idx="7335">
                  <c:v>31.6</c:v>
                </c:pt>
                <c:pt idx="7336">
                  <c:v>31.6</c:v>
                </c:pt>
                <c:pt idx="7337">
                  <c:v>31.6</c:v>
                </c:pt>
                <c:pt idx="7338">
                  <c:v>31.6</c:v>
                </c:pt>
                <c:pt idx="7339">
                  <c:v>31.6</c:v>
                </c:pt>
                <c:pt idx="7340">
                  <c:v>31.6</c:v>
                </c:pt>
                <c:pt idx="7341">
                  <c:v>31.6</c:v>
                </c:pt>
                <c:pt idx="7342">
                  <c:v>31.6</c:v>
                </c:pt>
                <c:pt idx="7343">
                  <c:v>31.6</c:v>
                </c:pt>
                <c:pt idx="7344">
                  <c:v>31.6</c:v>
                </c:pt>
                <c:pt idx="7345">
                  <c:v>31.5</c:v>
                </c:pt>
                <c:pt idx="7346">
                  <c:v>31.5</c:v>
                </c:pt>
                <c:pt idx="7347">
                  <c:v>31.5</c:v>
                </c:pt>
                <c:pt idx="7348">
                  <c:v>31.5</c:v>
                </c:pt>
                <c:pt idx="7349">
                  <c:v>31.5</c:v>
                </c:pt>
                <c:pt idx="7350">
                  <c:v>31.5</c:v>
                </c:pt>
                <c:pt idx="7351">
                  <c:v>31.5</c:v>
                </c:pt>
                <c:pt idx="7352">
                  <c:v>31.5</c:v>
                </c:pt>
                <c:pt idx="7353">
                  <c:v>31.5</c:v>
                </c:pt>
                <c:pt idx="7354">
                  <c:v>31.5</c:v>
                </c:pt>
                <c:pt idx="7355">
                  <c:v>31.5</c:v>
                </c:pt>
                <c:pt idx="7356">
                  <c:v>31.5</c:v>
                </c:pt>
                <c:pt idx="7357">
                  <c:v>31.5</c:v>
                </c:pt>
                <c:pt idx="7358">
                  <c:v>31.5</c:v>
                </c:pt>
                <c:pt idx="7359">
                  <c:v>31.5</c:v>
                </c:pt>
                <c:pt idx="7360">
                  <c:v>31.4</c:v>
                </c:pt>
                <c:pt idx="7361">
                  <c:v>31.4</c:v>
                </c:pt>
                <c:pt idx="7362">
                  <c:v>31.4</c:v>
                </c:pt>
                <c:pt idx="7363">
                  <c:v>31.4</c:v>
                </c:pt>
                <c:pt idx="7364">
                  <c:v>31.4</c:v>
                </c:pt>
                <c:pt idx="7365">
                  <c:v>31.4</c:v>
                </c:pt>
                <c:pt idx="7366">
                  <c:v>31.4</c:v>
                </c:pt>
                <c:pt idx="7367">
                  <c:v>31.4</c:v>
                </c:pt>
                <c:pt idx="7368">
                  <c:v>31.4</c:v>
                </c:pt>
                <c:pt idx="7369">
                  <c:v>31.4</c:v>
                </c:pt>
                <c:pt idx="7370">
                  <c:v>31.4</c:v>
                </c:pt>
                <c:pt idx="7371">
                  <c:v>31.4</c:v>
                </c:pt>
                <c:pt idx="7372">
                  <c:v>31.4</c:v>
                </c:pt>
                <c:pt idx="7373">
                  <c:v>31.4</c:v>
                </c:pt>
                <c:pt idx="7374">
                  <c:v>31.3</c:v>
                </c:pt>
                <c:pt idx="7375">
                  <c:v>31.3</c:v>
                </c:pt>
                <c:pt idx="7376">
                  <c:v>31.3</c:v>
                </c:pt>
                <c:pt idx="7377">
                  <c:v>31.3</c:v>
                </c:pt>
                <c:pt idx="7378">
                  <c:v>31.3</c:v>
                </c:pt>
                <c:pt idx="7379">
                  <c:v>31.3</c:v>
                </c:pt>
                <c:pt idx="7380">
                  <c:v>31.3</c:v>
                </c:pt>
                <c:pt idx="7381">
                  <c:v>31.3</c:v>
                </c:pt>
                <c:pt idx="7382">
                  <c:v>31.3</c:v>
                </c:pt>
                <c:pt idx="7383">
                  <c:v>31.3</c:v>
                </c:pt>
                <c:pt idx="7384">
                  <c:v>31.3</c:v>
                </c:pt>
                <c:pt idx="7385">
                  <c:v>31.3</c:v>
                </c:pt>
                <c:pt idx="7386">
                  <c:v>31.3</c:v>
                </c:pt>
                <c:pt idx="7387">
                  <c:v>31.3</c:v>
                </c:pt>
                <c:pt idx="7388">
                  <c:v>31.2</c:v>
                </c:pt>
                <c:pt idx="7389">
                  <c:v>31.2</c:v>
                </c:pt>
                <c:pt idx="7390">
                  <c:v>31.2</c:v>
                </c:pt>
                <c:pt idx="7391">
                  <c:v>31.2</c:v>
                </c:pt>
                <c:pt idx="7392">
                  <c:v>31.2</c:v>
                </c:pt>
                <c:pt idx="7393">
                  <c:v>31.2</c:v>
                </c:pt>
                <c:pt idx="7394">
                  <c:v>31.2</c:v>
                </c:pt>
                <c:pt idx="7395">
                  <c:v>31.2</c:v>
                </c:pt>
                <c:pt idx="7396">
                  <c:v>31.2</c:v>
                </c:pt>
                <c:pt idx="7397">
                  <c:v>31.2</c:v>
                </c:pt>
                <c:pt idx="7398">
                  <c:v>31.2</c:v>
                </c:pt>
                <c:pt idx="7399">
                  <c:v>31.2</c:v>
                </c:pt>
                <c:pt idx="7400">
                  <c:v>31.2</c:v>
                </c:pt>
                <c:pt idx="7401">
                  <c:v>31.1</c:v>
                </c:pt>
                <c:pt idx="7402">
                  <c:v>31.1</c:v>
                </c:pt>
                <c:pt idx="7403">
                  <c:v>31.1</c:v>
                </c:pt>
                <c:pt idx="7404">
                  <c:v>31.1</c:v>
                </c:pt>
                <c:pt idx="7405">
                  <c:v>31.1</c:v>
                </c:pt>
                <c:pt idx="7406">
                  <c:v>31.1</c:v>
                </c:pt>
                <c:pt idx="7407">
                  <c:v>31.1</c:v>
                </c:pt>
                <c:pt idx="7408">
                  <c:v>31.1</c:v>
                </c:pt>
                <c:pt idx="7409">
                  <c:v>31.1</c:v>
                </c:pt>
                <c:pt idx="7410">
                  <c:v>31.1</c:v>
                </c:pt>
                <c:pt idx="7411">
                  <c:v>31.1</c:v>
                </c:pt>
                <c:pt idx="7412">
                  <c:v>31.1</c:v>
                </c:pt>
                <c:pt idx="7413">
                  <c:v>31.1</c:v>
                </c:pt>
                <c:pt idx="7414">
                  <c:v>31</c:v>
                </c:pt>
                <c:pt idx="7415">
                  <c:v>31</c:v>
                </c:pt>
                <c:pt idx="7416">
                  <c:v>31</c:v>
                </c:pt>
                <c:pt idx="7417">
                  <c:v>31</c:v>
                </c:pt>
                <c:pt idx="7418">
                  <c:v>31</c:v>
                </c:pt>
                <c:pt idx="7419">
                  <c:v>31</c:v>
                </c:pt>
                <c:pt idx="7420">
                  <c:v>31</c:v>
                </c:pt>
                <c:pt idx="7421">
                  <c:v>31</c:v>
                </c:pt>
                <c:pt idx="7422">
                  <c:v>31</c:v>
                </c:pt>
                <c:pt idx="7423">
                  <c:v>31</c:v>
                </c:pt>
                <c:pt idx="7424">
                  <c:v>31</c:v>
                </c:pt>
                <c:pt idx="7425">
                  <c:v>31</c:v>
                </c:pt>
                <c:pt idx="7426">
                  <c:v>30.9</c:v>
                </c:pt>
                <c:pt idx="7427">
                  <c:v>30.9</c:v>
                </c:pt>
                <c:pt idx="7428">
                  <c:v>30.9</c:v>
                </c:pt>
                <c:pt idx="7429">
                  <c:v>30.9</c:v>
                </c:pt>
                <c:pt idx="7430">
                  <c:v>30.9</c:v>
                </c:pt>
                <c:pt idx="7431">
                  <c:v>30.9</c:v>
                </c:pt>
                <c:pt idx="7432">
                  <c:v>30.9</c:v>
                </c:pt>
                <c:pt idx="7433">
                  <c:v>30.9</c:v>
                </c:pt>
                <c:pt idx="7434">
                  <c:v>30.9</c:v>
                </c:pt>
                <c:pt idx="7435">
                  <c:v>30.9</c:v>
                </c:pt>
                <c:pt idx="7436">
                  <c:v>30.8</c:v>
                </c:pt>
                <c:pt idx="7437">
                  <c:v>30.8</c:v>
                </c:pt>
                <c:pt idx="7438">
                  <c:v>30.8</c:v>
                </c:pt>
                <c:pt idx="7439">
                  <c:v>30.8</c:v>
                </c:pt>
                <c:pt idx="7440">
                  <c:v>30.8</c:v>
                </c:pt>
                <c:pt idx="7441">
                  <c:v>30.8</c:v>
                </c:pt>
                <c:pt idx="7442">
                  <c:v>30.8</c:v>
                </c:pt>
                <c:pt idx="7443">
                  <c:v>30.8</c:v>
                </c:pt>
                <c:pt idx="7444">
                  <c:v>30.8</c:v>
                </c:pt>
                <c:pt idx="7445">
                  <c:v>30.7</c:v>
                </c:pt>
                <c:pt idx="7446">
                  <c:v>30.7</c:v>
                </c:pt>
                <c:pt idx="7447">
                  <c:v>30.7</c:v>
                </c:pt>
                <c:pt idx="7448">
                  <c:v>30.7</c:v>
                </c:pt>
                <c:pt idx="7449">
                  <c:v>30.7</c:v>
                </c:pt>
                <c:pt idx="7450">
                  <c:v>30.7</c:v>
                </c:pt>
                <c:pt idx="7451">
                  <c:v>30.7</c:v>
                </c:pt>
                <c:pt idx="7452">
                  <c:v>30.6</c:v>
                </c:pt>
                <c:pt idx="7453">
                  <c:v>30.6</c:v>
                </c:pt>
                <c:pt idx="7454">
                  <c:v>30.6</c:v>
                </c:pt>
                <c:pt idx="7455">
                  <c:v>30.6</c:v>
                </c:pt>
                <c:pt idx="7456">
                  <c:v>30.6</c:v>
                </c:pt>
                <c:pt idx="7457">
                  <c:v>30.6</c:v>
                </c:pt>
                <c:pt idx="7458">
                  <c:v>30.6</c:v>
                </c:pt>
                <c:pt idx="7459">
                  <c:v>30.5</c:v>
                </c:pt>
                <c:pt idx="7460">
                  <c:v>30.5</c:v>
                </c:pt>
                <c:pt idx="7461">
                  <c:v>30.5</c:v>
                </c:pt>
                <c:pt idx="7462">
                  <c:v>30.5</c:v>
                </c:pt>
                <c:pt idx="7463">
                  <c:v>30.5</c:v>
                </c:pt>
                <c:pt idx="7464">
                  <c:v>30.5</c:v>
                </c:pt>
                <c:pt idx="7465">
                  <c:v>30.4</c:v>
                </c:pt>
                <c:pt idx="7466">
                  <c:v>30.4</c:v>
                </c:pt>
                <c:pt idx="7467">
                  <c:v>30.4</c:v>
                </c:pt>
                <c:pt idx="7468">
                  <c:v>30.4</c:v>
                </c:pt>
                <c:pt idx="7469">
                  <c:v>30.4</c:v>
                </c:pt>
                <c:pt idx="7470">
                  <c:v>30.3</c:v>
                </c:pt>
                <c:pt idx="7471">
                  <c:v>30.3</c:v>
                </c:pt>
                <c:pt idx="7472">
                  <c:v>30.3</c:v>
                </c:pt>
                <c:pt idx="7473">
                  <c:v>30.3</c:v>
                </c:pt>
                <c:pt idx="7474">
                  <c:v>30.3</c:v>
                </c:pt>
                <c:pt idx="7475">
                  <c:v>30.2</c:v>
                </c:pt>
                <c:pt idx="7476">
                  <c:v>30.2</c:v>
                </c:pt>
                <c:pt idx="7477">
                  <c:v>30.2</c:v>
                </c:pt>
                <c:pt idx="7478">
                  <c:v>30.2</c:v>
                </c:pt>
                <c:pt idx="7479">
                  <c:v>30.2</c:v>
                </c:pt>
                <c:pt idx="7480">
                  <c:v>30.2</c:v>
                </c:pt>
                <c:pt idx="7481">
                  <c:v>30.1</c:v>
                </c:pt>
                <c:pt idx="7482">
                  <c:v>30.1</c:v>
                </c:pt>
                <c:pt idx="7483">
                  <c:v>30.1</c:v>
                </c:pt>
                <c:pt idx="7484">
                  <c:v>30.1</c:v>
                </c:pt>
                <c:pt idx="7485">
                  <c:v>30.1</c:v>
                </c:pt>
                <c:pt idx="7486">
                  <c:v>30</c:v>
                </c:pt>
                <c:pt idx="7487">
                  <c:v>30</c:v>
                </c:pt>
                <c:pt idx="7488">
                  <c:v>30</c:v>
                </c:pt>
                <c:pt idx="7489">
                  <c:v>30</c:v>
                </c:pt>
                <c:pt idx="7490">
                  <c:v>30</c:v>
                </c:pt>
                <c:pt idx="7491">
                  <c:v>29.9</c:v>
                </c:pt>
                <c:pt idx="7492">
                  <c:v>29.9</c:v>
                </c:pt>
                <c:pt idx="7493">
                  <c:v>29.9</c:v>
                </c:pt>
                <c:pt idx="7494">
                  <c:v>29.9</c:v>
                </c:pt>
                <c:pt idx="7495">
                  <c:v>29.9</c:v>
                </c:pt>
                <c:pt idx="7496">
                  <c:v>29.9</c:v>
                </c:pt>
                <c:pt idx="7497">
                  <c:v>29.8</c:v>
                </c:pt>
                <c:pt idx="7498">
                  <c:v>29.8</c:v>
                </c:pt>
                <c:pt idx="7499">
                  <c:v>29.8</c:v>
                </c:pt>
                <c:pt idx="7500">
                  <c:v>29.8</c:v>
                </c:pt>
                <c:pt idx="7501">
                  <c:v>29.8</c:v>
                </c:pt>
                <c:pt idx="7502">
                  <c:v>29.8</c:v>
                </c:pt>
                <c:pt idx="7503">
                  <c:v>29.8</c:v>
                </c:pt>
                <c:pt idx="7504">
                  <c:v>29.7</c:v>
                </c:pt>
                <c:pt idx="7505">
                  <c:v>29.7</c:v>
                </c:pt>
                <c:pt idx="7506">
                  <c:v>29.7</c:v>
                </c:pt>
                <c:pt idx="7507">
                  <c:v>29.7</c:v>
                </c:pt>
                <c:pt idx="7508">
                  <c:v>29.7</c:v>
                </c:pt>
                <c:pt idx="7509">
                  <c:v>29.7</c:v>
                </c:pt>
                <c:pt idx="7510">
                  <c:v>29.7</c:v>
                </c:pt>
                <c:pt idx="7511">
                  <c:v>29.7</c:v>
                </c:pt>
                <c:pt idx="7512">
                  <c:v>29.7</c:v>
                </c:pt>
                <c:pt idx="7513">
                  <c:v>29.6</c:v>
                </c:pt>
                <c:pt idx="7514">
                  <c:v>29.6</c:v>
                </c:pt>
              </c:numCache>
            </c:numRef>
          </c:val>
        </c:ser>
        <c:ser>
          <c:idx val="5"/>
          <c:order val="4"/>
          <c:tx>
            <c:strRef>
              <c:f>dati!$AK$1</c:f>
              <c:strCache>
                <c:ptCount val="1"/>
                <c:pt idx="0">
                  <c:v>CdEf5</c:v>
                </c:pt>
              </c:strCache>
            </c:strRef>
          </c:tx>
          <c:spPr>
            <a:ln w="15875">
              <a:solidFill>
                <a:srgbClr val="92D05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dati!$AK$2:$AK$7516</c:f>
              <c:numCache>
                <c:formatCode>General</c:formatCode>
                <c:ptCount val="7515"/>
                <c:pt idx="0">
                  <c:v>67.5</c:v>
                </c:pt>
                <c:pt idx="1">
                  <c:v>67.5</c:v>
                </c:pt>
                <c:pt idx="2">
                  <c:v>67.5</c:v>
                </c:pt>
                <c:pt idx="3">
                  <c:v>67.5</c:v>
                </c:pt>
                <c:pt idx="4">
                  <c:v>67.5</c:v>
                </c:pt>
                <c:pt idx="5">
                  <c:v>67.5</c:v>
                </c:pt>
                <c:pt idx="6">
                  <c:v>67.5</c:v>
                </c:pt>
                <c:pt idx="7">
                  <c:v>67.400000000000006</c:v>
                </c:pt>
                <c:pt idx="8">
                  <c:v>67.400000000000006</c:v>
                </c:pt>
                <c:pt idx="9">
                  <c:v>67.400000000000006</c:v>
                </c:pt>
                <c:pt idx="10">
                  <c:v>67.400000000000006</c:v>
                </c:pt>
                <c:pt idx="11">
                  <c:v>67.400000000000006</c:v>
                </c:pt>
                <c:pt idx="12">
                  <c:v>67.400000000000006</c:v>
                </c:pt>
                <c:pt idx="13">
                  <c:v>67.400000000000006</c:v>
                </c:pt>
                <c:pt idx="14">
                  <c:v>67.400000000000006</c:v>
                </c:pt>
                <c:pt idx="15">
                  <c:v>67.3</c:v>
                </c:pt>
                <c:pt idx="16">
                  <c:v>67.3</c:v>
                </c:pt>
                <c:pt idx="17">
                  <c:v>67.3</c:v>
                </c:pt>
                <c:pt idx="18">
                  <c:v>67.3</c:v>
                </c:pt>
                <c:pt idx="19">
                  <c:v>67.3</c:v>
                </c:pt>
                <c:pt idx="20">
                  <c:v>67.3</c:v>
                </c:pt>
                <c:pt idx="21">
                  <c:v>67.3</c:v>
                </c:pt>
                <c:pt idx="22">
                  <c:v>67.3</c:v>
                </c:pt>
                <c:pt idx="23">
                  <c:v>67.2</c:v>
                </c:pt>
                <c:pt idx="24">
                  <c:v>67.2</c:v>
                </c:pt>
                <c:pt idx="25">
                  <c:v>67.2</c:v>
                </c:pt>
                <c:pt idx="26">
                  <c:v>67.2</c:v>
                </c:pt>
                <c:pt idx="27">
                  <c:v>67.2</c:v>
                </c:pt>
                <c:pt idx="28">
                  <c:v>67.2</c:v>
                </c:pt>
                <c:pt idx="29">
                  <c:v>67.2</c:v>
                </c:pt>
                <c:pt idx="30">
                  <c:v>67.099999999999994</c:v>
                </c:pt>
                <c:pt idx="31">
                  <c:v>67.099999999999994</c:v>
                </c:pt>
                <c:pt idx="32">
                  <c:v>67.099999999999994</c:v>
                </c:pt>
                <c:pt idx="33">
                  <c:v>67.099999999999994</c:v>
                </c:pt>
                <c:pt idx="34">
                  <c:v>67.099999999999994</c:v>
                </c:pt>
                <c:pt idx="35">
                  <c:v>67.099999999999994</c:v>
                </c:pt>
                <c:pt idx="36">
                  <c:v>67.099999999999994</c:v>
                </c:pt>
                <c:pt idx="37">
                  <c:v>67.099999999999994</c:v>
                </c:pt>
                <c:pt idx="38">
                  <c:v>67</c:v>
                </c:pt>
                <c:pt idx="39">
                  <c:v>67</c:v>
                </c:pt>
                <c:pt idx="40">
                  <c:v>67</c:v>
                </c:pt>
                <c:pt idx="41">
                  <c:v>67</c:v>
                </c:pt>
                <c:pt idx="42">
                  <c:v>67</c:v>
                </c:pt>
                <c:pt idx="43">
                  <c:v>67</c:v>
                </c:pt>
                <c:pt idx="44">
                  <c:v>67</c:v>
                </c:pt>
                <c:pt idx="45">
                  <c:v>67</c:v>
                </c:pt>
                <c:pt idx="46">
                  <c:v>66.900000000000006</c:v>
                </c:pt>
                <c:pt idx="47">
                  <c:v>66.900000000000006</c:v>
                </c:pt>
                <c:pt idx="48">
                  <c:v>66.900000000000006</c:v>
                </c:pt>
                <c:pt idx="49">
                  <c:v>66.900000000000006</c:v>
                </c:pt>
                <c:pt idx="50">
                  <c:v>66.900000000000006</c:v>
                </c:pt>
                <c:pt idx="51">
                  <c:v>66.900000000000006</c:v>
                </c:pt>
                <c:pt idx="52">
                  <c:v>66.900000000000006</c:v>
                </c:pt>
                <c:pt idx="53">
                  <c:v>66.900000000000006</c:v>
                </c:pt>
                <c:pt idx="54">
                  <c:v>66.8</c:v>
                </c:pt>
                <c:pt idx="55">
                  <c:v>66.8</c:v>
                </c:pt>
                <c:pt idx="56">
                  <c:v>66.8</c:v>
                </c:pt>
                <c:pt idx="57">
                  <c:v>66.8</c:v>
                </c:pt>
                <c:pt idx="58">
                  <c:v>66.8</c:v>
                </c:pt>
                <c:pt idx="59">
                  <c:v>66.8</c:v>
                </c:pt>
                <c:pt idx="60">
                  <c:v>66.8</c:v>
                </c:pt>
                <c:pt idx="61">
                  <c:v>66.7</c:v>
                </c:pt>
                <c:pt idx="62">
                  <c:v>66.7</c:v>
                </c:pt>
                <c:pt idx="63">
                  <c:v>66.7</c:v>
                </c:pt>
                <c:pt idx="64">
                  <c:v>66.7</c:v>
                </c:pt>
                <c:pt idx="65">
                  <c:v>66.7</c:v>
                </c:pt>
                <c:pt idx="66">
                  <c:v>66.7</c:v>
                </c:pt>
                <c:pt idx="67">
                  <c:v>66.7</c:v>
                </c:pt>
                <c:pt idx="68">
                  <c:v>66.7</c:v>
                </c:pt>
                <c:pt idx="69">
                  <c:v>66.599999999999994</c:v>
                </c:pt>
                <c:pt idx="70">
                  <c:v>66.599999999999994</c:v>
                </c:pt>
                <c:pt idx="71">
                  <c:v>66.599999999999994</c:v>
                </c:pt>
                <c:pt idx="72">
                  <c:v>66.599999999999994</c:v>
                </c:pt>
                <c:pt idx="73">
                  <c:v>66.599999999999994</c:v>
                </c:pt>
                <c:pt idx="74">
                  <c:v>66.599999999999994</c:v>
                </c:pt>
                <c:pt idx="75">
                  <c:v>66.599999999999994</c:v>
                </c:pt>
                <c:pt idx="76">
                  <c:v>66.599999999999994</c:v>
                </c:pt>
                <c:pt idx="77">
                  <c:v>66.5</c:v>
                </c:pt>
                <c:pt idx="78">
                  <c:v>66.5</c:v>
                </c:pt>
                <c:pt idx="79">
                  <c:v>66.5</c:v>
                </c:pt>
                <c:pt idx="80">
                  <c:v>66.5</c:v>
                </c:pt>
                <c:pt idx="81">
                  <c:v>66.5</c:v>
                </c:pt>
                <c:pt idx="82">
                  <c:v>66.5</c:v>
                </c:pt>
                <c:pt idx="83">
                  <c:v>66.5</c:v>
                </c:pt>
                <c:pt idx="84">
                  <c:v>66.5</c:v>
                </c:pt>
                <c:pt idx="85">
                  <c:v>66.400000000000006</c:v>
                </c:pt>
                <c:pt idx="86">
                  <c:v>66.400000000000006</c:v>
                </c:pt>
                <c:pt idx="87">
                  <c:v>66.400000000000006</c:v>
                </c:pt>
                <c:pt idx="88">
                  <c:v>66.400000000000006</c:v>
                </c:pt>
                <c:pt idx="89">
                  <c:v>66.400000000000006</c:v>
                </c:pt>
                <c:pt idx="90">
                  <c:v>66.400000000000006</c:v>
                </c:pt>
                <c:pt idx="91">
                  <c:v>66.400000000000006</c:v>
                </c:pt>
                <c:pt idx="92">
                  <c:v>66.400000000000006</c:v>
                </c:pt>
                <c:pt idx="93">
                  <c:v>66.3</c:v>
                </c:pt>
                <c:pt idx="94">
                  <c:v>66.3</c:v>
                </c:pt>
                <c:pt idx="95">
                  <c:v>66.3</c:v>
                </c:pt>
                <c:pt idx="96">
                  <c:v>66.3</c:v>
                </c:pt>
                <c:pt idx="97">
                  <c:v>66.3</c:v>
                </c:pt>
                <c:pt idx="98">
                  <c:v>66.3</c:v>
                </c:pt>
                <c:pt idx="99">
                  <c:v>66.3</c:v>
                </c:pt>
                <c:pt idx="100">
                  <c:v>66.2</c:v>
                </c:pt>
                <c:pt idx="101">
                  <c:v>66.2</c:v>
                </c:pt>
                <c:pt idx="102">
                  <c:v>66.2</c:v>
                </c:pt>
                <c:pt idx="103">
                  <c:v>66.2</c:v>
                </c:pt>
                <c:pt idx="104">
                  <c:v>66.2</c:v>
                </c:pt>
                <c:pt idx="105">
                  <c:v>66.2</c:v>
                </c:pt>
                <c:pt idx="106">
                  <c:v>66.2</c:v>
                </c:pt>
                <c:pt idx="107">
                  <c:v>66.2</c:v>
                </c:pt>
                <c:pt idx="108">
                  <c:v>66.099999999999994</c:v>
                </c:pt>
                <c:pt idx="109">
                  <c:v>66.099999999999994</c:v>
                </c:pt>
                <c:pt idx="110">
                  <c:v>66.099999999999994</c:v>
                </c:pt>
                <c:pt idx="111">
                  <c:v>66.099999999999994</c:v>
                </c:pt>
                <c:pt idx="112">
                  <c:v>66.099999999999994</c:v>
                </c:pt>
                <c:pt idx="113">
                  <c:v>66.099999999999994</c:v>
                </c:pt>
                <c:pt idx="114">
                  <c:v>66.099999999999994</c:v>
                </c:pt>
                <c:pt idx="115">
                  <c:v>66.099999999999994</c:v>
                </c:pt>
                <c:pt idx="116">
                  <c:v>66.099999999999994</c:v>
                </c:pt>
                <c:pt idx="117">
                  <c:v>66</c:v>
                </c:pt>
                <c:pt idx="118">
                  <c:v>66</c:v>
                </c:pt>
                <c:pt idx="119">
                  <c:v>66</c:v>
                </c:pt>
                <c:pt idx="120">
                  <c:v>66</c:v>
                </c:pt>
                <c:pt idx="121">
                  <c:v>66</c:v>
                </c:pt>
                <c:pt idx="122">
                  <c:v>66</c:v>
                </c:pt>
                <c:pt idx="123">
                  <c:v>66</c:v>
                </c:pt>
                <c:pt idx="124">
                  <c:v>66</c:v>
                </c:pt>
                <c:pt idx="125">
                  <c:v>66</c:v>
                </c:pt>
                <c:pt idx="126">
                  <c:v>65.900000000000006</c:v>
                </c:pt>
                <c:pt idx="127">
                  <c:v>65.900000000000006</c:v>
                </c:pt>
                <c:pt idx="128">
                  <c:v>65.900000000000006</c:v>
                </c:pt>
                <c:pt idx="129">
                  <c:v>65.900000000000006</c:v>
                </c:pt>
                <c:pt idx="130">
                  <c:v>65.900000000000006</c:v>
                </c:pt>
                <c:pt idx="131">
                  <c:v>65.900000000000006</c:v>
                </c:pt>
                <c:pt idx="132">
                  <c:v>65.900000000000006</c:v>
                </c:pt>
                <c:pt idx="133">
                  <c:v>65.900000000000006</c:v>
                </c:pt>
                <c:pt idx="134">
                  <c:v>65.8</c:v>
                </c:pt>
                <c:pt idx="135">
                  <c:v>65.8</c:v>
                </c:pt>
                <c:pt idx="136">
                  <c:v>65.8</c:v>
                </c:pt>
                <c:pt idx="137">
                  <c:v>65.8</c:v>
                </c:pt>
                <c:pt idx="138">
                  <c:v>65.8</c:v>
                </c:pt>
                <c:pt idx="139">
                  <c:v>65.8</c:v>
                </c:pt>
                <c:pt idx="140">
                  <c:v>65.8</c:v>
                </c:pt>
                <c:pt idx="141">
                  <c:v>65.8</c:v>
                </c:pt>
                <c:pt idx="142">
                  <c:v>65.8</c:v>
                </c:pt>
                <c:pt idx="143">
                  <c:v>65.7</c:v>
                </c:pt>
                <c:pt idx="144">
                  <c:v>65.7</c:v>
                </c:pt>
                <c:pt idx="145">
                  <c:v>65.7</c:v>
                </c:pt>
                <c:pt idx="146">
                  <c:v>65.7</c:v>
                </c:pt>
                <c:pt idx="147">
                  <c:v>65.7</c:v>
                </c:pt>
                <c:pt idx="148">
                  <c:v>65.7</c:v>
                </c:pt>
                <c:pt idx="149">
                  <c:v>65.7</c:v>
                </c:pt>
                <c:pt idx="150">
                  <c:v>65.7</c:v>
                </c:pt>
                <c:pt idx="151">
                  <c:v>65.599999999999994</c:v>
                </c:pt>
                <c:pt idx="152">
                  <c:v>65.599999999999994</c:v>
                </c:pt>
                <c:pt idx="153">
                  <c:v>65.599999999999994</c:v>
                </c:pt>
                <c:pt idx="154">
                  <c:v>65.599999999999994</c:v>
                </c:pt>
                <c:pt idx="155">
                  <c:v>65.599999999999994</c:v>
                </c:pt>
                <c:pt idx="156">
                  <c:v>65.599999999999994</c:v>
                </c:pt>
                <c:pt idx="157">
                  <c:v>65.599999999999994</c:v>
                </c:pt>
                <c:pt idx="158">
                  <c:v>65.599999999999994</c:v>
                </c:pt>
                <c:pt idx="159">
                  <c:v>65.5</c:v>
                </c:pt>
                <c:pt idx="160">
                  <c:v>65.5</c:v>
                </c:pt>
                <c:pt idx="161">
                  <c:v>65.5</c:v>
                </c:pt>
                <c:pt idx="162">
                  <c:v>65.5</c:v>
                </c:pt>
                <c:pt idx="163">
                  <c:v>65.5</c:v>
                </c:pt>
                <c:pt idx="164">
                  <c:v>65.5</c:v>
                </c:pt>
                <c:pt idx="165">
                  <c:v>65.5</c:v>
                </c:pt>
                <c:pt idx="166">
                  <c:v>65.5</c:v>
                </c:pt>
                <c:pt idx="167">
                  <c:v>65.5</c:v>
                </c:pt>
                <c:pt idx="168">
                  <c:v>65.400000000000006</c:v>
                </c:pt>
                <c:pt idx="169">
                  <c:v>65.400000000000006</c:v>
                </c:pt>
                <c:pt idx="170">
                  <c:v>65.400000000000006</c:v>
                </c:pt>
                <c:pt idx="171">
                  <c:v>65.400000000000006</c:v>
                </c:pt>
                <c:pt idx="172">
                  <c:v>65.400000000000006</c:v>
                </c:pt>
                <c:pt idx="173">
                  <c:v>65.400000000000006</c:v>
                </c:pt>
                <c:pt idx="174">
                  <c:v>65.400000000000006</c:v>
                </c:pt>
                <c:pt idx="175">
                  <c:v>65.400000000000006</c:v>
                </c:pt>
                <c:pt idx="176">
                  <c:v>65.3</c:v>
                </c:pt>
                <c:pt idx="177">
                  <c:v>65.3</c:v>
                </c:pt>
                <c:pt idx="178">
                  <c:v>65.3</c:v>
                </c:pt>
                <c:pt idx="179">
                  <c:v>65.3</c:v>
                </c:pt>
                <c:pt idx="180">
                  <c:v>65.3</c:v>
                </c:pt>
                <c:pt idx="181">
                  <c:v>65.3</c:v>
                </c:pt>
                <c:pt idx="182">
                  <c:v>65.3</c:v>
                </c:pt>
                <c:pt idx="183">
                  <c:v>65.3</c:v>
                </c:pt>
                <c:pt idx="184">
                  <c:v>65.2</c:v>
                </c:pt>
                <c:pt idx="185">
                  <c:v>65.2</c:v>
                </c:pt>
                <c:pt idx="186">
                  <c:v>65.2</c:v>
                </c:pt>
                <c:pt idx="187">
                  <c:v>65.2</c:v>
                </c:pt>
                <c:pt idx="188">
                  <c:v>65.2</c:v>
                </c:pt>
                <c:pt idx="189">
                  <c:v>65.2</c:v>
                </c:pt>
                <c:pt idx="190">
                  <c:v>65.2</c:v>
                </c:pt>
                <c:pt idx="191">
                  <c:v>65.2</c:v>
                </c:pt>
                <c:pt idx="192">
                  <c:v>65.2</c:v>
                </c:pt>
                <c:pt idx="193">
                  <c:v>65.099999999999994</c:v>
                </c:pt>
                <c:pt idx="194">
                  <c:v>65.099999999999994</c:v>
                </c:pt>
                <c:pt idx="195">
                  <c:v>65.099999999999994</c:v>
                </c:pt>
                <c:pt idx="196">
                  <c:v>65.099999999999994</c:v>
                </c:pt>
                <c:pt idx="197">
                  <c:v>65.099999999999994</c:v>
                </c:pt>
                <c:pt idx="198">
                  <c:v>65.099999999999994</c:v>
                </c:pt>
                <c:pt idx="199">
                  <c:v>65.099999999999994</c:v>
                </c:pt>
                <c:pt idx="200">
                  <c:v>65.099999999999994</c:v>
                </c:pt>
                <c:pt idx="201">
                  <c:v>65</c:v>
                </c:pt>
                <c:pt idx="202">
                  <c:v>65</c:v>
                </c:pt>
                <c:pt idx="203">
                  <c:v>65</c:v>
                </c:pt>
                <c:pt idx="204">
                  <c:v>65</c:v>
                </c:pt>
                <c:pt idx="205">
                  <c:v>65</c:v>
                </c:pt>
                <c:pt idx="206">
                  <c:v>65</c:v>
                </c:pt>
                <c:pt idx="207">
                  <c:v>65</c:v>
                </c:pt>
                <c:pt idx="208">
                  <c:v>65</c:v>
                </c:pt>
                <c:pt idx="209">
                  <c:v>65</c:v>
                </c:pt>
                <c:pt idx="210">
                  <c:v>64.900000000000006</c:v>
                </c:pt>
                <c:pt idx="211">
                  <c:v>64.900000000000006</c:v>
                </c:pt>
                <c:pt idx="212">
                  <c:v>64.900000000000006</c:v>
                </c:pt>
                <c:pt idx="213">
                  <c:v>64.900000000000006</c:v>
                </c:pt>
                <c:pt idx="214">
                  <c:v>64.900000000000006</c:v>
                </c:pt>
                <c:pt idx="215">
                  <c:v>64.900000000000006</c:v>
                </c:pt>
                <c:pt idx="216">
                  <c:v>64.900000000000006</c:v>
                </c:pt>
                <c:pt idx="217">
                  <c:v>64.900000000000006</c:v>
                </c:pt>
                <c:pt idx="218">
                  <c:v>64.8</c:v>
                </c:pt>
                <c:pt idx="219">
                  <c:v>64.8</c:v>
                </c:pt>
                <c:pt idx="220">
                  <c:v>64.8</c:v>
                </c:pt>
                <c:pt idx="221">
                  <c:v>64.8</c:v>
                </c:pt>
                <c:pt idx="222">
                  <c:v>64.8</c:v>
                </c:pt>
                <c:pt idx="223">
                  <c:v>64.8</c:v>
                </c:pt>
                <c:pt idx="224">
                  <c:v>64.8</c:v>
                </c:pt>
                <c:pt idx="225">
                  <c:v>64.8</c:v>
                </c:pt>
                <c:pt idx="226">
                  <c:v>64.7</c:v>
                </c:pt>
                <c:pt idx="227">
                  <c:v>64.7</c:v>
                </c:pt>
                <c:pt idx="228">
                  <c:v>64.7</c:v>
                </c:pt>
                <c:pt idx="229">
                  <c:v>64.7</c:v>
                </c:pt>
                <c:pt idx="230">
                  <c:v>64.7</c:v>
                </c:pt>
                <c:pt idx="231">
                  <c:v>64.7</c:v>
                </c:pt>
                <c:pt idx="232">
                  <c:v>64.7</c:v>
                </c:pt>
                <c:pt idx="233">
                  <c:v>64.7</c:v>
                </c:pt>
                <c:pt idx="234">
                  <c:v>64.7</c:v>
                </c:pt>
                <c:pt idx="235">
                  <c:v>64.599999999999994</c:v>
                </c:pt>
                <c:pt idx="236">
                  <c:v>64.599999999999994</c:v>
                </c:pt>
                <c:pt idx="237">
                  <c:v>64.599999999999994</c:v>
                </c:pt>
                <c:pt idx="238">
                  <c:v>64.599999999999994</c:v>
                </c:pt>
                <c:pt idx="239">
                  <c:v>64.599999999999994</c:v>
                </c:pt>
                <c:pt idx="240">
                  <c:v>64.599999999999994</c:v>
                </c:pt>
                <c:pt idx="241">
                  <c:v>64.599999999999994</c:v>
                </c:pt>
                <c:pt idx="242">
                  <c:v>64.599999999999994</c:v>
                </c:pt>
                <c:pt idx="243">
                  <c:v>64.5</c:v>
                </c:pt>
                <c:pt idx="244">
                  <c:v>64.5</c:v>
                </c:pt>
                <c:pt idx="245">
                  <c:v>64.5</c:v>
                </c:pt>
                <c:pt idx="246">
                  <c:v>64.5</c:v>
                </c:pt>
                <c:pt idx="247">
                  <c:v>64.5</c:v>
                </c:pt>
                <c:pt idx="248">
                  <c:v>64.5</c:v>
                </c:pt>
                <c:pt idx="249">
                  <c:v>64.5</c:v>
                </c:pt>
                <c:pt idx="250">
                  <c:v>64.5</c:v>
                </c:pt>
                <c:pt idx="251">
                  <c:v>64.400000000000006</c:v>
                </c:pt>
                <c:pt idx="252">
                  <c:v>64.400000000000006</c:v>
                </c:pt>
                <c:pt idx="253">
                  <c:v>64.400000000000006</c:v>
                </c:pt>
                <c:pt idx="254">
                  <c:v>64.400000000000006</c:v>
                </c:pt>
                <c:pt idx="255">
                  <c:v>64.400000000000006</c:v>
                </c:pt>
                <c:pt idx="256">
                  <c:v>64.400000000000006</c:v>
                </c:pt>
                <c:pt idx="257">
                  <c:v>64.400000000000006</c:v>
                </c:pt>
                <c:pt idx="258">
                  <c:v>64.400000000000006</c:v>
                </c:pt>
                <c:pt idx="259">
                  <c:v>64.400000000000006</c:v>
                </c:pt>
                <c:pt idx="260">
                  <c:v>64.400000000000006</c:v>
                </c:pt>
                <c:pt idx="261">
                  <c:v>64.3</c:v>
                </c:pt>
                <c:pt idx="262">
                  <c:v>64.3</c:v>
                </c:pt>
                <c:pt idx="263">
                  <c:v>64.3</c:v>
                </c:pt>
                <c:pt idx="264">
                  <c:v>64.3</c:v>
                </c:pt>
                <c:pt idx="265">
                  <c:v>64.3</c:v>
                </c:pt>
                <c:pt idx="266">
                  <c:v>64.3</c:v>
                </c:pt>
                <c:pt idx="267">
                  <c:v>64.3</c:v>
                </c:pt>
                <c:pt idx="268">
                  <c:v>64.3</c:v>
                </c:pt>
                <c:pt idx="269">
                  <c:v>64.3</c:v>
                </c:pt>
                <c:pt idx="270">
                  <c:v>64.2</c:v>
                </c:pt>
                <c:pt idx="271">
                  <c:v>64.2</c:v>
                </c:pt>
                <c:pt idx="272">
                  <c:v>64.2</c:v>
                </c:pt>
                <c:pt idx="273">
                  <c:v>64.2</c:v>
                </c:pt>
                <c:pt idx="274">
                  <c:v>64.2</c:v>
                </c:pt>
                <c:pt idx="275">
                  <c:v>64.2</c:v>
                </c:pt>
                <c:pt idx="276">
                  <c:v>64.2</c:v>
                </c:pt>
                <c:pt idx="277">
                  <c:v>64.2</c:v>
                </c:pt>
                <c:pt idx="278">
                  <c:v>64.2</c:v>
                </c:pt>
                <c:pt idx="279">
                  <c:v>64.099999999999994</c:v>
                </c:pt>
                <c:pt idx="280">
                  <c:v>64.099999999999994</c:v>
                </c:pt>
                <c:pt idx="281">
                  <c:v>64.099999999999994</c:v>
                </c:pt>
                <c:pt idx="282">
                  <c:v>64.099999999999994</c:v>
                </c:pt>
                <c:pt idx="283">
                  <c:v>64.099999999999994</c:v>
                </c:pt>
                <c:pt idx="284">
                  <c:v>64.099999999999994</c:v>
                </c:pt>
                <c:pt idx="285">
                  <c:v>64.099999999999994</c:v>
                </c:pt>
                <c:pt idx="286">
                  <c:v>64.099999999999994</c:v>
                </c:pt>
                <c:pt idx="287">
                  <c:v>64</c:v>
                </c:pt>
                <c:pt idx="288">
                  <c:v>64</c:v>
                </c:pt>
                <c:pt idx="289">
                  <c:v>64</c:v>
                </c:pt>
                <c:pt idx="290">
                  <c:v>64</c:v>
                </c:pt>
                <c:pt idx="291">
                  <c:v>64</c:v>
                </c:pt>
                <c:pt idx="292">
                  <c:v>64</c:v>
                </c:pt>
                <c:pt idx="293">
                  <c:v>64</c:v>
                </c:pt>
                <c:pt idx="294">
                  <c:v>64</c:v>
                </c:pt>
                <c:pt idx="295">
                  <c:v>64</c:v>
                </c:pt>
                <c:pt idx="296">
                  <c:v>63.9</c:v>
                </c:pt>
                <c:pt idx="297">
                  <c:v>63.9</c:v>
                </c:pt>
                <c:pt idx="298">
                  <c:v>63.9</c:v>
                </c:pt>
                <c:pt idx="299">
                  <c:v>63.9</c:v>
                </c:pt>
                <c:pt idx="300">
                  <c:v>63.9</c:v>
                </c:pt>
                <c:pt idx="301">
                  <c:v>63.9</c:v>
                </c:pt>
                <c:pt idx="302">
                  <c:v>63.9</c:v>
                </c:pt>
                <c:pt idx="303">
                  <c:v>63.9</c:v>
                </c:pt>
                <c:pt idx="304">
                  <c:v>63.9</c:v>
                </c:pt>
                <c:pt idx="305">
                  <c:v>63.8</c:v>
                </c:pt>
                <c:pt idx="306">
                  <c:v>63.8</c:v>
                </c:pt>
                <c:pt idx="307">
                  <c:v>63.8</c:v>
                </c:pt>
                <c:pt idx="308">
                  <c:v>63.8</c:v>
                </c:pt>
                <c:pt idx="309">
                  <c:v>63.8</c:v>
                </c:pt>
                <c:pt idx="310">
                  <c:v>63.8</c:v>
                </c:pt>
                <c:pt idx="311">
                  <c:v>63.8</c:v>
                </c:pt>
                <c:pt idx="312">
                  <c:v>63.8</c:v>
                </c:pt>
                <c:pt idx="313">
                  <c:v>63.7</c:v>
                </c:pt>
                <c:pt idx="314">
                  <c:v>63.7</c:v>
                </c:pt>
                <c:pt idx="315">
                  <c:v>63.7</c:v>
                </c:pt>
                <c:pt idx="316">
                  <c:v>63.7</c:v>
                </c:pt>
                <c:pt idx="317">
                  <c:v>63.7</c:v>
                </c:pt>
                <c:pt idx="318">
                  <c:v>63.7</c:v>
                </c:pt>
                <c:pt idx="319">
                  <c:v>63.7</c:v>
                </c:pt>
                <c:pt idx="320">
                  <c:v>63.7</c:v>
                </c:pt>
                <c:pt idx="321">
                  <c:v>63.7</c:v>
                </c:pt>
                <c:pt idx="322">
                  <c:v>63.6</c:v>
                </c:pt>
                <c:pt idx="323">
                  <c:v>63.6</c:v>
                </c:pt>
                <c:pt idx="324">
                  <c:v>63.6</c:v>
                </c:pt>
                <c:pt idx="325">
                  <c:v>63.6</c:v>
                </c:pt>
                <c:pt idx="326">
                  <c:v>63.6</c:v>
                </c:pt>
                <c:pt idx="327">
                  <c:v>63.6</c:v>
                </c:pt>
                <c:pt idx="328">
                  <c:v>63.6</c:v>
                </c:pt>
                <c:pt idx="329">
                  <c:v>63.6</c:v>
                </c:pt>
                <c:pt idx="330">
                  <c:v>63.6</c:v>
                </c:pt>
                <c:pt idx="331">
                  <c:v>63.5</c:v>
                </c:pt>
                <c:pt idx="332">
                  <c:v>63.5</c:v>
                </c:pt>
                <c:pt idx="333">
                  <c:v>63.5</c:v>
                </c:pt>
                <c:pt idx="334">
                  <c:v>63.5</c:v>
                </c:pt>
                <c:pt idx="335">
                  <c:v>63.5</c:v>
                </c:pt>
                <c:pt idx="336">
                  <c:v>63.5</c:v>
                </c:pt>
                <c:pt idx="337">
                  <c:v>63.5</c:v>
                </c:pt>
                <c:pt idx="338">
                  <c:v>63.5</c:v>
                </c:pt>
                <c:pt idx="339">
                  <c:v>63.4</c:v>
                </c:pt>
                <c:pt idx="340">
                  <c:v>63.4</c:v>
                </c:pt>
                <c:pt idx="341">
                  <c:v>63.4</c:v>
                </c:pt>
                <c:pt idx="342">
                  <c:v>63.4</c:v>
                </c:pt>
                <c:pt idx="343">
                  <c:v>63.4</c:v>
                </c:pt>
                <c:pt idx="344">
                  <c:v>63.4</c:v>
                </c:pt>
                <c:pt idx="345">
                  <c:v>63.4</c:v>
                </c:pt>
                <c:pt idx="346">
                  <c:v>63.4</c:v>
                </c:pt>
                <c:pt idx="347">
                  <c:v>63.3</c:v>
                </c:pt>
                <c:pt idx="348">
                  <c:v>63.3</c:v>
                </c:pt>
                <c:pt idx="349">
                  <c:v>63.3</c:v>
                </c:pt>
                <c:pt idx="350">
                  <c:v>63.3</c:v>
                </c:pt>
                <c:pt idx="351">
                  <c:v>63.3</c:v>
                </c:pt>
                <c:pt idx="352">
                  <c:v>63.3</c:v>
                </c:pt>
                <c:pt idx="353">
                  <c:v>63.3</c:v>
                </c:pt>
                <c:pt idx="354">
                  <c:v>63.3</c:v>
                </c:pt>
                <c:pt idx="355">
                  <c:v>63.3</c:v>
                </c:pt>
                <c:pt idx="356">
                  <c:v>63.2</c:v>
                </c:pt>
                <c:pt idx="357">
                  <c:v>63.2</c:v>
                </c:pt>
                <c:pt idx="358">
                  <c:v>63.2</c:v>
                </c:pt>
                <c:pt idx="359">
                  <c:v>63.2</c:v>
                </c:pt>
                <c:pt idx="360">
                  <c:v>63.2</c:v>
                </c:pt>
                <c:pt idx="361">
                  <c:v>63.2</c:v>
                </c:pt>
                <c:pt idx="362">
                  <c:v>63.2</c:v>
                </c:pt>
                <c:pt idx="363">
                  <c:v>63.2</c:v>
                </c:pt>
                <c:pt idx="364">
                  <c:v>63.1</c:v>
                </c:pt>
                <c:pt idx="365">
                  <c:v>63.1</c:v>
                </c:pt>
                <c:pt idx="366">
                  <c:v>63.1</c:v>
                </c:pt>
                <c:pt idx="367">
                  <c:v>63.1</c:v>
                </c:pt>
                <c:pt idx="368">
                  <c:v>63.1</c:v>
                </c:pt>
                <c:pt idx="369">
                  <c:v>63.1</c:v>
                </c:pt>
                <c:pt idx="370">
                  <c:v>63.1</c:v>
                </c:pt>
                <c:pt idx="371">
                  <c:v>63.1</c:v>
                </c:pt>
                <c:pt idx="372">
                  <c:v>63.1</c:v>
                </c:pt>
                <c:pt idx="373">
                  <c:v>63</c:v>
                </c:pt>
                <c:pt idx="374">
                  <c:v>63</c:v>
                </c:pt>
                <c:pt idx="375">
                  <c:v>63</c:v>
                </c:pt>
                <c:pt idx="376">
                  <c:v>63</c:v>
                </c:pt>
                <c:pt idx="377">
                  <c:v>63</c:v>
                </c:pt>
                <c:pt idx="378">
                  <c:v>63</c:v>
                </c:pt>
                <c:pt idx="379">
                  <c:v>63</c:v>
                </c:pt>
                <c:pt idx="380">
                  <c:v>63</c:v>
                </c:pt>
                <c:pt idx="381">
                  <c:v>63</c:v>
                </c:pt>
                <c:pt idx="382">
                  <c:v>62.9</c:v>
                </c:pt>
                <c:pt idx="383">
                  <c:v>62.9</c:v>
                </c:pt>
                <c:pt idx="384">
                  <c:v>62.9</c:v>
                </c:pt>
                <c:pt idx="385">
                  <c:v>62.9</c:v>
                </c:pt>
                <c:pt idx="386">
                  <c:v>62.9</c:v>
                </c:pt>
                <c:pt idx="387">
                  <c:v>62.9</c:v>
                </c:pt>
                <c:pt idx="388">
                  <c:v>62.9</c:v>
                </c:pt>
                <c:pt idx="389">
                  <c:v>62.9</c:v>
                </c:pt>
                <c:pt idx="390">
                  <c:v>62.8</c:v>
                </c:pt>
                <c:pt idx="391">
                  <c:v>62.8</c:v>
                </c:pt>
                <c:pt idx="392">
                  <c:v>62.8</c:v>
                </c:pt>
                <c:pt idx="393">
                  <c:v>62.8</c:v>
                </c:pt>
                <c:pt idx="394">
                  <c:v>62.8</c:v>
                </c:pt>
                <c:pt idx="395">
                  <c:v>62.8</c:v>
                </c:pt>
                <c:pt idx="396">
                  <c:v>62.8</c:v>
                </c:pt>
                <c:pt idx="397">
                  <c:v>62.8</c:v>
                </c:pt>
                <c:pt idx="398">
                  <c:v>62.8</c:v>
                </c:pt>
                <c:pt idx="399">
                  <c:v>62.8</c:v>
                </c:pt>
                <c:pt idx="400">
                  <c:v>62.7</c:v>
                </c:pt>
                <c:pt idx="401">
                  <c:v>62.7</c:v>
                </c:pt>
                <c:pt idx="402">
                  <c:v>62.7</c:v>
                </c:pt>
                <c:pt idx="403">
                  <c:v>62.7</c:v>
                </c:pt>
                <c:pt idx="404">
                  <c:v>62.7</c:v>
                </c:pt>
                <c:pt idx="405">
                  <c:v>62.7</c:v>
                </c:pt>
                <c:pt idx="406">
                  <c:v>62.7</c:v>
                </c:pt>
                <c:pt idx="407">
                  <c:v>62.7</c:v>
                </c:pt>
                <c:pt idx="408">
                  <c:v>62.7</c:v>
                </c:pt>
                <c:pt idx="409">
                  <c:v>62.7</c:v>
                </c:pt>
                <c:pt idx="410">
                  <c:v>62.6</c:v>
                </c:pt>
                <c:pt idx="411">
                  <c:v>62.6</c:v>
                </c:pt>
                <c:pt idx="412">
                  <c:v>62.6</c:v>
                </c:pt>
                <c:pt idx="413">
                  <c:v>62.6</c:v>
                </c:pt>
                <c:pt idx="414">
                  <c:v>62.6</c:v>
                </c:pt>
                <c:pt idx="415">
                  <c:v>62.6</c:v>
                </c:pt>
                <c:pt idx="416">
                  <c:v>62.6</c:v>
                </c:pt>
                <c:pt idx="417">
                  <c:v>62.6</c:v>
                </c:pt>
                <c:pt idx="418">
                  <c:v>62.6</c:v>
                </c:pt>
                <c:pt idx="419">
                  <c:v>62.5</c:v>
                </c:pt>
                <c:pt idx="420">
                  <c:v>62.5</c:v>
                </c:pt>
                <c:pt idx="421">
                  <c:v>62.5</c:v>
                </c:pt>
                <c:pt idx="422">
                  <c:v>62.5</c:v>
                </c:pt>
                <c:pt idx="423">
                  <c:v>62.5</c:v>
                </c:pt>
                <c:pt idx="424">
                  <c:v>62.5</c:v>
                </c:pt>
                <c:pt idx="425">
                  <c:v>62.5</c:v>
                </c:pt>
                <c:pt idx="426">
                  <c:v>62.5</c:v>
                </c:pt>
                <c:pt idx="427">
                  <c:v>62.5</c:v>
                </c:pt>
                <c:pt idx="428">
                  <c:v>62.4</c:v>
                </c:pt>
                <c:pt idx="429">
                  <c:v>62.4</c:v>
                </c:pt>
                <c:pt idx="430">
                  <c:v>62.4</c:v>
                </c:pt>
                <c:pt idx="431">
                  <c:v>62.4</c:v>
                </c:pt>
                <c:pt idx="432">
                  <c:v>62.4</c:v>
                </c:pt>
                <c:pt idx="433">
                  <c:v>62.4</c:v>
                </c:pt>
                <c:pt idx="434">
                  <c:v>62.4</c:v>
                </c:pt>
                <c:pt idx="435">
                  <c:v>62.4</c:v>
                </c:pt>
                <c:pt idx="436">
                  <c:v>62.3</c:v>
                </c:pt>
                <c:pt idx="437">
                  <c:v>62.3</c:v>
                </c:pt>
                <c:pt idx="438">
                  <c:v>62.3</c:v>
                </c:pt>
                <c:pt idx="439">
                  <c:v>62.3</c:v>
                </c:pt>
                <c:pt idx="440">
                  <c:v>62.3</c:v>
                </c:pt>
                <c:pt idx="441">
                  <c:v>62.3</c:v>
                </c:pt>
                <c:pt idx="442">
                  <c:v>62.3</c:v>
                </c:pt>
                <c:pt idx="443">
                  <c:v>62.3</c:v>
                </c:pt>
                <c:pt idx="444">
                  <c:v>62.3</c:v>
                </c:pt>
                <c:pt idx="445">
                  <c:v>62.2</c:v>
                </c:pt>
                <c:pt idx="446">
                  <c:v>62.2</c:v>
                </c:pt>
                <c:pt idx="447">
                  <c:v>62.2</c:v>
                </c:pt>
                <c:pt idx="448">
                  <c:v>62.2</c:v>
                </c:pt>
                <c:pt idx="449">
                  <c:v>62.2</c:v>
                </c:pt>
                <c:pt idx="450">
                  <c:v>62.2</c:v>
                </c:pt>
                <c:pt idx="451">
                  <c:v>62.2</c:v>
                </c:pt>
                <c:pt idx="452">
                  <c:v>62.2</c:v>
                </c:pt>
                <c:pt idx="453">
                  <c:v>62.2</c:v>
                </c:pt>
                <c:pt idx="454">
                  <c:v>62.1</c:v>
                </c:pt>
                <c:pt idx="455">
                  <c:v>62.1</c:v>
                </c:pt>
                <c:pt idx="456">
                  <c:v>62.1</c:v>
                </c:pt>
                <c:pt idx="457">
                  <c:v>62.1</c:v>
                </c:pt>
                <c:pt idx="458">
                  <c:v>62.1</c:v>
                </c:pt>
                <c:pt idx="459">
                  <c:v>62.1</c:v>
                </c:pt>
                <c:pt idx="460">
                  <c:v>62.1</c:v>
                </c:pt>
                <c:pt idx="461">
                  <c:v>62.1</c:v>
                </c:pt>
                <c:pt idx="462">
                  <c:v>62.1</c:v>
                </c:pt>
                <c:pt idx="463">
                  <c:v>62</c:v>
                </c:pt>
                <c:pt idx="464">
                  <c:v>62</c:v>
                </c:pt>
                <c:pt idx="465">
                  <c:v>62</c:v>
                </c:pt>
                <c:pt idx="466">
                  <c:v>62</c:v>
                </c:pt>
                <c:pt idx="467">
                  <c:v>62</c:v>
                </c:pt>
                <c:pt idx="468">
                  <c:v>62</c:v>
                </c:pt>
                <c:pt idx="469">
                  <c:v>62</c:v>
                </c:pt>
                <c:pt idx="470">
                  <c:v>62</c:v>
                </c:pt>
                <c:pt idx="471">
                  <c:v>62</c:v>
                </c:pt>
                <c:pt idx="472">
                  <c:v>61.9</c:v>
                </c:pt>
                <c:pt idx="473">
                  <c:v>61.9</c:v>
                </c:pt>
                <c:pt idx="474">
                  <c:v>61.9</c:v>
                </c:pt>
                <c:pt idx="475">
                  <c:v>61.9</c:v>
                </c:pt>
                <c:pt idx="476">
                  <c:v>61.9</c:v>
                </c:pt>
                <c:pt idx="477">
                  <c:v>61.9</c:v>
                </c:pt>
                <c:pt idx="478">
                  <c:v>61.9</c:v>
                </c:pt>
                <c:pt idx="479">
                  <c:v>61.9</c:v>
                </c:pt>
                <c:pt idx="480">
                  <c:v>61.9</c:v>
                </c:pt>
                <c:pt idx="481">
                  <c:v>61.8</c:v>
                </c:pt>
                <c:pt idx="482">
                  <c:v>61.8</c:v>
                </c:pt>
                <c:pt idx="483">
                  <c:v>61.8</c:v>
                </c:pt>
                <c:pt idx="484">
                  <c:v>61.8</c:v>
                </c:pt>
                <c:pt idx="485">
                  <c:v>61.8</c:v>
                </c:pt>
                <c:pt idx="486">
                  <c:v>61.8</c:v>
                </c:pt>
                <c:pt idx="487">
                  <c:v>61.8</c:v>
                </c:pt>
                <c:pt idx="488">
                  <c:v>61.8</c:v>
                </c:pt>
                <c:pt idx="489">
                  <c:v>61.8</c:v>
                </c:pt>
                <c:pt idx="490">
                  <c:v>61.7</c:v>
                </c:pt>
                <c:pt idx="491">
                  <c:v>61.7</c:v>
                </c:pt>
                <c:pt idx="492">
                  <c:v>61.7</c:v>
                </c:pt>
                <c:pt idx="493">
                  <c:v>61.7</c:v>
                </c:pt>
                <c:pt idx="494">
                  <c:v>61.7</c:v>
                </c:pt>
                <c:pt idx="495">
                  <c:v>61.7</c:v>
                </c:pt>
                <c:pt idx="496">
                  <c:v>61.7</c:v>
                </c:pt>
                <c:pt idx="497">
                  <c:v>61.7</c:v>
                </c:pt>
                <c:pt idx="498">
                  <c:v>61.7</c:v>
                </c:pt>
                <c:pt idx="499">
                  <c:v>61.6</c:v>
                </c:pt>
                <c:pt idx="500">
                  <c:v>61.6</c:v>
                </c:pt>
                <c:pt idx="501">
                  <c:v>61.6</c:v>
                </c:pt>
                <c:pt idx="502">
                  <c:v>61.6</c:v>
                </c:pt>
                <c:pt idx="503">
                  <c:v>61.6</c:v>
                </c:pt>
                <c:pt idx="504">
                  <c:v>61.6</c:v>
                </c:pt>
                <c:pt idx="505">
                  <c:v>61.6</c:v>
                </c:pt>
                <c:pt idx="506">
                  <c:v>61.6</c:v>
                </c:pt>
                <c:pt idx="507">
                  <c:v>61.6</c:v>
                </c:pt>
                <c:pt idx="508">
                  <c:v>61.5</c:v>
                </c:pt>
                <c:pt idx="509">
                  <c:v>61.5</c:v>
                </c:pt>
                <c:pt idx="510">
                  <c:v>61.5</c:v>
                </c:pt>
                <c:pt idx="511">
                  <c:v>61.5</c:v>
                </c:pt>
                <c:pt idx="512">
                  <c:v>61.5</c:v>
                </c:pt>
                <c:pt idx="513">
                  <c:v>61.5</c:v>
                </c:pt>
                <c:pt idx="514">
                  <c:v>61.5</c:v>
                </c:pt>
                <c:pt idx="515">
                  <c:v>61.5</c:v>
                </c:pt>
                <c:pt idx="516">
                  <c:v>61.5</c:v>
                </c:pt>
                <c:pt idx="517">
                  <c:v>61.4</c:v>
                </c:pt>
                <c:pt idx="518">
                  <c:v>61.4</c:v>
                </c:pt>
                <c:pt idx="519">
                  <c:v>61.4</c:v>
                </c:pt>
                <c:pt idx="520">
                  <c:v>61.4</c:v>
                </c:pt>
                <c:pt idx="521">
                  <c:v>61.4</c:v>
                </c:pt>
                <c:pt idx="522">
                  <c:v>61.4</c:v>
                </c:pt>
                <c:pt idx="523">
                  <c:v>61.4</c:v>
                </c:pt>
                <c:pt idx="524">
                  <c:v>61.4</c:v>
                </c:pt>
                <c:pt idx="525">
                  <c:v>61.4</c:v>
                </c:pt>
                <c:pt idx="526">
                  <c:v>61.3</c:v>
                </c:pt>
                <c:pt idx="527">
                  <c:v>61.3</c:v>
                </c:pt>
                <c:pt idx="528">
                  <c:v>61.3</c:v>
                </c:pt>
                <c:pt idx="529">
                  <c:v>61.3</c:v>
                </c:pt>
                <c:pt idx="530">
                  <c:v>61.3</c:v>
                </c:pt>
                <c:pt idx="531">
                  <c:v>61.3</c:v>
                </c:pt>
                <c:pt idx="532">
                  <c:v>61.3</c:v>
                </c:pt>
                <c:pt idx="533">
                  <c:v>61.3</c:v>
                </c:pt>
                <c:pt idx="534">
                  <c:v>61.3</c:v>
                </c:pt>
                <c:pt idx="535">
                  <c:v>61.2</c:v>
                </c:pt>
                <c:pt idx="536">
                  <c:v>61.2</c:v>
                </c:pt>
                <c:pt idx="537">
                  <c:v>61.2</c:v>
                </c:pt>
                <c:pt idx="538">
                  <c:v>61.2</c:v>
                </c:pt>
                <c:pt idx="539">
                  <c:v>61.2</c:v>
                </c:pt>
                <c:pt idx="540">
                  <c:v>61.2</c:v>
                </c:pt>
                <c:pt idx="541">
                  <c:v>61.2</c:v>
                </c:pt>
                <c:pt idx="542">
                  <c:v>61.2</c:v>
                </c:pt>
                <c:pt idx="543">
                  <c:v>61.2</c:v>
                </c:pt>
                <c:pt idx="544">
                  <c:v>61.1</c:v>
                </c:pt>
                <c:pt idx="545">
                  <c:v>61.1</c:v>
                </c:pt>
                <c:pt idx="546">
                  <c:v>61.1</c:v>
                </c:pt>
                <c:pt idx="547">
                  <c:v>61.1</c:v>
                </c:pt>
                <c:pt idx="548">
                  <c:v>61.1</c:v>
                </c:pt>
                <c:pt idx="549">
                  <c:v>61.1</c:v>
                </c:pt>
                <c:pt idx="550">
                  <c:v>61.1</c:v>
                </c:pt>
                <c:pt idx="551">
                  <c:v>61.1</c:v>
                </c:pt>
                <c:pt idx="552">
                  <c:v>61.1</c:v>
                </c:pt>
                <c:pt idx="553">
                  <c:v>61.1</c:v>
                </c:pt>
                <c:pt idx="554">
                  <c:v>61</c:v>
                </c:pt>
                <c:pt idx="555">
                  <c:v>61</c:v>
                </c:pt>
                <c:pt idx="556">
                  <c:v>61</c:v>
                </c:pt>
                <c:pt idx="557">
                  <c:v>61</c:v>
                </c:pt>
                <c:pt idx="558">
                  <c:v>61</c:v>
                </c:pt>
                <c:pt idx="559">
                  <c:v>61</c:v>
                </c:pt>
                <c:pt idx="560">
                  <c:v>61</c:v>
                </c:pt>
                <c:pt idx="561">
                  <c:v>61</c:v>
                </c:pt>
                <c:pt idx="562">
                  <c:v>61</c:v>
                </c:pt>
                <c:pt idx="563">
                  <c:v>60.9</c:v>
                </c:pt>
                <c:pt idx="564">
                  <c:v>60.9</c:v>
                </c:pt>
                <c:pt idx="565">
                  <c:v>60.9</c:v>
                </c:pt>
                <c:pt idx="566">
                  <c:v>60.9</c:v>
                </c:pt>
                <c:pt idx="567">
                  <c:v>60.9</c:v>
                </c:pt>
                <c:pt idx="568">
                  <c:v>60.9</c:v>
                </c:pt>
                <c:pt idx="569">
                  <c:v>60.9</c:v>
                </c:pt>
                <c:pt idx="570">
                  <c:v>60.9</c:v>
                </c:pt>
                <c:pt idx="571">
                  <c:v>60.9</c:v>
                </c:pt>
                <c:pt idx="572">
                  <c:v>60.8</c:v>
                </c:pt>
                <c:pt idx="573">
                  <c:v>60.8</c:v>
                </c:pt>
                <c:pt idx="574">
                  <c:v>60.8</c:v>
                </c:pt>
                <c:pt idx="575">
                  <c:v>60.8</c:v>
                </c:pt>
                <c:pt idx="576">
                  <c:v>60.8</c:v>
                </c:pt>
                <c:pt idx="577">
                  <c:v>60.8</c:v>
                </c:pt>
                <c:pt idx="578">
                  <c:v>60.8</c:v>
                </c:pt>
                <c:pt idx="579">
                  <c:v>60.8</c:v>
                </c:pt>
                <c:pt idx="580">
                  <c:v>60.7</c:v>
                </c:pt>
                <c:pt idx="581">
                  <c:v>60.7</c:v>
                </c:pt>
                <c:pt idx="582">
                  <c:v>60.7</c:v>
                </c:pt>
                <c:pt idx="583">
                  <c:v>60.7</c:v>
                </c:pt>
                <c:pt idx="584">
                  <c:v>60.7</c:v>
                </c:pt>
                <c:pt idx="585">
                  <c:v>60.7</c:v>
                </c:pt>
                <c:pt idx="586">
                  <c:v>60.7</c:v>
                </c:pt>
                <c:pt idx="587">
                  <c:v>60.7</c:v>
                </c:pt>
                <c:pt idx="588">
                  <c:v>60.7</c:v>
                </c:pt>
                <c:pt idx="589">
                  <c:v>60.6</c:v>
                </c:pt>
                <c:pt idx="590">
                  <c:v>60.6</c:v>
                </c:pt>
                <c:pt idx="591">
                  <c:v>60.6</c:v>
                </c:pt>
                <c:pt idx="592">
                  <c:v>60.6</c:v>
                </c:pt>
                <c:pt idx="593">
                  <c:v>60.6</c:v>
                </c:pt>
                <c:pt idx="594">
                  <c:v>60.6</c:v>
                </c:pt>
                <c:pt idx="595">
                  <c:v>60.6</c:v>
                </c:pt>
                <c:pt idx="596">
                  <c:v>60.6</c:v>
                </c:pt>
                <c:pt idx="597">
                  <c:v>60.6</c:v>
                </c:pt>
                <c:pt idx="598">
                  <c:v>60.6</c:v>
                </c:pt>
                <c:pt idx="599">
                  <c:v>60.5</c:v>
                </c:pt>
                <c:pt idx="600">
                  <c:v>60.5</c:v>
                </c:pt>
                <c:pt idx="601">
                  <c:v>60.5</c:v>
                </c:pt>
                <c:pt idx="602">
                  <c:v>60.5</c:v>
                </c:pt>
                <c:pt idx="603">
                  <c:v>60.5</c:v>
                </c:pt>
                <c:pt idx="604">
                  <c:v>60.5</c:v>
                </c:pt>
                <c:pt idx="605">
                  <c:v>60.5</c:v>
                </c:pt>
                <c:pt idx="606">
                  <c:v>60.5</c:v>
                </c:pt>
                <c:pt idx="607">
                  <c:v>60.5</c:v>
                </c:pt>
                <c:pt idx="608">
                  <c:v>60.4</c:v>
                </c:pt>
                <c:pt idx="609">
                  <c:v>60.4</c:v>
                </c:pt>
                <c:pt idx="610">
                  <c:v>60.4</c:v>
                </c:pt>
                <c:pt idx="611">
                  <c:v>60.4</c:v>
                </c:pt>
                <c:pt idx="612">
                  <c:v>60.4</c:v>
                </c:pt>
                <c:pt idx="613">
                  <c:v>60.4</c:v>
                </c:pt>
                <c:pt idx="614">
                  <c:v>60.4</c:v>
                </c:pt>
                <c:pt idx="615">
                  <c:v>60.4</c:v>
                </c:pt>
                <c:pt idx="616">
                  <c:v>60.4</c:v>
                </c:pt>
                <c:pt idx="617">
                  <c:v>60.3</c:v>
                </c:pt>
                <c:pt idx="618">
                  <c:v>60.3</c:v>
                </c:pt>
                <c:pt idx="619">
                  <c:v>60.3</c:v>
                </c:pt>
                <c:pt idx="620">
                  <c:v>60.3</c:v>
                </c:pt>
                <c:pt idx="621">
                  <c:v>60.3</c:v>
                </c:pt>
                <c:pt idx="622">
                  <c:v>60.3</c:v>
                </c:pt>
                <c:pt idx="623">
                  <c:v>60.3</c:v>
                </c:pt>
                <c:pt idx="624">
                  <c:v>60.3</c:v>
                </c:pt>
                <c:pt idx="625">
                  <c:v>60.3</c:v>
                </c:pt>
                <c:pt idx="626">
                  <c:v>60.3</c:v>
                </c:pt>
                <c:pt idx="627">
                  <c:v>60.2</c:v>
                </c:pt>
                <c:pt idx="628">
                  <c:v>60.2</c:v>
                </c:pt>
                <c:pt idx="629">
                  <c:v>60.2</c:v>
                </c:pt>
                <c:pt idx="630">
                  <c:v>60.2</c:v>
                </c:pt>
                <c:pt idx="631">
                  <c:v>60.2</c:v>
                </c:pt>
                <c:pt idx="632">
                  <c:v>60.2</c:v>
                </c:pt>
                <c:pt idx="633">
                  <c:v>60.2</c:v>
                </c:pt>
                <c:pt idx="634">
                  <c:v>60.2</c:v>
                </c:pt>
                <c:pt idx="635">
                  <c:v>60.2</c:v>
                </c:pt>
                <c:pt idx="636">
                  <c:v>60.1</c:v>
                </c:pt>
                <c:pt idx="637">
                  <c:v>60.1</c:v>
                </c:pt>
                <c:pt idx="638">
                  <c:v>60.1</c:v>
                </c:pt>
                <c:pt idx="639">
                  <c:v>60.1</c:v>
                </c:pt>
                <c:pt idx="640">
                  <c:v>60.1</c:v>
                </c:pt>
                <c:pt idx="641">
                  <c:v>60.1</c:v>
                </c:pt>
                <c:pt idx="642">
                  <c:v>60.1</c:v>
                </c:pt>
                <c:pt idx="643">
                  <c:v>60.1</c:v>
                </c:pt>
                <c:pt idx="644">
                  <c:v>60.1</c:v>
                </c:pt>
                <c:pt idx="645">
                  <c:v>60</c:v>
                </c:pt>
                <c:pt idx="646">
                  <c:v>60</c:v>
                </c:pt>
                <c:pt idx="647">
                  <c:v>60</c:v>
                </c:pt>
                <c:pt idx="648">
                  <c:v>60</c:v>
                </c:pt>
                <c:pt idx="649">
                  <c:v>60</c:v>
                </c:pt>
                <c:pt idx="650">
                  <c:v>60</c:v>
                </c:pt>
                <c:pt idx="651">
                  <c:v>60</c:v>
                </c:pt>
                <c:pt idx="652">
                  <c:v>60</c:v>
                </c:pt>
                <c:pt idx="653">
                  <c:v>60</c:v>
                </c:pt>
                <c:pt idx="654">
                  <c:v>59.9</c:v>
                </c:pt>
                <c:pt idx="655">
                  <c:v>59.9</c:v>
                </c:pt>
                <c:pt idx="656">
                  <c:v>59.9</c:v>
                </c:pt>
                <c:pt idx="657">
                  <c:v>59.9</c:v>
                </c:pt>
                <c:pt idx="658">
                  <c:v>59.9</c:v>
                </c:pt>
                <c:pt idx="659">
                  <c:v>59.9</c:v>
                </c:pt>
                <c:pt idx="660">
                  <c:v>59.9</c:v>
                </c:pt>
                <c:pt idx="661">
                  <c:v>59.9</c:v>
                </c:pt>
                <c:pt idx="662">
                  <c:v>59.9</c:v>
                </c:pt>
                <c:pt idx="663">
                  <c:v>59.8</c:v>
                </c:pt>
                <c:pt idx="664">
                  <c:v>59.8</c:v>
                </c:pt>
                <c:pt idx="665">
                  <c:v>59.8</c:v>
                </c:pt>
                <c:pt idx="666">
                  <c:v>59.8</c:v>
                </c:pt>
                <c:pt idx="667">
                  <c:v>59.8</c:v>
                </c:pt>
                <c:pt idx="668">
                  <c:v>59.8</c:v>
                </c:pt>
                <c:pt idx="669">
                  <c:v>59.8</c:v>
                </c:pt>
                <c:pt idx="670">
                  <c:v>59.8</c:v>
                </c:pt>
                <c:pt idx="671">
                  <c:v>59.8</c:v>
                </c:pt>
                <c:pt idx="672">
                  <c:v>59.8</c:v>
                </c:pt>
                <c:pt idx="673">
                  <c:v>59.7</c:v>
                </c:pt>
                <c:pt idx="674">
                  <c:v>59.7</c:v>
                </c:pt>
                <c:pt idx="675">
                  <c:v>59.7</c:v>
                </c:pt>
                <c:pt idx="676">
                  <c:v>59.7</c:v>
                </c:pt>
                <c:pt idx="677">
                  <c:v>59.7</c:v>
                </c:pt>
                <c:pt idx="678">
                  <c:v>59.7</c:v>
                </c:pt>
                <c:pt idx="679">
                  <c:v>59.7</c:v>
                </c:pt>
                <c:pt idx="680">
                  <c:v>59.7</c:v>
                </c:pt>
                <c:pt idx="681">
                  <c:v>59.7</c:v>
                </c:pt>
                <c:pt idx="682">
                  <c:v>59.6</c:v>
                </c:pt>
                <c:pt idx="683">
                  <c:v>59.6</c:v>
                </c:pt>
                <c:pt idx="684">
                  <c:v>59.6</c:v>
                </c:pt>
                <c:pt idx="685">
                  <c:v>59.6</c:v>
                </c:pt>
                <c:pt idx="686">
                  <c:v>59.6</c:v>
                </c:pt>
                <c:pt idx="687">
                  <c:v>59.6</c:v>
                </c:pt>
                <c:pt idx="688">
                  <c:v>59.6</c:v>
                </c:pt>
                <c:pt idx="689">
                  <c:v>59.6</c:v>
                </c:pt>
                <c:pt idx="690">
                  <c:v>59.6</c:v>
                </c:pt>
                <c:pt idx="691">
                  <c:v>59.6</c:v>
                </c:pt>
                <c:pt idx="692">
                  <c:v>59.5</c:v>
                </c:pt>
                <c:pt idx="693">
                  <c:v>59.5</c:v>
                </c:pt>
                <c:pt idx="694">
                  <c:v>59.5</c:v>
                </c:pt>
                <c:pt idx="695">
                  <c:v>59.5</c:v>
                </c:pt>
                <c:pt idx="696">
                  <c:v>59.5</c:v>
                </c:pt>
                <c:pt idx="697">
                  <c:v>59.5</c:v>
                </c:pt>
                <c:pt idx="698">
                  <c:v>59.5</c:v>
                </c:pt>
                <c:pt idx="699">
                  <c:v>59.5</c:v>
                </c:pt>
                <c:pt idx="700">
                  <c:v>59.5</c:v>
                </c:pt>
                <c:pt idx="701">
                  <c:v>59.5</c:v>
                </c:pt>
                <c:pt idx="702">
                  <c:v>59.4</c:v>
                </c:pt>
                <c:pt idx="703">
                  <c:v>59.4</c:v>
                </c:pt>
                <c:pt idx="704">
                  <c:v>59.4</c:v>
                </c:pt>
                <c:pt idx="705">
                  <c:v>59.4</c:v>
                </c:pt>
                <c:pt idx="706">
                  <c:v>59.4</c:v>
                </c:pt>
                <c:pt idx="707">
                  <c:v>59.4</c:v>
                </c:pt>
                <c:pt idx="708">
                  <c:v>59.4</c:v>
                </c:pt>
                <c:pt idx="709">
                  <c:v>59.4</c:v>
                </c:pt>
                <c:pt idx="710">
                  <c:v>59.4</c:v>
                </c:pt>
                <c:pt idx="711">
                  <c:v>59.3</c:v>
                </c:pt>
                <c:pt idx="712">
                  <c:v>59.3</c:v>
                </c:pt>
                <c:pt idx="713">
                  <c:v>59.3</c:v>
                </c:pt>
                <c:pt idx="714">
                  <c:v>59.3</c:v>
                </c:pt>
                <c:pt idx="715">
                  <c:v>59.3</c:v>
                </c:pt>
                <c:pt idx="716">
                  <c:v>59.3</c:v>
                </c:pt>
                <c:pt idx="717">
                  <c:v>59.3</c:v>
                </c:pt>
                <c:pt idx="718">
                  <c:v>59.3</c:v>
                </c:pt>
                <c:pt idx="719">
                  <c:v>59.3</c:v>
                </c:pt>
                <c:pt idx="720">
                  <c:v>59.3</c:v>
                </c:pt>
                <c:pt idx="721">
                  <c:v>59.2</c:v>
                </c:pt>
                <c:pt idx="722">
                  <c:v>59.2</c:v>
                </c:pt>
                <c:pt idx="723">
                  <c:v>59.2</c:v>
                </c:pt>
                <c:pt idx="724">
                  <c:v>59.2</c:v>
                </c:pt>
                <c:pt idx="725">
                  <c:v>59.2</c:v>
                </c:pt>
                <c:pt idx="726">
                  <c:v>59.2</c:v>
                </c:pt>
                <c:pt idx="727">
                  <c:v>59.2</c:v>
                </c:pt>
                <c:pt idx="728">
                  <c:v>59.2</c:v>
                </c:pt>
                <c:pt idx="729">
                  <c:v>59.2</c:v>
                </c:pt>
                <c:pt idx="730">
                  <c:v>59.2</c:v>
                </c:pt>
                <c:pt idx="731">
                  <c:v>59.1</c:v>
                </c:pt>
                <c:pt idx="732">
                  <c:v>59.1</c:v>
                </c:pt>
                <c:pt idx="733">
                  <c:v>59.1</c:v>
                </c:pt>
                <c:pt idx="734">
                  <c:v>59.1</c:v>
                </c:pt>
                <c:pt idx="735">
                  <c:v>59.1</c:v>
                </c:pt>
                <c:pt idx="736">
                  <c:v>59.1</c:v>
                </c:pt>
                <c:pt idx="737">
                  <c:v>59.1</c:v>
                </c:pt>
                <c:pt idx="738">
                  <c:v>59.1</c:v>
                </c:pt>
                <c:pt idx="739">
                  <c:v>59.1</c:v>
                </c:pt>
                <c:pt idx="740">
                  <c:v>59.1</c:v>
                </c:pt>
                <c:pt idx="741">
                  <c:v>59</c:v>
                </c:pt>
                <c:pt idx="742">
                  <c:v>59</c:v>
                </c:pt>
                <c:pt idx="743">
                  <c:v>59</c:v>
                </c:pt>
                <c:pt idx="744">
                  <c:v>59</c:v>
                </c:pt>
                <c:pt idx="745">
                  <c:v>59</c:v>
                </c:pt>
                <c:pt idx="746">
                  <c:v>59</c:v>
                </c:pt>
                <c:pt idx="747">
                  <c:v>59</c:v>
                </c:pt>
                <c:pt idx="748">
                  <c:v>59</c:v>
                </c:pt>
                <c:pt idx="749">
                  <c:v>59</c:v>
                </c:pt>
                <c:pt idx="750">
                  <c:v>59</c:v>
                </c:pt>
                <c:pt idx="751">
                  <c:v>58.9</c:v>
                </c:pt>
                <c:pt idx="752">
                  <c:v>58.9</c:v>
                </c:pt>
                <c:pt idx="753">
                  <c:v>58.9</c:v>
                </c:pt>
                <c:pt idx="754">
                  <c:v>58.9</c:v>
                </c:pt>
                <c:pt idx="755">
                  <c:v>58.9</c:v>
                </c:pt>
                <c:pt idx="756">
                  <c:v>58.9</c:v>
                </c:pt>
                <c:pt idx="757">
                  <c:v>58.9</c:v>
                </c:pt>
                <c:pt idx="758">
                  <c:v>58.9</c:v>
                </c:pt>
                <c:pt idx="759">
                  <c:v>58.9</c:v>
                </c:pt>
                <c:pt idx="760">
                  <c:v>58.8</c:v>
                </c:pt>
                <c:pt idx="761">
                  <c:v>58.8</c:v>
                </c:pt>
                <c:pt idx="762">
                  <c:v>58.8</c:v>
                </c:pt>
                <c:pt idx="763">
                  <c:v>58.8</c:v>
                </c:pt>
                <c:pt idx="764">
                  <c:v>58.8</c:v>
                </c:pt>
                <c:pt idx="765">
                  <c:v>58.8</c:v>
                </c:pt>
                <c:pt idx="766">
                  <c:v>58.8</c:v>
                </c:pt>
                <c:pt idx="767">
                  <c:v>58.8</c:v>
                </c:pt>
                <c:pt idx="768">
                  <c:v>58.8</c:v>
                </c:pt>
                <c:pt idx="769">
                  <c:v>58.8</c:v>
                </c:pt>
                <c:pt idx="770">
                  <c:v>58.7</c:v>
                </c:pt>
                <c:pt idx="771">
                  <c:v>58.7</c:v>
                </c:pt>
                <c:pt idx="772">
                  <c:v>58.7</c:v>
                </c:pt>
                <c:pt idx="773">
                  <c:v>58.7</c:v>
                </c:pt>
                <c:pt idx="774">
                  <c:v>58.7</c:v>
                </c:pt>
                <c:pt idx="775">
                  <c:v>58.7</c:v>
                </c:pt>
                <c:pt idx="776">
                  <c:v>58.7</c:v>
                </c:pt>
                <c:pt idx="777">
                  <c:v>58.7</c:v>
                </c:pt>
                <c:pt idx="778">
                  <c:v>58.7</c:v>
                </c:pt>
                <c:pt idx="779">
                  <c:v>58.6</c:v>
                </c:pt>
                <c:pt idx="780">
                  <c:v>58.6</c:v>
                </c:pt>
                <c:pt idx="781">
                  <c:v>58.6</c:v>
                </c:pt>
                <c:pt idx="782">
                  <c:v>58.6</c:v>
                </c:pt>
                <c:pt idx="783">
                  <c:v>58.6</c:v>
                </c:pt>
                <c:pt idx="784">
                  <c:v>58.6</c:v>
                </c:pt>
                <c:pt idx="785">
                  <c:v>58.6</c:v>
                </c:pt>
                <c:pt idx="786">
                  <c:v>58.6</c:v>
                </c:pt>
                <c:pt idx="787">
                  <c:v>58.6</c:v>
                </c:pt>
                <c:pt idx="788">
                  <c:v>58.6</c:v>
                </c:pt>
                <c:pt idx="789">
                  <c:v>58.5</c:v>
                </c:pt>
                <c:pt idx="790">
                  <c:v>58.5</c:v>
                </c:pt>
                <c:pt idx="791">
                  <c:v>58.5</c:v>
                </c:pt>
                <c:pt idx="792">
                  <c:v>58.5</c:v>
                </c:pt>
                <c:pt idx="793">
                  <c:v>58.5</c:v>
                </c:pt>
                <c:pt idx="794">
                  <c:v>58.5</c:v>
                </c:pt>
                <c:pt idx="795">
                  <c:v>58.5</c:v>
                </c:pt>
                <c:pt idx="796">
                  <c:v>58.5</c:v>
                </c:pt>
                <c:pt idx="797">
                  <c:v>58.5</c:v>
                </c:pt>
                <c:pt idx="798">
                  <c:v>58.4</c:v>
                </c:pt>
                <c:pt idx="799">
                  <c:v>58.4</c:v>
                </c:pt>
                <c:pt idx="800">
                  <c:v>58.4</c:v>
                </c:pt>
                <c:pt idx="801">
                  <c:v>58.4</c:v>
                </c:pt>
                <c:pt idx="802">
                  <c:v>58.4</c:v>
                </c:pt>
                <c:pt idx="803">
                  <c:v>58.4</c:v>
                </c:pt>
                <c:pt idx="804">
                  <c:v>58.4</c:v>
                </c:pt>
                <c:pt idx="805">
                  <c:v>58.4</c:v>
                </c:pt>
                <c:pt idx="806">
                  <c:v>58.4</c:v>
                </c:pt>
                <c:pt idx="807">
                  <c:v>58.4</c:v>
                </c:pt>
                <c:pt idx="808">
                  <c:v>58.3</c:v>
                </c:pt>
                <c:pt idx="809">
                  <c:v>58.3</c:v>
                </c:pt>
                <c:pt idx="810">
                  <c:v>58.3</c:v>
                </c:pt>
                <c:pt idx="811">
                  <c:v>58.3</c:v>
                </c:pt>
                <c:pt idx="812">
                  <c:v>58.3</c:v>
                </c:pt>
                <c:pt idx="813">
                  <c:v>58.3</c:v>
                </c:pt>
                <c:pt idx="814">
                  <c:v>58.3</c:v>
                </c:pt>
                <c:pt idx="815">
                  <c:v>58.3</c:v>
                </c:pt>
                <c:pt idx="816">
                  <c:v>58.3</c:v>
                </c:pt>
                <c:pt idx="817">
                  <c:v>58.2</c:v>
                </c:pt>
                <c:pt idx="818">
                  <c:v>58.2</c:v>
                </c:pt>
                <c:pt idx="819">
                  <c:v>58.2</c:v>
                </c:pt>
                <c:pt idx="820">
                  <c:v>58.2</c:v>
                </c:pt>
                <c:pt idx="821">
                  <c:v>58.2</c:v>
                </c:pt>
                <c:pt idx="822">
                  <c:v>58.2</c:v>
                </c:pt>
                <c:pt idx="823">
                  <c:v>58.2</c:v>
                </c:pt>
                <c:pt idx="824">
                  <c:v>58.2</c:v>
                </c:pt>
                <c:pt idx="825">
                  <c:v>58.2</c:v>
                </c:pt>
                <c:pt idx="826">
                  <c:v>58.2</c:v>
                </c:pt>
                <c:pt idx="827">
                  <c:v>58.2</c:v>
                </c:pt>
                <c:pt idx="828">
                  <c:v>58.1</c:v>
                </c:pt>
                <c:pt idx="829">
                  <c:v>58.1</c:v>
                </c:pt>
                <c:pt idx="830">
                  <c:v>58.1</c:v>
                </c:pt>
                <c:pt idx="831">
                  <c:v>58.1</c:v>
                </c:pt>
                <c:pt idx="832">
                  <c:v>58.1</c:v>
                </c:pt>
                <c:pt idx="833">
                  <c:v>58.1</c:v>
                </c:pt>
                <c:pt idx="834">
                  <c:v>58.1</c:v>
                </c:pt>
                <c:pt idx="835">
                  <c:v>58.1</c:v>
                </c:pt>
                <c:pt idx="836">
                  <c:v>58.1</c:v>
                </c:pt>
                <c:pt idx="837">
                  <c:v>58.1</c:v>
                </c:pt>
                <c:pt idx="838">
                  <c:v>58</c:v>
                </c:pt>
                <c:pt idx="839">
                  <c:v>58</c:v>
                </c:pt>
                <c:pt idx="840">
                  <c:v>58</c:v>
                </c:pt>
                <c:pt idx="841">
                  <c:v>58</c:v>
                </c:pt>
                <c:pt idx="842">
                  <c:v>58</c:v>
                </c:pt>
                <c:pt idx="843">
                  <c:v>58</c:v>
                </c:pt>
                <c:pt idx="844">
                  <c:v>58</c:v>
                </c:pt>
                <c:pt idx="845">
                  <c:v>58</c:v>
                </c:pt>
                <c:pt idx="846">
                  <c:v>58</c:v>
                </c:pt>
                <c:pt idx="847">
                  <c:v>57.9</c:v>
                </c:pt>
                <c:pt idx="848">
                  <c:v>57.9</c:v>
                </c:pt>
                <c:pt idx="849">
                  <c:v>57.9</c:v>
                </c:pt>
                <c:pt idx="850">
                  <c:v>57.9</c:v>
                </c:pt>
                <c:pt idx="851">
                  <c:v>57.9</c:v>
                </c:pt>
                <c:pt idx="852">
                  <c:v>57.9</c:v>
                </c:pt>
                <c:pt idx="853">
                  <c:v>57.9</c:v>
                </c:pt>
                <c:pt idx="854">
                  <c:v>57.9</c:v>
                </c:pt>
                <c:pt idx="855">
                  <c:v>57.9</c:v>
                </c:pt>
                <c:pt idx="856">
                  <c:v>57.9</c:v>
                </c:pt>
                <c:pt idx="857">
                  <c:v>57.8</c:v>
                </c:pt>
                <c:pt idx="858">
                  <c:v>57.8</c:v>
                </c:pt>
                <c:pt idx="859">
                  <c:v>57.8</c:v>
                </c:pt>
                <c:pt idx="860">
                  <c:v>57.8</c:v>
                </c:pt>
                <c:pt idx="861">
                  <c:v>57.8</c:v>
                </c:pt>
                <c:pt idx="862">
                  <c:v>57.8</c:v>
                </c:pt>
                <c:pt idx="863">
                  <c:v>57.8</c:v>
                </c:pt>
                <c:pt idx="864">
                  <c:v>57.8</c:v>
                </c:pt>
                <c:pt idx="865">
                  <c:v>57.8</c:v>
                </c:pt>
                <c:pt idx="866">
                  <c:v>57.8</c:v>
                </c:pt>
                <c:pt idx="867">
                  <c:v>57.7</c:v>
                </c:pt>
                <c:pt idx="868">
                  <c:v>57.7</c:v>
                </c:pt>
                <c:pt idx="869">
                  <c:v>57.7</c:v>
                </c:pt>
                <c:pt idx="870">
                  <c:v>57.7</c:v>
                </c:pt>
                <c:pt idx="871">
                  <c:v>57.7</c:v>
                </c:pt>
                <c:pt idx="872">
                  <c:v>57.7</c:v>
                </c:pt>
                <c:pt idx="873">
                  <c:v>57.7</c:v>
                </c:pt>
                <c:pt idx="874">
                  <c:v>57.7</c:v>
                </c:pt>
                <c:pt idx="875">
                  <c:v>57.7</c:v>
                </c:pt>
                <c:pt idx="876">
                  <c:v>57.7</c:v>
                </c:pt>
                <c:pt idx="877">
                  <c:v>57.6</c:v>
                </c:pt>
                <c:pt idx="878">
                  <c:v>57.6</c:v>
                </c:pt>
                <c:pt idx="879">
                  <c:v>57.6</c:v>
                </c:pt>
                <c:pt idx="880">
                  <c:v>57.6</c:v>
                </c:pt>
                <c:pt idx="881">
                  <c:v>57.6</c:v>
                </c:pt>
                <c:pt idx="882">
                  <c:v>57.6</c:v>
                </c:pt>
                <c:pt idx="883">
                  <c:v>57.6</c:v>
                </c:pt>
                <c:pt idx="884">
                  <c:v>57.6</c:v>
                </c:pt>
                <c:pt idx="885">
                  <c:v>57.6</c:v>
                </c:pt>
                <c:pt idx="886">
                  <c:v>57.6</c:v>
                </c:pt>
                <c:pt idx="887">
                  <c:v>57.5</c:v>
                </c:pt>
                <c:pt idx="888">
                  <c:v>57.5</c:v>
                </c:pt>
                <c:pt idx="889">
                  <c:v>57.5</c:v>
                </c:pt>
                <c:pt idx="890">
                  <c:v>57.5</c:v>
                </c:pt>
                <c:pt idx="891">
                  <c:v>57.5</c:v>
                </c:pt>
                <c:pt idx="892">
                  <c:v>57.5</c:v>
                </c:pt>
                <c:pt idx="893">
                  <c:v>57.5</c:v>
                </c:pt>
                <c:pt idx="894">
                  <c:v>57.5</c:v>
                </c:pt>
                <c:pt idx="895">
                  <c:v>57.5</c:v>
                </c:pt>
                <c:pt idx="896">
                  <c:v>57.5</c:v>
                </c:pt>
                <c:pt idx="897">
                  <c:v>57.4</c:v>
                </c:pt>
                <c:pt idx="898">
                  <c:v>57.4</c:v>
                </c:pt>
                <c:pt idx="899">
                  <c:v>57.4</c:v>
                </c:pt>
                <c:pt idx="900">
                  <c:v>57.4</c:v>
                </c:pt>
                <c:pt idx="901">
                  <c:v>57.4</c:v>
                </c:pt>
                <c:pt idx="902">
                  <c:v>57.4</c:v>
                </c:pt>
                <c:pt idx="903">
                  <c:v>57.4</c:v>
                </c:pt>
                <c:pt idx="904">
                  <c:v>57.4</c:v>
                </c:pt>
                <c:pt idx="905">
                  <c:v>57.4</c:v>
                </c:pt>
                <c:pt idx="906">
                  <c:v>57.4</c:v>
                </c:pt>
                <c:pt idx="907">
                  <c:v>57.3</c:v>
                </c:pt>
                <c:pt idx="908">
                  <c:v>57.3</c:v>
                </c:pt>
                <c:pt idx="909">
                  <c:v>57.3</c:v>
                </c:pt>
                <c:pt idx="910">
                  <c:v>57.3</c:v>
                </c:pt>
                <c:pt idx="911">
                  <c:v>57.3</c:v>
                </c:pt>
                <c:pt idx="912">
                  <c:v>57.3</c:v>
                </c:pt>
                <c:pt idx="913">
                  <c:v>57.3</c:v>
                </c:pt>
                <c:pt idx="914">
                  <c:v>57.3</c:v>
                </c:pt>
                <c:pt idx="915">
                  <c:v>57.3</c:v>
                </c:pt>
                <c:pt idx="916">
                  <c:v>57.2</c:v>
                </c:pt>
                <c:pt idx="917">
                  <c:v>57.2</c:v>
                </c:pt>
                <c:pt idx="918">
                  <c:v>57.2</c:v>
                </c:pt>
                <c:pt idx="919">
                  <c:v>57.2</c:v>
                </c:pt>
                <c:pt idx="920">
                  <c:v>57.2</c:v>
                </c:pt>
                <c:pt idx="921">
                  <c:v>57.2</c:v>
                </c:pt>
                <c:pt idx="922">
                  <c:v>57.2</c:v>
                </c:pt>
                <c:pt idx="923">
                  <c:v>57.2</c:v>
                </c:pt>
                <c:pt idx="924">
                  <c:v>57.2</c:v>
                </c:pt>
                <c:pt idx="925">
                  <c:v>57.2</c:v>
                </c:pt>
                <c:pt idx="926">
                  <c:v>57.1</c:v>
                </c:pt>
                <c:pt idx="927">
                  <c:v>57.1</c:v>
                </c:pt>
                <c:pt idx="928">
                  <c:v>57.1</c:v>
                </c:pt>
                <c:pt idx="929">
                  <c:v>57.1</c:v>
                </c:pt>
                <c:pt idx="930">
                  <c:v>57.1</c:v>
                </c:pt>
                <c:pt idx="931">
                  <c:v>57.1</c:v>
                </c:pt>
                <c:pt idx="932">
                  <c:v>57.1</c:v>
                </c:pt>
                <c:pt idx="933">
                  <c:v>57.1</c:v>
                </c:pt>
                <c:pt idx="934">
                  <c:v>57.1</c:v>
                </c:pt>
                <c:pt idx="935">
                  <c:v>57</c:v>
                </c:pt>
                <c:pt idx="936">
                  <c:v>57</c:v>
                </c:pt>
                <c:pt idx="937">
                  <c:v>57</c:v>
                </c:pt>
                <c:pt idx="938">
                  <c:v>57</c:v>
                </c:pt>
                <c:pt idx="939">
                  <c:v>57</c:v>
                </c:pt>
                <c:pt idx="940">
                  <c:v>57</c:v>
                </c:pt>
                <c:pt idx="941">
                  <c:v>57</c:v>
                </c:pt>
                <c:pt idx="942">
                  <c:v>57</c:v>
                </c:pt>
                <c:pt idx="943">
                  <c:v>57</c:v>
                </c:pt>
                <c:pt idx="944">
                  <c:v>57</c:v>
                </c:pt>
                <c:pt idx="945">
                  <c:v>56.9</c:v>
                </c:pt>
                <c:pt idx="946">
                  <c:v>56.9</c:v>
                </c:pt>
                <c:pt idx="947">
                  <c:v>56.9</c:v>
                </c:pt>
                <c:pt idx="948">
                  <c:v>56.9</c:v>
                </c:pt>
                <c:pt idx="949">
                  <c:v>56.9</c:v>
                </c:pt>
                <c:pt idx="950">
                  <c:v>56.9</c:v>
                </c:pt>
                <c:pt idx="951">
                  <c:v>56.9</c:v>
                </c:pt>
                <c:pt idx="952">
                  <c:v>56.9</c:v>
                </c:pt>
                <c:pt idx="953">
                  <c:v>56.9</c:v>
                </c:pt>
                <c:pt idx="954">
                  <c:v>56.9</c:v>
                </c:pt>
                <c:pt idx="955">
                  <c:v>56.8</c:v>
                </c:pt>
                <c:pt idx="956">
                  <c:v>56.8</c:v>
                </c:pt>
                <c:pt idx="957">
                  <c:v>56.8</c:v>
                </c:pt>
                <c:pt idx="958">
                  <c:v>56.8</c:v>
                </c:pt>
                <c:pt idx="959">
                  <c:v>56.8</c:v>
                </c:pt>
                <c:pt idx="960">
                  <c:v>56.8</c:v>
                </c:pt>
                <c:pt idx="961">
                  <c:v>56.8</c:v>
                </c:pt>
                <c:pt idx="962">
                  <c:v>56.8</c:v>
                </c:pt>
                <c:pt idx="963">
                  <c:v>56.8</c:v>
                </c:pt>
                <c:pt idx="964">
                  <c:v>56.8</c:v>
                </c:pt>
                <c:pt idx="965">
                  <c:v>56.7</c:v>
                </c:pt>
                <c:pt idx="966">
                  <c:v>56.7</c:v>
                </c:pt>
                <c:pt idx="967">
                  <c:v>56.7</c:v>
                </c:pt>
                <c:pt idx="968">
                  <c:v>56.7</c:v>
                </c:pt>
                <c:pt idx="969">
                  <c:v>56.7</c:v>
                </c:pt>
                <c:pt idx="970">
                  <c:v>56.7</c:v>
                </c:pt>
                <c:pt idx="971">
                  <c:v>56.7</c:v>
                </c:pt>
                <c:pt idx="972">
                  <c:v>56.7</c:v>
                </c:pt>
                <c:pt idx="973">
                  <c:v>56.7</c:v>
                </c:pt>
                <c:pt idx="974">
                  <c:v>56.7</c:v>
                </c:pt>
                <c:pt idx="975">
                  <c:v>56.7</c:v>
                </c:pt>
                <c:pt idx="976">
                  <c:v>56.6</c:v>
                </c:pt>
                <c:pt idx="977">
                  <c:v>56.6</c:v>
                </c:pt>
                <c:pt idx="978">
                  <c:v>56.6</c:v>
                </c:pt>
                <c:pt idx="979">
                  <c:v>56.6</c:v>
                </c:pt>
                <c:pt idx="980">
                  <c:v>56.6</c:v>
                </c:pt>
                <c:pt idx="981">
                  <c:v>56.6</c:v>
                </c:pt>
                <c:pt idx="982">
                  <c:v>56.6</c:v>
                </c:pt>
                <c:pt idx="983">
                  <c:v>56.6</c:v>
                </c:pt>
                <c:pt idx="984">
                  <c:v>56.6</c:v>
                </c:pt>
                <c:pt idx="985">
                  <c:v>56.6</c:v>
                </c:pt>
                <c:pt idx="986">
                  <c:v>56.5</c:v>
                </c:pt>
                <c:pt idx="987">
                  <c:v>56.5</c:v>
                </c:pt>
                <c:pt idx="988">
                  <c:v>56.5</c:v>
                </c:pt>
                <c:pt idx="989">
                  <c:v>56.5</c:v>
                </c:pt>
                <c:pt idx="990">
                  <c:v>56.5</c:v>
                </c:pt>
                <c:pt idx="991">
                  <c:v>56.5</c:v>
                </c:pt>
                <c:pt idx="992">
                  <c:v>56.5</c:v>
                </c:pt>
                <c:pt idx="993">
                  <c:v>56.5</c:v>
                </c:pt>
                <c:pt idx="994">
                  <c:v>56.5</c:v>
                </c:pt>
                <c:pt idx="995">
                  <c:v>56.5</c:v>
                </c:pt>
                <c:pt idx="996">
                  <c:v>56.4</c:v>
                </c:pt>
                <c:pt idx="997">
                  <c:v>56.4</c:v>
                </c:pt>
                <c:pt idx="998">
                  <c:v>56.4</c:v>
                </c:pt>
                <c:pt idx="999">
                  <c:v>56.4</c:v>
                </c:pt>
                <c:pt idx="1000">
                  <c:v>56.4</c:v>
                </c:pt>
                <c:pt idx="1001">
                  <c:v>56.4</c:v>
                </c:pt>
                <c:pt idx="1002">
                  <c:v>56.4</c:v>
                </c:pt>
                <c:pt idx="1003">
                  <c:v>56.4</c:v>
                </c:pt>
                <c:pt idx="1004">
                  <c:v>56.4</c:v>
                </c:pt>
                <c:pt idx="1005">
                  <c:v>56.4</c:v>
                </c:pt>
                <c:pt idx="1006">
                  <c:v>56.3</c:v>
                </c:pt>
                <c:pt idx="1007">
                  <c:v>56.3</c:v>
                </c:pt>
                <c:pt idx="1008">
                  <c:v>56.3</c:v>
                </c:pt>
                <c:pt idx="1009">
                  <c:v>56.3</c:v>
                </c:pt>
                <c:pt idx="1010">
                  <c:v>56.3</c:v>
                </c:pt>
                <c:pt idx="1011">
                  <c:v>56.3</c:v>
                </c:pt>
                <c:pt idx="1012">
                  <c:v>56.3</c:v>
                </c:pt>
                <c:pt idx="1013">
                  <c:v>56.3</c:v>
                </c:pt>
                <c:pt idx="1014">
                  <c:v>56.3</c:v>
                </c:pt>
                <c:pt idx="1015">
                  <c:v>56.3</c:v>
                </c:pt>
                <c:pt idx="1016">
                  <c:v>56.2</c:v>
                </c:pt>
                <c:pt idx="1017">
                  <c:v>56.2</c:v>
                </c:pt>
                <c:pt idx="1018">
                  <c:v>56.2</c:v>
                </c:pt>
                <c:pt idx="1019">
                  <c:v>56.2</c:v>
                </c:pt>
                <c:pt idx="1020">
                  <c:v>56.2</c:v>
                </c:pt>
                <c:pt idx="1021">
                  <c:v>56.2</c:v>
                </c:pt>
                <c:pt idx="1022">
                  <c:v>56.2</c:v>
                </c:pt>
                <c:pt idx="1023">
                  <c:v>56.2</c:v>
                </c:pt>
                <c:pt idx="1024">
                  <c:v>56.2</c:v>
                </c:pt>
                <c:pt idx="1025">
                  <c:v>56.2</c:v>
                </c:pt>
                <c:pt idx="1026">
                  <c:v>56.2</c:v>
                </c:pt>
                <c:pt idx="1027">
                  <c:v>56.1</c:v>
                </c:pt>
                <c:pt idx="1028">
                  <c:v>56.1</c:v>
                </c:pt>
                <c:pt idx="1029">
                  <c:v>56.1</c:v>
                </c:pt>
                <c:pt idx="1030">
                  <c:v>56.1</c:v>
                </c:pt>
                <c:pt idx="1031">
                  <c:v>56.1</c:v>
                </c:pt>
                <c:pt idx="1032">
                  <c:v>56.1</c:v>
                </c:pt>
                <c:pt idx="1033">
                  <c:v>56.1</c:v>
                </c:pt>
                <c:pt idx="1034">
                  <c:v>56.1</c:v>
                </c:pt>
                <c:pt idx="1035">
                  <c:v>56.1</c:v>
                </c:pt>
                <c:pt idx="1036">
                  <c:v>56.1</c:v>
                </c:pt>
                <c:pt idx="1037">
                  <c:v>56.1</c:v>
                </c:pt>
                <c:pt idx="1038">
                  <c:v>56</c:v>
                </c:pt>
                <c:pt idx="1039">
                  <c:v>56</c:v>
                </c:pt>
                <c:pt idx="1040">
                  <c:v>56</c:v>
                </c:pt>
                <c:pt idx="1041">
                  <c:v>56</c:v>
                </c:pt>
                <c:pt idx="1042">
                  <c:v>56</c:v>
                </c:pt>
                <c:pt idx="1043">
                  <c:v>56</c:v>
                </c:pt>
                <c:pt idx="1044">
                  <c:v>56</c:v>
                </c:pt>
                <c:pt idx="1045">
                  <c:v>56</c:v>
                </c:pt>
                <c:pt idx="1046">
                  <c:v>56</c:v>
                </c:pt>
                <c:pt idx="1047">
                  <c:v>55.9</c:v>
                </c:pt>
                <c:pt idx="1048">
                  <c:v>55.9</c:v>
                </c:pt>
                <c:pt idx="1049">
                  <c:v>55.9</c:v>
                </c:pt>
                <c:pt idx="1050">
                  <c:v>55.9</c:v>
                </c:pt>
                <c:pt idx="1051">
                  <c:v>55.9</c:v>
                </c:pt>
                <c:pt idx="1052">
                  <c:v>55.9</c:v>
                </c:pt>
                <c:pt idx="1053">
                  <c:v>55.9</c:v>
                </c:pt>
                <c:pt idx="1054">
                  <c:v>55.9</c:v>
                </c:pt>
                <c:pt idx="1055">
                  <c:v>55.9</c:v>
                </c:pt>
                <c:pt idx="1056">
                  <c:v>55.9</c:v>
                </c:pt>
                <c:pt idx="1057">
                  <c:v>55.9</c:v>
                </c:pt>
                <c:pt idx="1058">
                  <c:v>55.8</c:v>
                </c:pt>
                <c:pt idx="1059">
                  <c:v>55.8</c:v>
                </c:pt>
                <c:pt idx="1060">
                  <c:v>55.8</c:v>
                </c:pt>
                <c:pt idx="1061">
                  <c:v>55.8</c:v>
                </c:pt>
                <c:pt idx="1062">
                  <c:v>55.8</c:v>
                </c:pt>
                <c:pt idx="1063">
                  <c:v>55.8</c:v>
                </c:pt>
                <c:pt idx="1064">
                  <c:v>55.8</c:v>
                </c:pt>
                <c:pt idx="1065">
                  <c:v>55.8</c:v>
                </c:pt>
                <c:pt idx="1066">
                  <c:v>55.8</c:v>
                </c:pt>
                <c:pt idx="1067">
                  <c:v>55.8</c:v>
                </c:pt>
                <c:pt idx="1068">
                  <c:v>55.7</c:v>
                </c:pt>
                <c:pt idx="1069">
                  <c:v>55.7</c:v>
                </c:pt>
                <c:pt idx="1070">
                  <c:v>55.7</c:v>
                </c:pt>
                <c:pt idx="1071">
                  <c:v>55.7</c:v>
                </c:pt>
                <c:pt idx="1072">
                  <c:v>55.7</c:v>
                </c:pt>
                <c:pt idx="1073">
                  <c:v>55.7</c:v>
                </c:pt>
                <c:pt idx="1074">
                  <c:v>55.7</c:v>
                </c:pt>
                <c:pt idx="1075">
                  <c:v>55.7</c:v>
                </c:pt>
                <c:pt idx="1076">
                  <c:v>55.7</c:v>
                </c:pt>
                <c:pt idx="1077">
                  <c:v>55.7</c:v>
                </c:pt>
                <c:pt idx="1078">
                  <c:v>55.6</c:v>
                </c:pt>
                <c:pt idx="1079">
                  <c:v>55.6</c:v>
                </c:pt>
                <c:pt idx="1080">
                  <c:v>55.6</c:v>
                </c:pt>
                <c:pt idx="1081">
                  <c:v>55.6</c:v>
                </c:pt>
                <c:pt idx="1082">
                  <c:v>55.6</c:v>
                </c:pt>
                <c:pt idx="1083">
                  <c:v>55.6</c:v>
                </c:pt>
                <c:pt idx="1084">
                  <c:v>55.6</c:v>
                </c:pt>
                <c:pt idx="1085">
                  <c:v>55.6</c:v>
                </c:pt>
                <c:pt idx="1086">
                  <c:v>55.6</c:v>
                </c:pt>
                <c:pt idx="1087">
                  <c:v>55.6</c:v>
                </c:pt>
                <c:pt idx="1088">
                  <c:v>55.5</c:v>
                </c:pt>
                <c:pt idx="1089">
                  <c:v>55.5</c:v>
                </c:pt>
                <c:pt idx="1090">
                  <c:v>55.5</c:v>
                </c:pt>
                <c:pt idx="1091">
                  <c:v>55.5</c:v>
                </c:pt>
                <c:pt idx="1092">
                  <c:v>55.5</c:v>
                </c:pt>
                <c:pt idx="1093">
                  <c:v>55.5</c:v>
                </c:pt>
                <c:pt idx="1094">
                  <c:v>55.5</c:v>
                </c:pt>
                <c:pt idx="1095">
                  <c:v>55.5</c:v>
                </c:pt>
                <c:pt idx="1096">
                  <c:v>55.5</c:v>
                </c:pt>
                <c:pt idx="1097">
                  <c:v>55.5</c:v>
                </c:pt>
                <c:pt idx="1098">
                  <c:v>55.4</c:v>
                </c:pt>
                <c:pt idx="1099">
                  <c:v>55.4</c:v>
                </c:pt>
                <c:pt idx="1100">
                  <c:v>55.4</c:v>
                </c:pt>
                <c:pt idx="1101">
                  <c:v>55.4</c:v>
                </c:pt>
                <c:pt idx="1102">
                  <c:v>55.4</c:v>
                </c:pt>
                <c:pt idx="1103">
                  <c:v>55.4</c:v>
                </c:pt>
                <c:pt idx="1104">
                  <c:v>55.4</c:v>
                </c:pt>
                <c:pt idx="1105">
                  <c:v>55.4</c:v>
                </c:pt>
                <c:pt idx="1106">
                  <c:v>55.4</c:v>
                </c:pt>
                <c:pt idx="1107">
                  <c:v>55.4</c:v>
                </c:pt>
                <c:pt idx="1108">
                  <c:v>55.4</c:v>
                </c:pt>
                <c:pt idx="1109">
                  <c:v>55.3</c:v>
                </c:pt>
                <c:pt idx="1110">
                  <c:v>55.3</c:v>
                </c:pt>
                <c:pt idx="1111">
                  <c:v>55.3</c:v>
                </c:pt>
                <c:pt idx="1112">
                  <c:v>55.3</c:v>
                </c:pt>
                <c:pt idx="1113">
                  <c:v>55.3</c:v>
                </c:pt>
                <c:pt idx="1114">
                  <c:v>55.3</c:v>
                </c:pt>
                <c:pt idx="1115">
                  <c:v>55.3</c:v>
                </c:pt>
                <c:pt idx="1116">
                  <c:v>55.3</c:v>
                </c:pt>
                <c:pt idx="1117">
                  <c:v>55.3</c:v>
                </c:pt>
                <c:pt idx="1118">
                  <c:v>55.3</c:v>
                </c:pt>
                <c:pt idx="1119">
                  <c:v>55.3</c:v>
                </c:pt>
                <c:pt idx="1120">
                  <c:v>55.2</c:v>
                </c:pt>
                <c:pt idx="1121">
                  <c:v>55.2</c:v>
                </c:pt>
                <c:pt idx="1122">
                  <c:v>55.2</c:v>
                </c:pt>
                <c:pt idx="1123">
                  <c:v>55.2</c:v>
                </c:pt>
                <c:pt idx="1124">
                  <c:v>55.2</c:v>
                </c:pt>
                <c:pt idx="1125">
                  <c:v>55.2</c:v>
                </c:pt>
                <c:pt idx="1126">
                  <c:v>55.2</c:v>
                </c:pt>
                <c:pt idx="1127">
                  <c:v>55.2</c:v>
                </c:pt>
                <c:pt idx="1128">
                  <c:v>55.2</c:v>
                </c:pt>
                <c:pt idx="1129">
                  <c:v>55.2</c:v>
                </c:pt>
                <c:pt idx="1130">
                  <c:v>55.2</c:v>
                </c:pt>
                <c:pt idx="1131">
                  <c:v>55.1</c:v>
                </c:pt>
                <c:pt idx="1132">
                  <c:v>55.1</c:v>
                </c:pt>
                <c:pt idx="1133">
                  <c:v>55.1</c:v>
                </c:pt>
                <c:pt idx="1134">
                  <c:v>55.1</c:v>
                </c:pt>
                <c:pt idx="1135">
                  <c:v>55.1</c:v>
                </c:pt>
                <c:pt idx="1136">
                  <c:v>55.1</c:v>
                </c:pt>
                <c:pt idx="1137">
                  <c:v>55.1</c:v>
                </c:pt>
                <c:pt idx="1138">
                  <c:v>55.1</c:v>
                </c:pt>
                <c:pt idx="1139">
                  <c:v>55.1</c:v>
                </c:pt>
                <c:pt idx="1140">
                  <c:v>55.1</c:v>
                </c:pt>
                <c:pt idx="1141">
                  <c:v>55.1</c:v>
                </c:pt>
                <c:pt idx="1142">
                  <c:v>55</c:v>
                </c:pt>
                <c:pt idx="1143">
                  <c:v>55</c:v>
                </c:pt>
                <c:pt idx="1144">
                  <c:v>55</c:v>
                </c:pt>
                <c:pt idx="1145">
                  <c:v>55</c:v>
                </c:pt>
                <c:pt idx="1146">
                  <c:v>55</c:v>
                </c:pt>
                <c:pt idx="1147">
                  <c:v>55</c:v>
                </c:pt>
                <c:pt idx="1148">
                  <c:v>55</c:v>
                </c:pt>
                <c:pt idx="1149">
                  <c:v>55</c:v>
                </c:pt>
                <c:pt idx="1150">
                  <c:v>55</c:v>
                </c:pt>
                <c:pt idx="1151">
                  <c:v>55</c:v>
                </c:pt>
                <c:pt idx="1152">
                  <c:v>55</c:v>
                </c:pt>
                <c:pt idx="1153">
                  <c:v>54.9</c:v>
                </c:pt>
                <c:pt idx="1154">
                  <c:v>54.9</c:v>
                </c:pt>
                <c:pt idx="1155">
                  <c:v>54.9</c:v>
                </c:pt>
                <c:pt idx="1156">
                  <c:v>54.9</c:v>
                </c:pt>
                <c:pt idx="1157">
                  <c:v>54.9</c:v>
                </c:pt>
                <c:pt idx="1158">
                  <c:v>54.9</c:v>
                </c:pt>
                <c:pt idx="1159">
                  <c:v>54.9</c:v>
                </c:pt>
                <c:pt idx="1160">
                  <c:v>54.9</c:v>
                </c:pt>
                <c:pt idx="1161">
                  <c:v>54.9</c:v>
                </c:pt>
                <c:pt idx="1162">
                  <c:v>54.9</c:v>
                </c:pt>
                <c:pt idx="1163">
                  <c:v>54.8</c:v>
                </c:pt>
                <c:pt idx="1164">
                  <c:v>54.8</c:v>
                </c:pt>
                <c:pt idx="1165">
                  <c:v>54.8</c:v>
                </c:pt>
                <c:pt idx="1166">
                  <c:v>54.8</c:v>
                </c:pt>
                <c:pt idx="1167">
                  <c:v>54.8</c:v>
                </c:pt>
                <c:pt idx="1168">
                  <c:v>54.8</c:v>
                </c:pt>
                <c:pt idx="1169">
                  <c:v>54.8</c:v>
                </c:pt>
                <c:pt idx="1170">
                  <c:v>54.8</c:v>
                </c:pt>
                <c:pt idx="1171">
                  <c:v>54.8</c:v>
                </c:pt>
                <c:pt idx="1172">
                  <c:v>54.8</c:v>
                </c:pt>
                <c:pt idx="1173">
                  <c:v>54.8</c:v>
                </c:pt>
                <c:pt idx="1174">
                  <c:v>54.7</c:v>
                </c:pt>
                <c:pt idx="1175">
                  <c:v>54.7</c:v>
                </c:pt>
                <c:pt idx="1176">
                  <c:v>54.7</c:v>
                </c:pt>
                <c:pt idx="1177">
                  <c:v>54.7</c:v>
                </c:pt>
                <c:pt idx="1178">
                  <c:v>54.7</c:v>
                </c:pt>
                <c:pt idx="1179">
                  <c:v>54.7</c:v>
                </c:pt>
                <c:pt idx="1180">
                  <c:v>54.7</c:v>
                </c:pt>
                <c:pt idx="1181">
                  <c:v>54.7</c:v>
                </c:pt>
                <c:pt idx="1182">
                  <c:v>54.7</c:v>
                </c:pt>
                <c:pt idx="1183">
                  <c:v>54.7</c:v>
                </c:pt>
                <c:pt idx="1184">
                  <c:v>54.6</c:v>
                </c:pt>
                <c:pt idx="1185">
                  <c:v>54.6</c:v>
                </c:pt>
                <c:pt idx="1186">
                  <c:v>54.6</c:v>
                </c:pt>
                <c:pt idx="1187">
                  <c:v>54.6</c:v>
                </c:pt>
                <c:pt idx="1188">
                  <c:v>54.6</c:v>
                </c:pt>
                <c:pt idx="1189">
                  <c:v>54.6</c:v>
                </c:pt>
                <c:pt idx="1190">
                  <c:v>54.6</c:v>
                </c:pt>
                <c:pt idx="1191">
                  <c:v>54.6</c:v>
                </c:pt>
                <c:pt idx="1192">
                  <c:v>54.6</c:v>
                </c:pt>
                <c:pt idx="1193">
                  <c:v>54.6</c:v>
                </c:pt>
                <c:pt idx="1194">
                  <c:v>54.6</c:v>
                </c:pt>
                <c:pt idx="1195">
                  <c:v>54.5</c:v>
                </c:pt>
                <c:pt idx="1196">
                  <c:v>54.5</c:v>
                </c:pt>
                <c:pt idx="1197">
                  <c:v>54.5</c:v>
                </c:pt>
                <c:pt idx="1198">
                  <c:v>54.5</c:v>
                </c:pt>
                <c:pt idx="1199">
                  <c:v>54.5</c:v>
                </c:pt>
                <c:pt idx="1200">
                  <c:v>54.5</c:v>
                </c:pt>
                <c:pt idx="1201">
                  <c:v>54.5</c:v>
                </c:pt>
                <c:pt idx="1202">
                  <c:v>54.5</c:v>
                </c:pt>
                <c:pt idx="1203">
                  <c:v>54.5</c:v>
                </c:pt>
                <c:pt idx="1204">
                  <c:v>54.5</c:v>
                </c:pt>
                <c:pt idx="1205">
                  <c:v>54.5</c:v>
                </c:pt>
                <c:pt idx="1206">
                  <c:v>54.4</c:v>
                </c:pt>
                <c:pt idx="1207">
                  <c:v>54.4</c:v>
                </c:pt>
                <c:pt idx="1208">
                  <c:v>54.4</c:v>
                </c:pt>
                <c:pt idx="1209">
                  <c:v>54.4</c:v>
                </c:pt>
                <c:pt idx="1210">
                  <c:v>54.4</c:v>
                </c:pt>
                <c:pt idx="1211">
                  <c:v>54.4</c:v>
                </c:pt>
                <c:pt idx="1212">
                  <c:v>54.4</c:v>
                </c:pt>
                <c:pt idx="1213">
                  <c:v>54.4</c:v>
                </c:pt>
                <c:pt idx="1214">
                  <c:v>54.4</c:v>
                </c:pt>
                <c:pt idx="1215">
                  <c:v>54.4</c:v>
                </c:pt>
                <c:pt idx="1216">
                  <c:v>54.3</c:v>
                </c:pt>
                <c:pt idx="1217">
                  <c:v>54.3</c:v>
                </c:pt>
                <c:pt idx="1218">
                  <c:v>54.3</c:v>
                </c:pt>
                <c:pt idx="1219">
                  <c:v>54.3</c:v>
                </c:pt>
                <c:pt idx="1220">
                  <c:v>54.3</c:v>
                </c:pt>
                <c:pt idx="1221">
                  <c:v>54.3</c:v>
                </c:pt>
                <c:pt idx="1222">
                  <c:v>54.3</c:v>
                </c:pt>
                <c:pt idx="1223">
                  <c:v>54.3</c:v>
                </c:pt>
                <c:pt idx="1224">
                  <c:v>54.3</c:v>
                </c:pt>
                <c:pt idx="1225">
                  <c:v>54.3</c:v>
                </c:pt>
                <c:pt idx="1226">
                  <c:v>54.2</c:v>
                </c:pt>
                <c:pt idx="1227">
                  <c:v>54.2</c:v>
                </c:pt>
                <c:pt idx="1228">
                  <c:v>54.2</c:v>
                </c:pt>
                <c:pt idx="1229">
                  <c:v>54.2</c:v>
                </c:pt>
                <c:pt idx="1230">
                  <c:v>54.2</c:v>
                </c:pt>
                <c:pt idx="1231">
                  <c:v>54.2</c:v>
                </c:pt>
                <c:pt idx="1232">
                  <c:v>54.2</c:v>
                </c:pt>
                <c:pt idx="1233">
                  <c:v>54.2</c:v>
                </c:pt>
                <c:pt idx="1234">
                  <c:v>54.2</c:v>
                </c:pt>
                <c:pt idx="1235">
                  <c:v>54.2</c:v>
                </c:pt>
                <c:pt idx="1236">
                  <c:v>54.2</c:v>
                </c:pt>
                <c:pt idx="1237">
                  <c:v>54.1</c:v>
                </c:pt>
                <c:pt idx="1238">
                  <c:v>54.1</c:v>
                </c:pt>
                <c:pt idx="1239">
                  <c:v>54.1</c:v>
                </c:pt>
                <c:pt idx="1240">
                  <c:v>54.1</c:v>
                </c:pt>
                <c:pt idx="1241">
                  <c:v>54.1</c:v>
                </c:pt>
                <c:pt idx="1242">
                  <c:v>54.1</c:v>
                </c:pt>
                <c:pt idx="1243">
                  <c:v>54.1</c:v>
                </c:pt>
                <c:pt idx="1244">
                  <c:v>54.1</c:v>
                </c:pt>
                <c:pt idx="1245">
                  <c:v>54.1</c:v>
                </c:pt>
                <c:pt idx="1246">
                  <c:v>54.1</c:v>
                </c:pt>
                <c:pt idx="1247">
                  <c:v>54.1</c:v>
                </c:pt>
                <c:pt idx="1248">
                  <c:v>54</c:v>
                </c:pt>
                <c:pt idx="1249">
                  <c:v>54</c:v>
                </c:pt>
                <c:pt idx="1250">
                  <c:v>54</c:v>
                </c:pt>
                <c:pt idx="1251">
                  <c:v>54</c:v>
                </c:pt>
                <c:pt idx="1252">
                  <c:v>54</c:v>
                </c:pt>
                <c:pt idx="1253">
                  <c:v>54</c:v>
                </c:pt>
                <c:pt idx="1254">
                  <c:v>54</c:v>
                </c:pt>
                <c:pt idx="1255">
                  <c:v>54</c:v>
                </c:pt>
                <c:pt idx="1256">
                  <c:v>54</c:v>
                </c:pt>
                <c:pt idx="1257">
                  <c:v>54</c:v>
                </c:pt>
                <c:pt idx="1258">
                  <c:v>54</c:v>
                </c:pt>
                <c:pt idx="1259">
                  <c:v>53.9</c:v>
                </c:pt>
                <c:pt idx="1260">
                  <c:v>53.9</c:v>
                </c:pt>
                <c:pt idx="1261">
                  <c:v>53.9</c:v>
                </c:pt>
                <c:pt idx="1262">
                  <c:v>53.9</c:v>
                </c:pt>
                <c:pt idx="1263">
                  <c:v>53.9</c:v>
                </c:pt>
                <c:pt idx="1264">
                  <c:v>53.9</c:v>
                </c:pt>
                <c:pt idx="1265">
                  <c:v>53.9</c:v>
                </c:pt>
                <c:pt idx="1266">
                  <c:v>53.9</c:v>
                </c:pt>
                <c:pt idx="1267">
                  <c:v>53.9</c:v>
                </c:pt>
                <c:pt idx="1268">
                  <c:v>53.9</c:v>
                </c:pt>
                <c:pt idx="1269">
                  <c:v>53.9</c:v>
                </c:pt>
                <c:pt idx="1270">
                  <c:v>53.8</c:v>
                </c:pt>
                <c:pt idx="1271">
                  <c:v>53.8</c:v>
                </c:pt>
                <c:pt idx="1272">
                  <c:v>53.8</c:v>
                </c:pt>
                <c:pt idx="1273">
                  <c:v>53.8</c:v>
                </c:pt>
                <c:pt idx="1274">
                  <c:v>53.8</c:v>
                </c:pt>
                <c:pt idx="1275">
                  <c:v>53.8</c:v>
                </c:pt>
                <c:pt idx="1276">
                  <c:v>53.8</c:v>
                </c:pt>
                <c:pt idx="1277">
                  <c:v>53.8</c:v>
                </c:pt>
                <c:pt idx="1278">
                  <c:v>53.8</c:v>
                </c:pt>
                <c:pt idx="1279">
                  <c:v>53.8</c:v>
                </c:pt>
                <c:pt idx="1280">
                  <c:v>53.8</c:v>
                </c:pt>
                <c:pt idx="1281">
                  <c:v>53.7</c:v>
                </c:pt>
                <c:pt idx="1282">
                  <c:v>53.7</c:v>
                </c:pt>
                <c:pt idx="1283">
                  <c:v>53.7</c:v>
                </c:pt>
                <c:pt idx="1284">
                  <c:v>53.7</c:v>
                </c:pt>
                <c:pt idx="1285">
                  <c:v>53.7</c:v>
                </c:pt>
                <c:pt idx="1286">
                  <c:v>53.7</c:v>
                </c:pt>
                <c:pt idx="1287">
                  <c:v>53.7</c:v>
                </c:pt>
                <c:pt idx="1288">
                  <c:v>53.7</c:v>
                </c:pt>
                <c:pt idx="1289">
                  <c:v>53.7</c:v>
                </c:pt>
                <c:pt idx="1290">
                  <c:v>53.7</c:v>
                </c:pt>
                <c:pt idx="1291">
                  <c:v>53.7</c:v>
                </c:pt>
                <c:pt idx="1292">
                  <c:v>53.6</c:v>
                </c:pt>
                <c:pt idx="1293">
                  <c:v>53.6</c:v>
                </c:pt>
                <c:pt idx="1294">
                  <c:v>53.6</c:v>
                </c:pt>
                <c:pt idx="1295">
                  <c:v>53.6</c:v>
                </c:pt>
                <c:pt idx="1296">
                  <c:v>53.6</c:v>
                </c:pt>
                <c:pt idx="1297">
                  <c:v>53.6</c:v>
                </c:pt>
                <c:pt idx="1298">
                  <c:v>53.6</c:v>
                </c:pt>
                <c:pt idx="1299">
                  <c:v>53.6</c:v>
                </c:pt>
                <c:pt idx="1300">
                  <c:v>53.6</c:v>
                </c:pt>
                <c:pt idx="1301">
                  <c:v>53.6</c:v>
                </c:pt>
                <c:pt idx="1302">
                  <c:v>53.6</c:v>
                </c:pt>
                <c:pt idx="1303">
                  <c:v>53.5</c:v>
                </c:pt>
                <c:pt idx="1304">
                  <c:v>53.5</c:v>
                </c:pt>
                <c:pt idx="1305">
                  <c:v>53.5</c:v>
                </c:pt>
                <c:pt idx="1306">
                  <c:v>53.5</c:v>
                </c:pt>
                <c:pt idx="1307">
                  <c:v>53.5</c:v>
                </c:pt>
                <c:pt idx="1308">
                  <c:v>53.5</c:v>
                </c:pt>
                <c:pt idx="1309">
                  <c:v>53.5</c:v>
                </c:pt>
                <c:pt idx="1310">
                  <c:v>53.5</c:v>
                </c:pt>
                <c:pt idx="1311">
                  <c:v>53.5</c:v>
                </c:pt>
                <c:pt idx="1312">
                  <c:v>53.5</c:v>
                </c:pt>
                <c:pt idx="1313">
                  <c:v>53.5</c:v>
                </c:pt>
                <c:pt idx="1314">
                  <c:v>53.4</c:v>
                </c:pt>
                <c:pt idx="1315">
                  <c:v>53.4</c:v>
                </c:pt>
                <c:pt idx="1316">
                  <c:v>53.4</c:v>
                </c:pt>
                <c:pt idx="1317">
                  <c:v>53.4</c:v>
                </c:pt>
                <c:pt idx="1318">
                  <c:v>53.4</c:v>
                </c:pt>
                <c:pt idx="1319">
                  <c:v>53.4</c:v>
                </c:pt>
                <c:pt idx="1320">
                  <c:v>53.4</c:v>
                </c:pt>
                <c:pt idx="1321">
                  <c:v>53.4</c:v>
                </c:pt>
                <c:pt idx="1322">
                  <c:v>53.4</c:v>
                </c:pt>
                <c:pt idx="1323">
                  <c:v>53.4</c:v>
                </c:pt>
                <c:pt idx="1324">
                  <c:v>53.4</c:v>
                </c:pt>
                <c:pt idx="1325">
                  <c:v>53.3</c:v>
                </c:pt>
                <c:pt idx="1326">
                  <c:v>53.3</c:v>
                </c:pt>
                <c:pt idx="1327">
                  <c:v>53.3</c:v>
                </c:pt>
                <c:pt idx="1328">
                  <c:v>53.3</c:v>
                </c:pt>
                <c:pt idx="1329">
                  <c:v>53.3</c:v>
                </c:pt>
                <c:pt idx="1330">
                  <c:v>53.3</c:v>
                </c:pt>
                <c:pt idx="1331">
                  <c:v>53.3</c:v>
                </c:pt>
                <c:pt idx="1332">
                  <c:v>53.3</c:v>
                </c:pt>
                <c:pt idx="1333">
                  <c:v>53.3</c:v>
                </c:pt>
                <c:pt idx="1334">
                  <c:v>53.3</c:v>
                </c:pt>
                <c:pt idx="1335">
                  <c:v>53.3</c:v>
                </c:pt>
                <c:pt idx="1336">
                  <c:v>53.2</c:v>
                </c:pt>
                <c:pt idx="1337">
                  <c:v>53.2</c:v>
                </c:pt>
                <c:pt idx="1338">
                  <c:v>53.2</c:v>
                </c:pt>
                <c:pt idx="1339">
                  <c:v>53.2</c:v>
                </c:pt>
                <c:pt idx="1340">
                  <c:v>53.2</c:v>
                </c:pt>
                <c:pt idx="1341">
                  <c:v>53.2</c:v>
                </c:pt>
                <c:pt idx="1342">
                  <c:v>53.2</c:v>
                </c:pt>
                <c:pt idx="1343">
                  <c:v>53.2</c:v>
                </c:pt>
                <c:pt idx="1344">
                  <c:v>53.2</c:v>
                </c:pt>
                <c:pt idx="1345">
                  <c:v>53.2</c:v>
                </c:pt>
                <c:pt idx="1346">
                  <c:v>53.2</c:v>
                </c:pt>
                <c:pt idx="1347">
                  <c:v>53.1</c:v>
                </c:pt>
                <c:pt idx="1348">
                  <c:v>53.1</c:v>
                </c:pt>
                <c:pt idx="1349">
                  <c:v>53.1</c:v>
                </c:pt>
                <c:pt idx="1350">
                  <c:v>53.1</c:v>
                </c:pt>
                <c:pt idx="1351">
                  <c:v>53.1</c:v>
                </c:pt>
                <c:pt idx="1352">
                  <c:v>53.1</c:v>
                </c:pt>
                <c:pt idx="1353">
                  <c:v>53.1</c:v>
                </c:pt>
                <c:pt idx="1354">
                  <c:v>53.1</c:v>
                </c:pt>
                <c:pt idx="1355">
                  <c:v>53.1</c:v>
                </c:pt>
                <c:pt idx="1356">
                  <c:v>53.1</c:v>
                </c:pt>
                <c:pt idx="1357">
                  <c:v>53</c:v>
                </c:pt>
                <c:pt idx="1358">
                  <c:v>53</c:v>
                </c:pt>
                <c:pt idx="1359">
                  <c:v>53</c:v>
                </c:pt>
                <c:pt idx="1360">
                  <c:v>53</c:v>
                </c:pt>
                <c:pt idx="1361">
                  <c:v>53</c:v>
                </c:pt>
                <c:pt idx="1362">
                  <c:v>53</c:v>
                </c:pt>
                <c:pt idx="1363">
                  <c:v>53</c:v>
                </c:pt>
                <c:pt idx="1364">
                  <c:v>53</c:v>
                </c:pt>
                <c:pt idx="1365">
                  <c:v>53</c:v>
                </c:pt>
                <c:pt idx="1366">
                  <c:v>53</c:v>
                </c:pt>
                <c:pt idx="1367">
                  <c:v>53</c:v>
                </c:pt>
                <c:pt idx="1368">
                  <c:v>53</c:v>
                </c:pt>
                <c:pt idx="1369">
                  <c:v>52.9</c:v>
                </c:pt>
                <c:pt idx="1370">
                  <c:v>52.9</c:v>
                </c:pt>
                <c:pt idx="1371">
                  <c:v>52.9</c:v>
                </c:pt>
                <c:pt idx="1372">
                  <c:v>52.9</c:v>
                </c:pt>
                <c:pt idx="1373">
                  <c:v>52.9</c:v>
                </c:pt>
                <c:pt idx="1374">
                  <c:v>52.9</c:v>
                </c:pt>
                <c:pt idx="1375">
                  <c:v>52.9</c:v>
                </c:pt>
                <c:pt idx="1376">
                  <c:v>52.9</c:v>
                </c:pt>
                <c:pt idx="1377">
                  <c:v>52.9</c:v>
                </c:pt>
                <c:pt idx="1378">
                  <c:v>52.9</c:v>
                </c:pt>
                <c:pt idx="1379">
                  <c:v>52.9</c:v>
                </c:pt>
                <c:pt idx="1380">
                  <c:v>52.8</c:v>
                </c:pt>
                <c:pt idx="1381">
                  <c:v>52.8</c:v>
                </c:pt>
                <c:pt idx="1382">
                  <c:v>52.8</c:v>
                </c:pt>
                <c:pt idx="1383">
                  <c:v>52.8</c:v>
                </c:pt>
                <c:pt idx="1384">
                  <c:v>52.8</c:v>
                </c:pt>
                <c:pt idx="1385">
                  <c:v>52.8</c:v>
                </c:pt>
                <c:pt idx="1386">
                  <c:v>52.8</c:v>
                </c:pt>
                <c:pt idx="1387">
                  <c:v>52.8</c:v>
                </c:pt>
                <c:pt idx="1388">
                  <c:v>52.8</c:v>
                </c:pt>
                <c:pt idx="1389">
                  <c:v>52.8</c:v>
                </c:pt>
                <c:pt idx="1390">
                  <c:v>52.8</c:v>
                </c:pt>
                <c:pt idx="1391">
                  <c:v>52.7</c:v>
                </c:pt>
                <c:pt idx="1392">
                  <c:v>52.7</c:v>
                </c:pt>
                <c:pt idx="1393">
                  <c:v>52.7</c:v>
                </c:pt>
                <c:pt idx="1394">
                  <c:v>52.7</c:v>
                </c:pt>
                <c:pt idx="1395">
                  <c:v>52.7</c:v>
                </c:pt>
                <c:pt idx="1396">
                  <c:v>52.7</c:v>
                </c:pt>
                <c:pt idx="1397">
                  <c:v>52.7</c:v>
                </c:pt>
                <c:pt idx="1398">
                  <c:v>52.7</c:v>
                </c:pt>
                <c:pt idx="1399">
                  <c:v>52.7</c:v>
                </c:pt>
                <c:pt idx="1400">
                  <c:v>52.7</c:v>
                </c:pt>
                <c:pt idx="1401">
                  <c:v>52.7</c:v>
                </c:pt>
                <c:pt idx="1402">
                  <c:v>52.7</c:v>
                </c:pt>
                <c:pt idx="1403">
                  <c:v>52.6</c:v>
                </c:pt>
                <c:pt idx="1404">
                  <c:v>52.6</c:v>
                </c:pt>
                <c:pt idx="1405">
                  <c:v>52.6</c:v>
                </c:pt>
                <c:pt idx="1406">
                  <c:v>52.6</c:v>
                </c:pt>
                <c:pt idx="1407">
                  <c:v>52.6</c:v>
                </c:pt>
                <c:pt idx="1408">
                  <c:v>52.6</c:v>
                </c:pt>
                <c:pt idx="1409">
                  <c:v>52.6</c:v>
                </c:pt>
                <c:pt idx="1410">
                  <c:v>52.6</c:v>
                </c:pt>
                <c:pt idx="1411">
                  <c:v>52.6</c:v>
                </c:pt>
                <c:pt idx="1412">
                  <c:v>52.6</c:v>
                </c:pt>
                <c:pt idx="1413">
                  <c:v>52.6</c:v>
                </c:pt>
                <c:pt idx="1414">
                  <c:v>52.6</c:v>
                </c:pt>
                <c:pt idx="1415">
                  <c:v>52.5</c:v>
                </c:pt>
                <c:pt idx="1416">
                  <c:v>52.5</c:v>
                </c:pt>
                <c:pt idx="1417">
                  <c:v>52.5</c:v>
                </c:pt>
                <c:pt idx="1418">
                  <c:v>52.5</c:v>
                </c:pt>
                <c:pt idx="1419">
                  <c:v>52.5</c:v>
                </c:pt>
                <c:pt idx="1420">
                  <c:v>52.5</c:v>
                </c:pt>
                <c:pt idx="1421">
                  <c:v>52.5</c:v>
                </c:pt>
                <c:pt idx="1422">
                  <c:v>52.5</c:v>
                </c:pt>
                <c:pt idx="1423">
                  <c:v>52.5</c:v>
                </c:pt>
                <c:pt idx="1424">
                  <c:v>52.5</c:v>
                </c:pt>
                <c:pt idx="1425">
                  <c:v>52.5</c:v>
                </c:pt>
                <c:pt idx="1426">
                  <c:v>52.4</c:v>
                </c:pt>
                <c:pt idx="1427">
                  <c:v>52.4</c:v>
                </c:pt>
                <c:pt idx="1428">
                  <c:v>52.4</c:v>
                </c:pt>
                <c:pt idx="1429">
                  <c:v>52.4</c:v>
                </c:pt>
                <c:pt idx="1430">
                  <c:v>52.4</c:v>
                </c:pt>
                <c:pt idx="1431">
                  <c:v>52.4</c:v>
                </c:pt>
                <c:pt idx="1432">
                  <c:v>52.4</c:v>
                </c:pt>
                <c:pt idx="1433">
                  <c:v>52.4</c:v>
                </c:pt>
                <c:pt idx="1434">
                  <c:v>52.4</c:v>
                </c:pt>
                <c:pt idx="1435">
                  <c:v>52.4</c:v>
                </c:pt>
                <c:pt idx="1436">
                  <c:v>52.4</c:v>
                </c:pt>
                <c:pt idx="1437">
                  <c:v>52.4</c:v>
                </c:pt>
                <c:pt idx="1438">
                  <c:v>52.3</c:v>
                </c:pt>
                <c:pt idx="1439">
                  <c:v>52.3</c:v>
                </c:pt>
                <c:pt idx="1440">
                  <c:v>52.3</c:v>
                </c:pt>
                <c:pt idx="1441">
                  <c:v>52.3</c:v>
                </c:pt>
                <c:pt idx="1442">
                  <c:v>52.3</c:v>
                </c:pt>
                <c:pt idx="1443">
                  <c:v>52.3</c:v>
                </c:pt>
                <c:pt idx="1444">
                  <c:v>52.3</c:v>
                </c:pt>
                <c:pt idx="1445">
                  <c:v>52.3</c:v>
                </c:pt>
                <c:pt idx="1446">
                  <c:v>52.3</c:v>
                </c:pt>
                <c:pt idx="1447">
                  <c:v>52.3</c:v>
                </c:pt>
                <c:pt idx="1448">
                  <c:v>52.3</c:v>
                </c:pt>
                <c:pt idx="1449">
                  <c:v>52.3</c:v>
                </c:pt>
                <c:pt idx="1450">
                  <c:v>52.2</c:v>
                </c:pt>
                <c:pt idx="1451">
                  <c:v>52.2</c:v>
                </c:pt>
                <c:pt idx="1452">
                  <c:v>52.2</c:v>
                </c:pt>
                <c:pt idx="1453">
                  <c:v>52.2</c:v>
                </c:pt>
                <c:pt idx="1454">
                  <c:v>52.2</c:v>
                </c:pt>
                <c:pt idx="1455">
                  <c:v>52.2</c:v>
                </c:pt>
                <c:pt idx="1456">
                  <c:v>52.2</c:v>
                </c:pt>
                <c:pt idx="1457">
                  <c:v>52.2</c:v>
                </c:pt>
                <c:pt idx="1458">
                  <c:v>52.2</c:v>
                </c:pt>
                <c:pt idx="1459">
                  <c:v>52.2</c:v>
                </c:pt>
                <c:pt idx="1460">
                  <c:v>52.2</c:v>
                </c:pt>
                <c:pt idx="1461">
                  <c:v>52.1</c:v>
                </c:pt>
                <c:pt idx="1462">
                  <c:v>52.1</c:v>
                </c:pt>
                <c:pt idx="1463">
                  <c:v>52.1</c:v>
                </c:pt>
                <c:pt idx="1464">
                  <c:v>52.1</c:v>
                </c:pt>
                <c:pt idx="1465">
                  <c:v>52.1</c:v>
                </c:pt>
                <c:pt idx="1466">
                  <c:v>52.1</c:v>
                </c:pt>
                <c:pt idx="1467">
                  <c:v>52.1</c:v>
                </c:pt>
                <c:pt idx="1468">
                  <c:v>52.1</c:v>
                </c:pt>
                <c:pt idx="1469">
                  <c:v>52.1</c:v>
                </c:pt>
                <c:pt idx="1470">
                  <c:v>52.1</c:v>
                </c:pt>
                <c:pt idx="1471">
                  <c:v>52.1</c:v>
                </c:pt>
                <c:pt idx="1472">
                  <c:v>52</c:v>
                </c:pt>
                <c:pt idx="1473">
                  <c:v>52</c:v>
                </c:pt>
                <c:pt idx="1474">
                  <c:v>52</c:v>
                </c:pt>
                <c:pt idx="1475">
                  <c:v>52</c:v>
                </c:pt>
                <c:pt idx="1476">
                  <c:v>52</c:v>
                </c:pt>
                <c:pt idx="1477">
                  <c:v>52</c:v>
                </c:pt>
                <c:pt idx="1478">
                  <c:v>52</c:v>
                </c:pt>
                <c:pt idx="1479">
                  <c:v>52</c:v>
                </c:pt>
                <c:pt idx="1480">
                  <c:v>52</c:v>
                </c:pt>
                <c:pt idx="1481">
                  <c:v>52</c:v>
                </c:pt>
                <c:pt idx="1482">
                  <c:v>51.9</c:v>
                </c:pt>
                <c:pt idx="1483">
                  <c:v>51.9</c:v>
                </c:pt>
                <c:pt idx="1484">
                  <c:v>51.9</c:v>
                </c:pt>
                <c:pt idx="1485">
                  <c:v>51.9</c:v>
                </c:pt>
                <c:pt idx="1486">
                  <c:v>51.9</c:v>
                </c:pt>
                <c:pt idx="1487">
                  <c:v>51.9</c:v>
                </c:pt>
                <c:pt idx="1488">
                  <c:v>51.9</c:v>
                </c:pt>
                <c:pt idx="1489">
                  <c:v>51.9</c:v>
                </c:pt>
                <c:pt idx="1490">
                  <c:v>51.9</c:v>
                </c:pt>
                <c:pt idx="1491">
                  <c:v>51.9</c:v>
                </c:pt>
                <c:pt idx="1492">
                  <c:v>51.9</c:v>
                </c:pt>
                <c:pt idx="1493">
                  <c:v>51.8</c:v>
                </c:pt>
                <c:pt idx="1494">
                  <c:v>51.8</c:v>
                </c:pt>
                <c:pt idx="1495">
                  <c:v>51.8</c:v>
                </c:pt>
                <c:pt idx="1496">
                  <c:v>51.8</c:v>
                </c:pt>
                <c:pt idx="1497">
                  <c:v>51.8</c:v>
                </c:pt>
                <c:pt idx="1498">
                  <c:v>51.8</c:v>
                </c:pt>
                <c:pt idx="1499">
                  <c:v>51.8</c:v>
                </c:pt>
                <c:pt idx="1500">
                  <c:v>51.8</c:v>
                </c:pt>
                <c:pt idx="1501">
                  <c:v>51.8</c:v>
                </c:pt>
                <c:pt idx="1502">
                  <c:v>51.8</c:v>
                </c:pt>
                <c:pt idx="1503">
                  <c:v>51.8</c:v>
                </c:pt>
                <c:pt idx="1504">
                  <c:v>51.7</c:v>
                </c:pt>
                <c:pt idx="1505">
                  <c:v>51.7</c:v>
                </c:pt>
                <c:pt idx="1506">
                  <c:v>51.7</c:v>
                </c:pt>
                <c:pt idx="1507">
                  <c:v>51.7</c:v>
                </c:pt>
                <c:pt idx="1508">
                  <c:v>51.7</c:v>
                </c:pt>
                <c:pt idx="1509">
                  <c:v>51.7</c:v>
                </c:pt>
                <c:pt idx="1510">
                  <c:v>51.7</c:v>
                </c:pt>
                <c:pt idx="1511">
                  <c:v>51.7</c:v>
                </c:pt>
                <c:pt idx="1512">
                  <c:v>51.7</c:v>
                </c:pt>
                <c:pt idx="1513">
                  <c:v>51.7</c:v>
                </c:pt>
                <c:pt idx="1514">
                  <c:v>51.7</c:v>
                </c:pt>
                <c:pt idx="1515">
                  <c:v>51.7</c:v>
                </c:pt>
                <c:pt idx="1516">
                  <c:v>51.6</c:v>
                </c:pt>
                <c:pt idx="1517">
                  <c:v>51.6</c:v>
                </c:pt>
                <c:pt idx="1518">
                  <c:v>51.6</c:v>
                </c:pt>
                <c:pt idx="1519">
                  <c:v>51.6</c:v>
                </c:pt>
                <c:pt idx="1520">
                  <c:v>51.6</c:v>
                </c:pt>
                <c:pt idx="1521">
                  <c:v>51.6</c:v>
                </c:pt>
                <c:pt idx="1522">
                  <c:v>51.6</c:v>
                </c:pt>
                <c:pt idx="1523">
                  <c:v>51.6</c:v>
                </c:pt>
                <c:pt idx="1524">
                  <c:v>51.6</c:v>
                </c:pt>
                <c:pt idx="1525">
                  <c:v>51.6</c:v>
                </c:pt>
                <c:pt idx="1526">
                  <c:v>51.6</c:v>
                </c:pt>
                <c:pt idx="1527">
                  <c:v>51.5</c:v>
                </c:pt>
                <c:pt idx="1528">
                  <c:v>51.5</c:v>
                </c:pt>
                <c:pt idx="1529">
                  <c:v>51.5</c:v>
                </c:pt>
                <c:pt idx="1530">
                  <c:v>51.5</c:v>
                </c:pt>
                <c:pt idx="1531">
                  <c:v>51.5</c:v>
                </c:pt>
                <c:pt idx="1532">
                  <c:v>51.5</c:v>
                </c:pt>
                <c:pt idx="1533">
                  <c:v>51.5</c:v>
                </c:pt>
                <c:pt idx="1534">
                  <c:v>51.5</c:v>
                </c:pt>
                <c:pt idx="1535">
                  <c:v>51.5</c:v>
                </c:pt>
                <c:pt idx="1536">
                  <c:v>51.5</c:v>
                </c:pt>
                <c:pt idx="1537">
                  <c:v>51.5</c:v>
                </c:pt>
                <c:pt idx="1538">
                  <c:v>51.5</c:v>
                </c:pt>
                <c:pt idx="1539">
                  <c:v>51.5</c:v>
                </c:pt>
                <c:pt idx="1540">
                  <c:v>51.4</c:v>
                </c:pt>
                <c:pt idx="1541">
                  <c:v>51.4</c:v>
                </c:pt>
                <c:pt idx="1542">
                  <c:v>51.4</c:v>
                </c:pt>
                <c:pt idx="1543">
                  <c:v>51.4</c:v>
                </c:pt>
                <c:pt idx="1544">
                  <c:v>51.4</c:v>
                </c:pt>
                <c:pt idx="1545">
                  <c:v>51.4</c:v>
                </c:pt>
                <c:pt idx="1546">
                  <c:v>51.4</c:v>
                </c:pt>
                <c:pt idx="1547">
                  <c:v>51.4</c:v>
                </c:pt>
                <c:pt idx="1548">
                  <c:v>51.4</c:v>
                </c:pt>
                <c:pt idx="1549">
                  <c:v>51.4</c:v>
                </c:pt>
                <c:pt idx="1550">
                  <c:v>51.3</c:v>
                </c:pt>
                <c:pt idx="1551">
                  <c:v>51.3</c:v>
                </c:pt>
                <c:pt idx="1552">
                  <c:v>51.3</c:v>
                </c:pt>
                <c:pt idx="1553">
                  <c:v>51.3</c:v>
                </c:pt>
                <c:pt idx="1554">
                  <c:v>51.3</c:v>
                </c:pt>
                <c:pt idx="1555">
                  <c:v>51.3</c:v>
                </c:pt>
                <c:pt idx="1556">
                  <c:v>51.3</c:v>
                </c:pt>
                <c:pt idx="1557">
                  <c:v>51.3</c:v>
                </c:pt>
                <c:pt idx="1558">
                  <c:v>51.3</c:v>
                </c:pt>
                <c:pt idx="1559">
                  <c:v>51.3</c:v>
                </c:pt>
                <c:pt idx="1560">
                  <c:v>51.3</c:v>
                </c:pt>
                <c:pt idx="1561">
                  <c:v>51.2</c:v>
                </c:pt>
                <c:pt idx="1562">
                  <c:v>51.2</c:v>
                </c:pt>
                <c:pt idx="1563">
                  <c:v>51.2</c:v>
                </c:pt>
                <c:pt idx="1564">
                  <c:v>51.2</c:v>
                </c:pt>
                <c:pt idx="1565">
                  <c:v>51.2</c:v>
                </c:pt>
                <c:pt idx="1566">
                  <c:v>51.2</c:v>
                </c:pt>
                <c:pt idx="1567">
                  <c:v>51.2</c:v>
                </c:pt>
                <c:pt idx="1568">
                  <c:v>51.2</c:v>
                </c:pt>
                <c:pt idx="1569">
                  <c:v>51.2</c:v>
                </c:pt>
                <c:pt idx="1570">
                  <c:v>51.2</c:v>
                </c:pt>
                <c:pt idx="1571">
                  <c:v>51.2</c:v>
                </c:pt>
                <c:pt idx="1572">
                  <c:v>51.1</c:v>
                </c:pt>
                <c:pt idx="1573">
                  <c:v>51.1</c:v>
                </c:pt>
                <c:pt idx="1574">
                  <c:v>51.1</c:v>
                </c:pt>
                <c:pt idx="1575">
                  <c:v>51.1</c:v>
                </c:pt>
                <c:pt idx="1576">
                  <c:v>51.1</c:v>
                </c:pt>
                <c:pt idx="1577">
                  <c:v>51.1</c:v>
                </c:pt>
                <c:pt idx="1578">
                  <c:v>51.1</c:v>
                </c:pt>
                <c:pt idx="1579">
                  <c:v>51.1</c:v>
                </c:pt>
                <c:pt idx="1580">
                  <c:v>51.1</c:v>
                </c:pt>
                <c:pt idx="1581">
                  <c:v>51</c:v>
                </c:pt>
                <c:pt idx="1582">
                  <c:v>51</c:v>
                </c:pt>
                <c:pt idx="1583">
                  <c:v>51</c:v>
                </c:pt>
                <c:pt idx="1584">
                  <c:v>51</c:v>
                </c:pt>
                <c:pt idx="1585">
                  <c:v>51</c:v>
                </c:pt>
                <c:pt idx="1586">
                  <c:v>51</c:v>
                </c:pt>
                <c:pt idx="1587">
                  <c:v>51</c:v>
                </c:pt>
                <c:pt idx="1588">
                  <c:v>51</c:v>
                </c:pt>
                <c:pt idx="1589">
                  <c:v>51</c:v>
                </c:pt>
                <c:pt idx="1590">
                  <c:v>50.9</c:v>
                </c:pt>
                <c:pt idx="1591">
                  <c:v>50.9</c:v>
                </c:pt>
                <c:pt idx="1592">
                  <c:v>50.9</c:v>
                </c:pt>
                <c:pt idx="1593">
                  <c:v>50.9</c:v>
                </c:pt>
                <c:pt idx="1594">
                  <c:v>50.9</c:v>
                </c:pt>
                <c:pt idx="1595">
                  <c:v>50.9</c:v>
                </c:pt>
                <c:pt idx="1596">
                  <c:v>50.9</c:v>
                </c:pt>
                <c:pt idx="1597">
                  <c:v>50.9</c:v>
                </c:pt>
                <c:pt idx="1598">
                  <c:v>50.9</c:v>
                </c:pt>
                <c:pt idx="1599">
                  <c:v>50.8</c:v>
                </c:pt>
                <c:pt idx="1600">
                  <c:v>50.8</c:v>
                </c:pt>
                <c:pt idx="1601">
                  <c:v>50.8</c:v>
                </c:pt>
                <c:pt idx="1602">
                  <c:v>50.8</c:v>
                </c:pt>
                <c:pt idx="1603">
                  <c:v>50.8</c:v>
                </c:pt>
                <c:pt idx="1604">
                  <c:v>50.8</c:v>
                </c:pt>
                <c:pt idx="1605">
                  <c:v>50.8</c:v>
                </c:pt>
                <c:pt idx="1606">
                  <c:v>50.8</c:v>
                </c:pt>
                <c:pt idx="1607">
                  <c:v>50.8</c:v>
                </c:pt>
                <c:pt idx="1608">
                  <c:v>50.7</c:v>
                </c:pt>
                <c:pt idx="1609">
                  <c:v>50.7</c:v>
                </c:pt>
                <c:pt idx="1610">
                  <c:v>50.7</c:v>
                </c:pt>
                <c:pt idx="1611">
                  <c:v>50.7</c:v>
                </c:pt>
                <c:pt idx="1612">
                  <c:v>50.7</c:v>
                </c:pt>
                <c:pt idx="1613">
                  <c:v>50.7</c:v>
                </c:pt>
                <c:pt idx="1614">
                  <c:v>50.7</c:v>
                </c:pt>
                <c:pt idx="1615">
                  <c:v>50.7</c:v>
                </c:pt>
                <c:pt idx="1616">
                  <c:v>50.6</c:v>
                </c:pt>
                <c:pt idx="1617">
                  <c:v>50.6</c:v>
                </c:pt>
                <c:pt idx="1618">
                  <c:v>50.6</c:v>
                </c:pt>
                <c:pt idx="1619">
                  <c:v>50.6</c:v>
                </c:pt>
                <c:pt idx="1620">
                  <c:v>50.6</c:v>
                </c:pt>
                <c:pt idx="1621">
                  <c:v>50.6</c:v>
                </c:pt>
                <c:pt idx="1622">
                  <c:v>50.6</c:v>
                </c:pt>
                <c:pt idx="1623">
                  <c:v>50.6</c:v>
                </c:pt>
                <c:pt idx="1624">
                  <c:v>50.5</c:v>
                </c:pt>
                <c:pt idx="1625">
                  <c:v>50.5</c:v>
                </c:pt>
                <c:pt idx="1626">
                  <c:v>50.6</c:v>
                </c:pt>
                <c:pt idx="1627">
                  <c:v>50.5</c:v>
                </c:pt>
                <c:pt idx="1628">
                  <c:v>50.5</c:v>
                </c:pt>
                <c:pt idx="1629">
                  <c:v>50.5</c:v>
                </c:pt>
                <c:pt idx="1630">
                  <c:v>50.5</c:v>
                </c:pt>
                <c:pt idx="1631">
                  <c:v>50.5</c:v>
                </c:pt>
                <c:pt idx="1632">
                  <c:v>50.5</c:v>
                </c:pt>
                <c:pt idx="1633">
                  <c:v>50.5</c:v>
                </c:pt>
                <c:pt idx="1634">
                  <c:v>50.5</c:v>
                </c:pt>
                <c:pt idx="1635">
                  <c:v>50.5</c:v>
                </c:pt>
                <c:pt idx="1636">
                  <c:v>50.5</c:v>
                </c:pt>
                <c:pt idx="1637">
                  <c:v>50.5</c:v>
                </c:pt>
                <c:pt idx="1638">
                  <c:v>50.5</c:v>
                </c:pt>
                <c:pt idx="1639">
                  <c:v>50.5</c:v>
                </c:pt>
                <c:pt idx="1640">
                  <c:v>50.5</c:v>
                </c:pt>
                <c:pt idx="1641">
                  <c:v>50.5</c:v>
                </c:pt>
                <c:pt idx="1642">
                  <c:v>50.6</c:v>
                </c:pt>
                <c:pt idx="1643">
                  <c:v>50.6</c:v>
                </c:pt>
                <c:pt idx="1644">
                  <c:v>50.6</c:v>
                </c:pt>
                <c:pt idx="1645">
                  <c:v>50.6</c:v>
                </c:pt>
                <c:pt idx="1646">
                  <c:v>50.6</c:v>
                </c:pt>
                <c:pt idx="1647">
                  <c:v>50.5</c:v>
                </c:pt>
                <c:pt idx="1648">
                  <c:v>50.6</c:v>
                </c:pt>
                <c:pt idx="1649">
                  <c:v>50.6</c:v>
                </c:pt>
                <c:pt idx="1650">
                  <c:v>50.6</c:v>
                </c:pt>
                <c:pt idx="1651">
                  <c:v>50.6</c:v>
                </c:pt>
                <c:pt idx="1652">
                  <c:v>50.6</c:v>
                </c:pt>
                <c:pt idx="1653">
                  <c:v>50.6</c:v>
                </c:pt>
                <c:pt idx="1654">
                  <c:v>50.6</c:v>
                </c:pt>
                <c:pt idx="1655">
                  <c:v>50.6</c:v>
                </c:pt>
                <c:pt idx="1656">
                  <c:v>50.6</c:v>
                </c:pt>
                <c:pt idx="1657">
                  <c:v>50.6</c:v>
                </c:pt>
                <c:pt idx="1658">
                  <c:v>50.6</c:v>
                </c:pt>
                <c:pt idx="1659">
                  <c:v>50.6</c:v>
                </c:pt>
                <c:pt idx="1660">
                  <c:v>50.6</c:v>
                </c:pt>
                <c:pt idx="1661">
                  <c:v>50.7</c:v>
                </c:pt>
                <c:pt idx="1662">
                  <c:v>50.7</c:v>
                </c:pt>
                <c:pt idx="1663">
                  <c:v>50.7</c:v>
                </c:pt>
                <c:pt idx="1664">
                  <c:v>50.7</c:v>
                </c:pt>
                <c:pt idx="1665">
                  <c:v>50.7</c:v>
                </c:pt>
                <c:pt idx="1666">
                  <c:v>50.7</c:v>
                </c:pt>
                <c:pt idx="1667">
                  <c:v>50.7</c:v>
                </c:pt>
                <c:pt idx="1668">
                  <c:v>50.7</c:v>
                </c:pt>
                <c:pt idx="1669">
                  <c:v>50.7</c:v>
                </c:pt>
                <c:pt idx="1670">
                  <c:v>50.7</c:v>
                </c:pt>
                <c:pt idx="1671">
                  <c:v>50.7</c:v>
                </c:pt>
                <c:pt idx="1672">
                  <c:v>50.8</c:v>
                </c:pt>
                <c:pt idx="1673">
                  <c:v>50.8</c:v>
                </c:pt>
                <c:pt idx="1674">
                  <c:v>50.8</c:v>
                </c:pt>
                <c:pt idx="1675">
                  <c:v>50.8</c:v>
                </c:pt>
                <c:pt idx="1676">
                  <c:v>50.8</c:v>
                </c:pt>
                <c:pt idx="1677">
                  <c:v>50.8</c:v>
                </c:pt>
                <c:pt idx="1678">
                  <c:v>50.8</c:v>
                </c:pt>
                <c:pt idx="1679">
                  <c:v>50.8</c:v>
                </c:pt>
                <c:pt idx="1680">
                  <c:v>50.8</c:v>
                </c:pt>
                <c:pt idx="1681">
                  <c:v>50.8</c:v>
                </c:pt>
                <c:pt idx="1682">
                  <c:v>50.8</c:v>
                </c:pt>
                <c:pt idx="1683">
                  <c:v>50.8</c:v>
                </c:pt>
                <c:pt idx="1684">
                  <c:v>50.9</c:v>
                </c:pt>
                <c:pt idx="1685">
                  <c:v>50.9</c:v>
                </c:pt>
                <c:pt idx="1686">
                  <c:v>50.9</c:v>
                </c:pt>
                <c:pt idx="1687">
                  <c:v>50.9</c:v>
                </c:pt>
                <c:pt idx="1688">
                  <c:v>50.9</c:v>
                </c:pt>
                <c:pt idx="1689">
                  <c:v>50.9</c:v>
                </c:pt>
                <c:pt idx="1690">
                  <c:v>50.9</c:v>
                </c:pt>
                <c:pt idx="1691">
                  <c:v>50.9</c:v>
                </c:pt>
                <c:pt idx="1692">
                  <c:v>50.9</c:v>
                </c:pt>
                <c:pt idx="1693">
                  <c:v>50.9</c:v>
                </c:pt>
                <c:pt idx="1694">
                  <c:v>50.9</c:v>
                </c:pt>
                <c:pt idx="1695">
                  <c:v>51</c:v>
                </c:pt>
                <c:pt idx="1696">
                  <c:v>51</c:v>
                </c:pt>
                <c:pt idx="1697">
                  <c:v>51</c:v>
                </c:pt>
                <c:pt idx="1698">
                  <c:v>51</c:v>
                </c:pt>
                <c:pt idx="1699">
                  <c:v>51</c:v>
                </c:pt>
                <c:pt idx="1700">
                  <c:v>51</c:v>
                </c:pt>
                <c:pt idx="1701">
                  <c:v>51</c:v>
                </c:pt>
                <c:pt idx="1702">
                  <c:v>51</c:v>
                </c:pt>
                <c:pt idx="1703">
                  <c:v>51</c:v>
                </c:pt>
                <c:pt idx="1704">
                  <c:v>51</c:v>
                </c:pt>
                <c:pt idx="1705">
                  <c:v>51</c:v>
                </c:pt>
                <c:pt idx="1706">
                  <c:v>51</c:v>
                </c:pt>
                <c:pt idx="1707">
                  <c:v>51.1</c:v>
                </c:pt>
                <c:pt idx="1708">
                  <c:v>51.1</c:v>
                </c:pt>
                <c:pt idx="1709">
                  <c:v>51.1</c:v>
                </c:pt>
                <c:pt idx="1710">
                  <c:v>51.1</c:v>
                </c:pt>
                <c:pt idx="1711">
                  <c:v>51.1</c:v>
                </c:pt>
                <c:pt idx="1712">
                  <c:v>51.1</c:v>
                </c:pt>
                <c:pt idx="1713">
                  <c:v>51.1</c:v>
                </c:pt>
                <c:pt idx="1714">
                  <c:v>51.1</c:v>
                </c:pt>
                <c:pt idx="1715">
                  <c:v>51.1</c:v>
                </c:pt>
                <c:pt idx="1716">
                  <c:v>51.1</c:v>
                </c:pt>
                <c:pt idx="1717">
                  <c:v>51.1</c:v>
                </c:pt>
                <c:pt idx="1718">
                  <c:v>51.1</c:v>
                </c:pt>
                <c:pt idx="1719">
                  <c:v>51.1</c:v>
                </c:pt>
                <c:pt idx="1720">
                  <c:v>51.1</c:v>
                </c:pt>
                <c:pt idx="1721">
                  <c:v>51.1</c:v>
                </c:pt>
                <c:pt idx="1722">
                  <c:v>51.2</c:v>
                </c:pt>
                <c:pt idx="1723">
                  <c:v>51.2</c:v>
                </c:pt>
                <c:pt idx="1724">
                  <c:v>51.2</c:v>
                </c:pt>
                <c:pt idx="1725">
                  <c:v>51.2</c:v>
                </c:pt>
                <c:pt idx="1726">
                  <c:v>51.2</c:v>
                </c:pt>
                <c:pt idx="1727">
                  <c:v>51.2</c:v>
                </c:pt>
                <c:pt idx="1728">
                  <c:v>51.2</c:v>
                </c:pt>
                <c:pt idx="1729">
                  <c:v>51.2</c:v>
                </c:pt>
                <c:pt idx="1730">
                  <c:v>51.2</c:v>
                </c:pt>
                <c:pt idx="1731">
                  <c:v>51.2</c:v>
                </c:pt>
                <c:pt idx="1732">
                  <c:v>51.2</c:v>
                </c:pt>
                <c:pt idx="1733">
                  <c:v>51.2</c:v>
                </c:pt>
                <c:pt idx="1734">
                  <c:v>51.2</c:v>
                </c:pt>
                <c:pt idx="1735">
                  <c:v>51.2</c:v>
                </c:pt>
                <c:pt idx="1736">
                  <c:v>51.2</c:v>
                </c:pt>
                <c:pt idx="1737">
                  <c:v>51.3</c:v>
                </c:pt>
                <c:pt idx="1738">
                  <c:v>51.3</c:v>
                </c:pt>
                <c:pt idx="1739">
                  <c:v>51.3</c:v>
                </c:pt>
                <c:pt idx="1740">
                  <c:v>51.3</c:v>
                </c:pt>
                <c:pt idx="1741">
                  <c:v>51.3</c:v>
                </c:pt>
                <c:pt idx="1742">
                  <c:v>51.3</c:v>
                </c:pt>
                <c:pt idx="1743">
                  <c:v>51.3</c:v>
                </c:pt>
                <c:pt idx="1744">
                  <c:v>51.3</c:v>
                </c:pt>
                <c:pt idx="1745">
                  <c:v>51.3</c:v>
                </c:pt>
                <c:pt idx="1746">
                  <c:v>51.3</c:v>
                </c:pt>
                <c:pt idx="1747">
                  <c:v>51.3</c:v>
                </c:pt>
                <c:pt idx="1748">
                  <c:v>51.3</c:v>
                </c:pt>
                <c:pt idx="1749">
                  <c:v>51.3</c:v>
                </c:pt>
                <c:pt idx="1750">
                  <c:v>51.3</c:v>
                </c:pt>
                <c:pt idx="1751">
                  <c:v>51.4</c:v>
                </c:pt>
                <c:pt idx="1752">
                  <c:v>51.4</c:v>
                </c:pt>
                <c:pt idx="1753">
                  <c:v>51.4</c:v>
                </c:pt>
                <c:pt idx="1754">
                  <c:v>51.4</c:v>
                </c:pt>
                <c:pt idx="1755">
                  <c:v>51.4</c:v>
                </c:pt>
                <c:pt idx="1756">
                  <c:v>51.4</c:v>
                </c:pt>
                <c:pt idx="1757">
                  <c:v>51.4</c:v>
                </c:pt>
                <c:pt idx="1758">
                  <c:v>51.4</c:v>
                </c:pt>
                <c:pt idx="1759">
                  <c:v>51.4</c:v>
                </c:pt>
                <c:pt idx="1760">
                  <c:v>51.4</c:v>
                </c:pt>
                <c:pt idx="1761">
                  <c:v>51.4</c:v>
                </c:pt>
                <c:pt idx="1762">
                  <c:v>51.4</c:v>
                </c:pt>
                <c:pt idx="1763">
                  <c:v>51.4</c:v>
                </c:pt>
                <c:pt idx="1764">
                  <c:v>51.4</c:v>
                </c:pt>
                <c:pt idx="1765">
                  <c:v>51.4</c:v>
                </c:pt>
                <c:pt idx="1766">
                  <c:v>51.5</c:v>
                </c:pt>
                <c:pt idx="1767">
                  <c:v>51.5</c:v>
                </c:pt>
                <c:pt idx="1768">
                  <c:v>51.5</c:v>
                </c:pt>
                <c:pt idx="1769">
                  <c:v>51.5</c:v>
                </c:pt>
                <c:pt idx="1770">
                  <c:v>51.5</c:v>
                </c:pt>
                <c:pt idx="1771">
                  <c:v>51.5</c:v>
                </c:pt>
                <c:pt idx="1772">
                  <c:v>51.5</c:v>
                </c:pt>
                <c:pt idx="1773">
                  <c:v>51.5</c:v>
                </c:pt>
                <c:pt idx="1774">
                  <c:v>51.5</c:v>
                </c:pt>
                <c:pt idx="1775">
                  <c:v>51.5</c:v>
                </c:pt>
                <c:pt idx="1776">
                  <c:v>51.5</c:v>
                </c:pt>
                <c:pt idx="1777">
                  <c:v>51.6</c:v>
                </c:pt>
                <c:pt idx="1778">
                  <c:v>51.6</c:v>
                </c:pt>
                <c:pt idx="1779">
                  <c:v>51.6</c:v>
                </c:pt>
                <c:pt idx="1780">
                  <c:v>51.7</c:v>
                </c:pt>
                <c:pt idx="1781">
                  <c:v>51.7</c:v>
                </c:pt>
                <c:pt idx="1782">
                  <c:v>51.8</c:v>
                </c:pt>
                <c:pt idx="1783">
                  <c:v>51.8</c:v>
                </c:pt>
                <c:pt idx="1784">
                  <c:v>51.9</c:v>
                </c:pt>
                <c:pt idx="1785">
                  <c:v>52</c:v>
                </c:pt>
                <c:pt idx="1786">
                  <c:v>52</c:v>
                </c:pt>
                <c:pt idx="1787">
                  <c:v>52.1</c:v>
                </c:pt>
                <c:pt idx="1788">
                  <c:v>52.2</c:v>
                </c:pt>
                <c:pt idx="1789">
                  <c:v>52.3</c:v>
                </c:pt>
                <c:pt idx="1790">
                  <c:v>52.4</c:v>
                </c:pt>
                <c:pt idx="1791">
                  <c:v>52.4</c:v>
                </c:pt>
                <c:pt idx="1792">
                  <c:v>52.5</c:v>
                </c:pt>
                <c:pt idx="1793">
                  <c:v>52.6</c:v>
                </c:pt>
                <c:pt idx="1794">
                  <c:v>52.7</c:v>
                </c:pt>
                <c:pt idx="1795">
                  <c:v>52.8</c:v>
                </c:pt>
                <c:pt idx="1796">
                  <c:v>52.9</c:v>
                </c:pt>
                <c:pt idx="1797">
                  <c:v>53</c:v>
                </c:pt>
                <c:pt idx="1798">
                  <c:v>53.1</c:v>
                </c:pt>
                <c:pt idx="1799">
                  <c:v>53.2</c:v>
                </c:pt>
                <c:pt idx="1800">
                  <c:v>53.2</c:v>
                </c:pt>
                <c:pt idx="1801">
                  <c:v>53.3</c:v>
                </c:pt>
                <c:pt idx="1802">
                  <c:v>53.4</c:v>
                </c:pt>
                <c:pt idx="1803">
                  <c:v>53.5</c:v>
                </c:pt>
                <c:pt idx="1804">
                  <c:v>53.6</c:v>
                </c:pt>
                <c:pt idx="1805">
                  <c:v>53.7</c:v>
                </c:pt>
                <c:pt idx="1806">
                  <c:v>53.9</c:v>
                </c:pt>
                <c:pt idx="1807">
                  <c:v>54</c:v>
                </c:pt>
                <c:pt idx="1808">
                  <c:v>54.1</c:v>
                </c:pt>
                <c:pt idx="1809">
                  <c:v>54.2</c:v>
                </c:pt>
                <c:pt idx="1810">
                  <c:v>54.3</c:v>
                </c:pt>
                <c:pt idx="1811">
                  <c:v>54.4</c:v>
                </c:pt>
                <c:pt idx="1812">
                  <c:v>54.5</c:v>
                </c:pt>
                <c:pt idx="1813">
                  <c:v>54.6</c:v>
                </c:pt>
                <c:pt idx="1814">
                  <c:v>54.7</c:v>
                </c:pt>
                <c:pt idx="1815">
                  <c:v>54.8</c:v>
                </c:pt>
                <c:pt idx="1816">
                  <c:v>55</c:v>
                </c:pt>
                <c:pt idx="1817">
                  <c:v>55.1</c:v>
                </c:pt>
                <c:pt idx="1818">
                  <c:v>55.2</c:v>
                </c:pt>
                <c:pt idx="1819">
                  <c:v>55.3</c:v>
                </c:pt>
                <c:pt idx="1820">
                  <c:v>55.4</c:v>
                </c:pt>
                <c:pt idx="1821">
                  <c:v>55.4</c:v>
                </c:pt>
                <c:pt idx="1822">
                  <c:v>55.6</c:v>
                </c:pt>
                <c:pt idx="1823">
                  <c:v>55.7</c:v>
                </c:pt>
                <c:pt idx="1824">
                  <c:v>55.8</c:v>
                </c:pt>
                <c:pt idx="1825">
                  <c:v>55.9</c:v>
                </c:pt>
                <c:pt idx="1826">
                  <c:v>56.1</c:v>
                </c:pt>
                <c:pt idx="1827">
                  <c:v>56.2</c:v>
                </c:pt>
                <c:pt idx="1828">
                  <c:v>56.3</c:v>
                </c:pt>
                <c:pt idx="1829">
                  <c:v>56.4</c:v>
                </c:pt>
                <c:pt idx="1830">
                  <c:v>56.5</c:v>
                </c:pt>
                <c:pt idx="1831">
                  <c:v>56.7</c:v>
                </c:pt>
                <c:pt idx="1832">
                  <c:v>56.8</c:v>
                </c:pt>
                <c:pt idx="1833">
                  <c:v>56.9</c:v>
                </c:pt>
                <c:pt idx="1834">
                  <c:v>57.1</c:v>
                </c:pt>
                <c:pt idx="1835">
                  <c:v>57.2</c:v>
                </c:pt>
                <c:pt idx="1836">
                  <c:v>57.3</c:v>
                </c:pt>
                <c:pt idx="1837">
                  <c:v>57.5</c:v>
                </c:pt>
                <c:pt idx="1838">
                  <c:v>57.6</c:v>
                </c:pt>
                <c:pt idx="1839">
                  <c:v>57.7</c:v>
                </c:pt>
                <c:pt idx="1840">
                  <c:v>57.9</c:v>
                </c:pt>
                <c:pt idx="1841">
                  <c:v>58</c:v>
                </c:pt>
                <c:pt idx="1842">
                  <c:v>58.1</c:v>
                </c:pt>
                <c:pt idx="1843">
                  <c:v>58.2</c:v>
                </c:pt>
                <c:pt idx="1844">
                  <c:v>58.3</c:v>
                </c:pt>
                <c:pt idx="1845">
                  <c:v>58.3</c:v>
                </c:pt>
                <c:pt idx="1846">
                  <c:v>58.3</c:v>
                </c:pt>
                <c:pt idx="1847">
                  <c:v>58.3</c:v>
                </c:pt>
                <c:pt idx="1848">
                  <c:v>58.3</c:v>
                </c:pt>
                <c:pt idx="1849">
                  <c:v>58.3</c:v>
                </c:pt>
                <c:pt idx="1850">
                  <c:v>58.3</c:v>
                </c:pt>
                <c:pt idx="1851">
                  <c:v>58.3</c:v>
                </c:pt>
                <c:pt idx="1852">
                  <c:v>58.3</c:v>
                </c:pt>
                <c:pt idx="1853">
                  <c:v>58.3</c:v>
                </c:pt>
                <c:pt idx="1854">
                  <c:v>58.3</c:v>
                </c:pt>
                <c:pt idx="1855">
                  <c:v>58.3</c:v>
                </c:pt>
                <c:pt idx="1856">
                  <c:v>58.3</c:v>
                </c:pt>
                <c:pt idx="1857">
                  <c:v>58.3</c:v>
                </c:pt>
                <c:pt idx="1858">
                  <c:v>58.3</c:v>
                </c:pt>
                <c:pt idx="1859">
                  <c:v>58.3</c:v>
                </c:pt>
                <c:pt idx="1860">
                  <c:v>58.3</c:v>
                </c:pt>
                <c:pt idx="1861">
                  <c:v>58.4</c:v>
                </c:pt>
                <c:pt idx="1862">
                  <c:v>58.4</c:v>
                </c:pt>
                <c:pt idx="1863">
                  <c:v>58.4</c:v>
                </c:pt>
                <c:pt idx="1864">
                  <c:v>58.4</c:v>
                </c:pt>
                <c:pt idx="1865">
                  <c:v>58.4</c:v>
                </c:pt>
                <c:pt idx="1866">
                  <c:v>58.4</c:v>
                </c:pt>
                <c:pt idx="1867">
                  <c:v>58.4</c:v>
                </c:pt>
                <c:pt idx="1868">
                  <c:v>58.4</c:v>
                </c:pt>
                <c:pt idx="1869">
                  <c:v>58.4</c:v>
                </c:pt>
                <c:pt idx="1870">
                  <c:v>58.4</c:v>
                </c:pt>
                <c:pt idx="1871">
                  <c:v>58.4</c:v>
                </c:pt>
                <c:pt idx="1872">
                  <c:v>58.4</c:v>
                </c:pt>
                <c:pt idx="1873">
                  <c:v>58.4</c:v>
                </c:pt>
                <c:pt idx="1874">
                  <c:v>58.4</c:v>
                </c:pt>
                <c:pt idx="1875">
                  <c:v>58.4</c:v>
                </c:pt>
                <c:pt idx="1876">
                  <c:v>58.4</c:v>
                </c:pt>
                <c:pt idx="1877">
                  <c:v>58.4</c:v>
                </c:pt>
                <c:pt idx="1878">
                  <c:v>58.4</c:v>
                </c:pt>
                <c:pt idx="1879">
                  <c:v>58.4</c:v>
                </c:pt>
                <c:pt idx="1880">
                  <c:v>58.4</c:v>
                </c:pt>
                <c:pt idx="1881">
                  <c:v>58.4</c:v>
                </c:pt>
                <c:pt idx="1882">
                  <c:v>58.4</c:v>
                </c:pt>
                <c:pt idx="1883">
                  <c:v>58.4</c:v>
                </c:pt>
                <c:pt idx="1884">
                  <c:v>58.5</c:v>
                </c:pt>
                <c:pt idx="1885">
                  <c:v>58.5</c:v>
                </c:pt>
                <c:pt idx="1886">
                  <c:v>58.5</c:v>
                </c:pt>
                <c:pt idx="1887">
                  <c:v>58.5</c:v>
                </c:pt>
                <c:pt idx="1888">
                  <c:v>58.5</c:v>
                </c:pt>
                <c:pt idx="1889">
                  <c:v>58.5</c:v>
                </c:pt>
                <c:pt idx="1890">
                  <c:v>58.5</c:v>
                </c:pt>
                <c:pt idx="1891">
                  <c:v>58.5</c:v>
                </c:pt>
                <c:pt idx="1892">
                  <c:v>58.5</c:v>
                </c:pt>
                <c:pt idx="1893">
                  <c:v>58.5</c:v>
                </c:pt>
                <c:pt idx="1894">
                  <c:v>58.4</c:v>
                </c:pt>
                <c:pt idx="1895">
                  <c:v>58.4</c:v>
                </c:pt>
                <c:pt idx="1896">
                  <c:v>58.4</c:v>
                </c:pt>
                <c:pt idx="1897">
                  <c:v>58.4</c:v>
                </c:pt>
                <c:pt idx="1898">
                  <c:v>58.4</c:v>
                </c:pt>
                <c:pt idx="1899">
                  <c:v>58.4</c:v>
                </c:pt>
                <c:pt idx="1900">
                  <c:v>58.4</c:v>
                </c:pt>
                <c:pt idx="1901">
                  <c:v>58.4</c:v>
                </c:pt>
                <c:pt idx="1902">
                  <c:v>58.4</c:v>
                </c:pt>
                <c:pt idx="1903">
                  <c:v>58.4</c:v>
                </c:pt>
                <c:pt idx="1904">
                  <c:v>58.4</c:v>
                </c:pt>
                <c:pt idx="1905">
                  <c:v>58.4</c:v>
                </c:pt>
                <c:pt idx="1906">
                  <c:v>58.4</c:v>
                </c:pt>
                <c:pt idx="1907">
                  <c:v>58.4</c:v>
                </c:pt>
                <c:pt idx="1908">
                  <c:v>58.4</c:v>
                </c:pt>
                <c:pt idx="1909">
                  <c:v>58.4</c:v>
                </c:pt>
                <c:pt idx="1910">
                  <c:v>58.4</c:v>
                </c:pt>
                <c:pt idx="1911">
                  <c:v>58.4</c:v>
                </c:pt>
                <c:pt idx="1912">
                  <c:v>58.4</c:v>
                </c:pt>
                <c:pt idx="1913">
                  <c:v>58.4</c:v>
                </c:pt>
                <c:pt idx="1914">
                  <c:v>58.4</c:v>
                </c:pt>
                <c:pt idx="1915">
                  <c:v>58.4</c:v>
                </c:pt>
                <c:pt idx="1916">
                  <c:v>58.4</c:v>
                </c:pt>
                <c:pt idx="1917">
                  <c:v>58.4</c:v>
                </c:pt>
                <c:pt idx="1918">
                  <c:v>58.4</c:v>
                </c:pt>
                <c:pt idx="1919">
                  <c:v>58.4</c:v>
                </c:pt>
                <c:pt idx="1920">
                  <c:v>58.4</c:v>
                </c:pt>
                <c:pt idx="1921">
                  <c:v>58.4</c:v>
                </c:pt>
                <c:pt idx="1922">
                  <c:v>58.4</c:v>
                </c:pt>
                <c:pt idx="1923">
                  <c:v>58.4</c:v>
                </c:pt>
                <c:pt idx="1924">
                  <c:v>58.4</c:v>
                </c:pt>
                <c:pt idx="1925">
                  <c:v>58.3</c:v>
                </c:pt>
                <c:pt idx="1926">
                  <c:v>58.3</c:v>
                </c:pt>
                <c:pt idx="1927">
                  <c:v>58.3</c:v>
                </c:pt>
                <c:pt idx="1928">
                  <c:v>58.3</c:v>
                </c:pt>
                <c:pt idx="1929">
                  <c:v>58.3</c:v>
                </c:pt>
                <c:pt idx="1930">
                  <c:v>58.3</c:v>
                </c:pt>
                <c:pt idx="1931">
                  <c:v>58.3</c:v>
                </c:pt>
                <c:pt idx="1932">
                  <c:v>58.3</c:v>
                </c:pt>
                <c:pt idx="1933">
                  <c:v>58.3</c:v>
                </c:pt>
                <c:pt idx="1934">
                  <c:v>58.3</c:v>
                </c:pt>
                <c:pt idx="1935">
                  <c:v>58.3</c:v>
                </c:pt>
                <c:pt idx="1936">
                  <c:v>58.3</c:v>
                </c:pt>
                <c:pt idx="1937">
                  <c:v>58.3</c:v>
                </c:pt>
                <c:pt idx="1938">
                  <c:v>58.3</c:v>
                </c:pt>
                <c:pt idx="1939">
                  <c:v>58.3</c:v>
                </c:pt>
                <c:pt idx="1940">
                  <c:v>58.3</c:v>
                </c:pt>
                <c:pt idx="1941">
                  <c:v>58.3</c:v>
                </c:pt>
                <c:pt idx="1942">
                  <c:v>58.3</c:v>
                </c:pt>
                <c:pt idx="1943">
                  <c:v>58.3</c:v>
                </c:pt>
                <c:pt idx="1944">
                  <c:v>58.3</c:v>
                </c:pt>
                <c:pt idx="1945">
                  <c:v>58.3</c:v>
                </c:pt>
                <c:pt idx="1946">
                  <c:v>58.3</c:v>
                </c:pt>
                <c:pt idx="1947">
                  <c:v>58.2</c:v>
                </c:pt>
                <c:pt idx="1948">
                  <c:v>58.3</c:v>
                </c:pt>
                <c:pt idx="1949">
                  <c:v>58.3</c:v>
                </c:pt>
                <c:pt idx="1950">
                  <c:v>58.3</c:v>
                </c:pt>
                <c:pt idx="1951">
                  <c:v>58.3</c:v>
                </c:pt>
                <c:pt idx="1952">
                  <c:v>58.3</c:v>
                </c:pt>
                <c:pt idx="1953">
                  <c:v>58.3</c:v>
                </c:pt>
                <c:pt idx="1954">
                  <c:v>58.3</c:v>
                </c:pt>
                <c:pt idx="1955">
                  <c:v>58.3</c:v>
                </c:pt>
                <c:pt idx="1956">
                  <c:v>58.3</c:v>
                </c:pt>
                <c:pt idx="1957">
                  <c:v>58.4</c:v>
                </c:pt>
                <c:pt idx="1958">
                  <c:v>58.4</c:v>
                </c:pt>
                <c:pt idx="1959">
                  <c:v>58.4</c:v>
                </c:pt>
                <c:pt idx="1960">
                  <c:v>58.4</c:v>
                </c:pt>
                <c:pt idx="1961">
                  <c:v>58.4</c:v>
                </c:pt>
                <c:pt idx="1962">
                  <c:v>58.4</c:v>
                </c:pt>
                <c:pt idx="1963">
                  <c:v>58.4</c:v>
                </c:pt>
                <c:pt idx="1964">
                  <c:v>58.4</c:v>
                </c:pt>
                <c:pt idx="1965">
                  <c:v>58.4</c:v>
                </c:pt>
                <c:pt idx="1966">
                  <c:v>58.4</c:v>
                </c:pt>
                <c:pt idx="1967">
                  <c:v>58.4</c:v>
                </c:pt>
                <c:pt idx="1968">
                  <c:v>58.4</c:v>
                </c:pt>
                <c:pt idx="1969">
                  <c:v>58.5</c:v>
                </c:pt>
                <c:pt idx="1970">
                  <c:v>58.5</c:v>
                </c:pt>
                <c:pt idx="1971">
                  <c:v>58.5</c:v>
                </c:pt>
                <c:pt idx="1972">
                  <c:v>58.5</c:v>
                </c:pt>
                <c:pt idx="1973">
                  <c:v>58.5</c:v>
                </c:pt>
                <c:pt idx="1974">
                  <c:v>58.5</c:v>
                </c:pt>
                <c:pt idx="1975">
                  <c:v>58.5</c:v>
                </c:pt>
                <c:pt idx="1976">
                  <c:v>58.5</c:v>
                </c:pt>
                <c:pt idx="1977">
                  <c:v>58.5</c:v>
                </c:pt>
                <c:pt idx="1978">
                  <c:v>58.6</c:v>
                </c:pt>
                <c:pt idx="1979">
                  <c:v>58.6</c:v>
                </c:pt>
                <c:pt idx="1980">
                  <c:v>58.6</c:v>
                </c:pt>
                <c:pt idx="1981">
                  <c:v>58.6</c:v>
                </c:pt>
                <c:pt idx="1982">
                  <c:v>58.6</c:v>
                </c:pt>
                <c:pt idx="1983">
                  <c:v>58.6</c:v>
                </c:pt>
                <c:pt idx="1984">
                  <c:v>58.6</c:v>
                </c:pt>
                <c:pt idx="1985">
                  <c:v>58.6</c:v>
                </c:pt>
                <c:pt idx="1986">
                  <c:v>58.6</c:v>
                </c:pt>
                <c:pt idx="1987">
                  <c:v>58.6</c:v>
                </c:pt>
                <c:pt idx="1988">
                  <c:v>58.6</c:v>
                </c:pt>
                <c:pt idx="1989">
                  <c:v>58.6</c:v>
                </c:pt>
                <c:pt idx="1990">
                  <c:v>58.6</c:v>
                </c:pt>
                <c:pt idx="1991">
                  <c:v>58.6</c:v>
                </c:pt>
                <c:pt idx="1992">
                  <c:v>58.6</c:v>
                </c:pt>
                <c:pt idx="1993">
                  <c:v>58.6</c:v>
                </c:pt>
                <c:pt idx="1994">
                  <c:v>58.6</c:v>
                </c:pt>
                <c:pt idx="1995">
                  <c:v>58.6</c:v>
                </c:pt>
                <c:pt idx="1996">
                  <c:v>58.5</c:v>
                </c:pt>
                <c:pt idx="1997">
                  <c:v>58.5</c:v>
                </c:pt>
                <c:pt idx="1998">
                  <c:v>58.5</c:v>
                </c:pt>
                <c:pt idx="1999">
                  <c:v>58.5</c:v>
                </c:pt>
                <c:pt idx="2000">
                  <c:v>58.5</c:v>
                </c:pt>
                <c:pt idx="2001">
                  <c:v>58.5</c:v>
                </c:pt>
                <c:pt idx="2002">
                  <c:v>58.5</c:v>
                </c:pt>
                <c:pt idx="2003">
                  <c:v>58.5</c:v>
                </c:pt>
                <c:pt idx="2004">
                  <c:v>58.5</c:v>
                </c:pt>
                <c:pt idx="2005">
                  <c:v>58.5</c:v>
                </c:pt>
                <c:pt idx="2006">
                  <c:v>58.5</c:v>
                </c:pt>
                <c:pt idx="2007">
                  <c:v>58.5</c:v>
                </c:pt>
                <c:pt idx="2008">
                  <c:v>58.5</c:v>
                </c:pt>
                <c:pt idx="2009">
                  <c:v>58.5</c:v>
                </c:pt>
                <c:pt idx="2010">
                  <c:v>58.5</c:v>
                </c:pt>
                <c:pt idx="2011">
                  <c:v>58.5</c:v>
                </c:pt>
                <c:pt idx="2012">
                  <c:v>58.5</c:v>
                </c:pt>
                <c:pt idx="2013">
                  <c:v>58.5</c:v>
                </c:pt>
                <c:pt idx="2014">
                  <c:v>58.5</c:v>
                </c:pt>
                <c:pt idx="2015">
                  <c:v>58.5</c:v>
                </c:pt>
                <c:pt idx="2016">
                  <c:v>58.5</c:v>
                </c:pt>
                <c:pt idx="2017">
                  <c:v>58.5</c:v>
                </c:pt>
                <c:pt idx="2018">
                  <c:v>58.5</c:v>
                </c:pt>
                <c:pt idx="2019">
                  <c:v>58.5</c:v>
                </c:pt>
                <c:pt idx="2020">
                  <c:v>58.5</c:v>
                </c:pt>
                <c:pt idx="2021">
                  <c:v>58.5</c:v>
                </c:pt>
                <c:pt idx="2022">
                  <c:v>58.5</c:v>
                </c:pt>
                <c:pt idx="2023">
                  <c:v>58.5</c:v>
                </c:pt>
                <c:pt idx="2024">
                  <c:v>58.5</c:v>
                </c:pt>
                <c:pt idx="2025">
                  <c:v>58.5</c:v>
                </c:pt>
                <c:pt idx="2026">
                  <c:v>58.5</c:v>
                </c:pt>
                <c:pt idx="2027">
                  <c:v>58.5</c:v>
                </c:pt>
                <c:pt idx="2028">
                  <c:v>58.5</c:v>
                </c:pt>
                <c:pt idx="2029">
                  <c:v>58.5</c:v>
                </c:pt>
                <c:pt idx="2030">
                  <c:v>58.5</c:v>
                </c:pt>
                <c:pt idx="2031">
                  <c:v>58.5</c:v>
                </c:pt>
                <c:pt idx="2032">
                  <c:v>58.4</c:v>
                </c:pt>
                <c:pt idx="2033">
                  <c:v>58.4</c:v>
                </c:pt>
                <c:pt idx="2034">
                  <c:v>58.4</c:v>
                </c:pt>
                <c:pt idx="2035">
                  <c:v>58.4</c:v>
                </c:pt>
                <c:pt idx="2036">
                  <c:v>58.4</c:v>
                </c:pt>
                <c:pt idx="2037">
                  <c:v>58.4</c:v>
                </c:pt>
                <c:pt idx="2038">
                  <c:v>58.4</c:v>
                </c:pt>
                <c:pt idx="2039">
                  <c:v>58.4</c:v>
                </c:pt>
                <c:pt idx="2040">
                  <c:v>58.4</c:v>
                </c:pt>
                <c:pt idx="2041">
                  <c:v>58.4</c:v>
                </c:pt>
                <c:pt idx="2042">
                  <c:v>58.4</c:v>
                </c:pt>
                <c:pt idx="2043">
                  <c:v>58.4</c:v>
                </c:pt>
                <c:pt idx="2044">
                  <c:v>58.3</c:v>
                </c:pt>
                <c:pt idx="2045">
                  <c:v>58.3</c:v>
                </c:pt>
                <c:pt idx="2046">
                  <c:v>58.3</c:v>
                </c:pt>
                <c:pt idx="2047">
                  <c:v>58.3</c:v>
                </c:pt>
                <c:pt idx="2048">
                  <c:v>58.3</c:v>
                </c:pt>
                <c:pt idx="2049">
                  <c:v>58.3</c:v>
                </c:pt>
                <c:pt idx="2050">
                  <c:v>58.4</c:v>
                </c:pt>
                <c:pt idx="2051">
                  <c:v>58.4</c:v>
                </c:pt>
                <c:pt idx="2052">
                  <c:v>58.4</c:v>
                </c:pt>
                <c:pt idx="2053">
                  <c:v>58.4</c:v>
                </c:pt>
                <c:pt idx="2054">
                  <c:v>58.4</c:v>
                </c:pt>
                <c:pt idx="2055">
                  <c:v>58.3</c:v>
                </c:pt>
                <c:pt idx="2056">
                  <c:v>58.3</c:v>
                </c:pt>
                <c:pt idx="2057">
                  <c:v>58.3</c:v>
                </c:pt>
                <c:pt idx="2058">
                  <c:v>58.3</c:v>
                </c:pt>
                <c:pt idx="2059">
                  <c:v>58.3</c:v>
                </c:pt>
                <c:pt idx="2060">
                  <c:v>58.3</c:v>
                </c:pt>
                <c:pt idx="2061">
                  <c:v>58.3</c:v>
                </c:pt>
                <c:pt idx="2062">
                  <c:v>58.3</c:v>
                </c:pt>
                <c:pt idx="2063">
                  <c:v>58.3</c:v>
                </c:pt>
                <c:pt idx="2064">
                  <c:v>58.3</c:v>
                </c:pt>
                <c:pt idx="2065">
                  <c:v>58.3</c:v>
                </c:pt>
                <c:pt idx="2066">
                  <c:v>58.4</c:v>
                </c:pt>
                <c:pt idx="2067">
                  <c:v>58.4</c:v>
                </c:pt>
                <c:pt idx="2068">
                  <c:v>58.4</c:v>
                </c:pt>
                <c:pt idx="2069">
                  <c:v>58.3</c:v>
                </c:pt>
                <c:pt idx="2070">
                  <c:v>58.3</c:v>
                </c:pt>
                <c:pt idx="2071">
                  <c:v>58.4</c:v>
                </c:pt>
                <c:pt idx="2072">
                  <c:v>58.4</c:v>
                </c:pt>
                <c:pt idx="2073">
                  <c:v>58.4</c:v>
                </c:pt>
                <c:pt idx="2074">
                  <c:v>58.4</c:v>
                </c:pt>
                <c:pt idx="2075">
                  <c:v>58.4</c:v>
                </c:pt>
                <c:pt idx="2076">
                  <c:v>58.4</c:v>
                </c:pt>
                <c:pt idx="2077">
                  <c:v>58.4</c:v>
                </c:pt>
                <c:pt idx="2078">
                  <c:v>58.4</c:v>
                </c:pt>
                <c:pt idx="2079">
                  <c:v>58.4</c:v>
                </c:pt>
                <c:pt idx="2080">
                  <c:v>58.4</c:v>
                </c:pt>
                <c:pt idx="2081">
                  <c:v>58.4</c:v>
                </c:pt>
                <c:pt idx="2082">
                  <c:v>58.4</c:v>
                </c:pt>
                <c:pt idx="2083">
                  <c:v>58.4</c:v>
                </c:pt>
                <c:pt idx="2084">
                  <c:v>58.4</c:v>
                </c:pt>
                <c:pt idx="2085">
                  <c:v>58.4</c:v>
                </c:pt>
                <c:pt idx="2086">
                  <c:v>58.4</c:v>
                </c:pt>
                <c:pt idx="2087">
                  <c:v>58.4</c:v>
                </c:pt>
                <c:pt idx="2088">
                  <c:v>58.4</c:v>
                </c:pt>
                <c:pt idx="2089">
                  <c:v>58.4</c:v>
                </c:pt>
                <c:pt idx="2090">
                  <c:v>58.4</c:v>
                </c:pt>
                <c:pt idx="2091">
                  <c:v>58.4</c:v>
                </c:pt>
                <c:pt idx="2092">
                  <c:v>58.4</c:v>
                </c:pt>
                <c:pt idx="2093">
                  <c:v>58.4</c:v>
                </c:pt>
                <c:pt idx="2094">
                  <c:v>58.4</c:v>
                </c:pt>
                <c:pt idx="2095">
                  <c:v>58.4</c:v>
                </c:pt>
                <c:pt idx="2096">
                  <c:v>58.4</c:v>
                </c:pt>
                <c:pt idx="2097">
                  <c:v>58.4</c:v>
                </c:pt>
                <c:pt idx="2098">
                  <c:v>58.4</c:v>
                </c:pt>
                <c:pt idx="2099">
                  <c:v>58.4</c:v>
                </c:pt>
                <c:pt idx="2100">
                  <c:v>58.4</c:v>
                </c:pt>
                <c:pt idx="2101">
                  <c:v>58.4</c:v>
                </c:pt>
                <c:pt idx="2102">
                  <c:v>58.4</c:v>
                </c:pt>
                <c:pt idx="2103">
                  <c:v>58.4</c:v>
                </c:pt>
                <c:pt idx="2104">
                  <c:v>58.4</c:v>
                </c:pt>
                <c:pt idx="2105">
                  <c:v>58.4</c:v>
                </c:pt>
                <c:pt idx="2106">
                  <c:v>58.4</c:v>
                </c:pt>
                <c:pt idx="2107">
                  <c:v>58.4</c:v>
                </c:pt>
                <c:pt idx="2108">
                  <c:v>58.4</c:v>
                </c:pt>
                <c:pt idx="2109">
                  <c:v>58.4</c:v>
                </c:pt>
                <c:pt idx="2110">
                  <c:v>58.4</c:v>
                </c:pt>
                <c:pt idx="2111">
                  <c:v>58.4</c:v>
                </c:pt>
                <c:pt idx="2112">
                  <c:v>58.4</c:v>
                </c:pt>
                <c:pt idx="2113">
                  <c:v>58.4</c:v>
                </c:pt>
                <c:pt idx="2114">
                  <c:v>58.4</c:v>
                </c:pt>
                <c:pt idx="2115">
                  <c:v>58.4</c:v>
                </c:pt>
                <c:pt idx="2116">
                  <c:v>58.4</c:v>
                </c:pt>
                <c:pt idx="2117">
                  <c:v>58.3</c:v>
                </c:pt>
                <c:pt idx="2118">
                  <c:v>58.3</c:v>
                </c:pt>
                <c:pt idx="2119">
                  <c:v>58.2</c:v>
                </c:pt>
                <c:pt idx="2120">
                  <c:v>58.2</c:v>
                </c:pt>
                <c:pt idx="2121">
                  <c:v>58.2</c:v>
                </c:pt>
                <c:pt idx="2122">
                  <c:v>58.1</c:v>
                </c:pt>
                <c:pt idx="2123">
                  <c:v>58.1</c:v>
                </c:pt>
                <c:pt idx="2124">
                  <c:v>58</c:v>
                </c:pt>
                <c:pt idx="2125">
                  <c:v>58</c:v>
                </c:pt>
                <c:pt idx="2126">
                  <c:v>57.9</c:v>
                </c:pt>
                <c:pt idx="2127">
                  <c:v>57.9</c:v>
                </c:pt>
                <c:pt idx="2128">
                  <c:v>57.9</c:v>
                </c:pt>
                <c:pt idx="2129">
                  <c:v>57.8</c:v>
                </c:pt>
                <c:pt idx="2130">
                  <c:v>57.8</c:v>
                </c:pt>
                <c:pt idx="2131">
                  <c:v>57.7</c:v>
                </c:pt>
                <c:pt idx="2132">
                  <c:v>57.7</c:v>
                </c:pt>
                <c:pt idx="2133">
                  <c:v>57.7</c:v>
                </c:pt>
                <c:pt idx="2134">
                  <c:v>57.6</c:v>
                </c:pt>
                <c:pt idx="2135">
                  <c:v>57.6</c:v>
                </c:pt>
                <c:pt idx="2136">
                  <c:v>57.5</c:v>
                </c:pt>
                <c:pt idx="2137">
                  <c:v>57.5</c:v>
                </c:pt>
                <c:pt idx="2138">
                  <c:v>57.5</c:v>
                </c:pt>
                <c:pt idx="2139">
                  <c:v>57.4</c:v>
                </c:pt>
                <c:pt idx="2140">
                  <c:v>57.4</c:v>
                </c:pt>
                <c:pt idx="2141">
                  <c:v>57.4</c:v>
                </c:pt>
                <c:pt idx="2142">
                  <c:v>57.3</c:v>
                </c:pt>
                <c:pt idx="2143">
                  <c:v>57.3</c:v>
                </c:pt>
                <c:pt idx="2144">
                  <c:v>57.3</c:v>
                </c:pt>
                <c:pt idx="2145">
                  <c:v>57.2</c:v>
                </c:pt>
                <c:pt idx="2146">
                  <c:v>57.2</c:v>
                </c:pt>
                <c:pt idx="2147">
                  <c:v>57.2</c:v>
                </c:pt>
                <c:pt idx="2148">
                  <c:v>57.1</c:v>
                </c:pt>
                <c:pt idx="2149">
                  <c:v>57.1</c:v>
                </c:pt>
                <c:pt idx="2150">
                  <c:v>57.1</c:v>
                </c:pt>
                <c:pt idx="2151">
                  <c:v>57.1</c:v>
                </c:pt>
                <c:pt idx="2152">
                  <c:v>57</c:v>
                </c:pt>
                <c:pt idx="2153">
                  <c:v>57</c:v>
                </c:pt>
                <c:pt idx="2154">
                  <c:v>57</c:v>
                </c:pt>
                <c:pt idx="2155">
                  <c:v>56.9</c:v>
                </c:pt>
                <c:pt idx="2156">
                  <c:v>56.9</c:v>
                </c:pt>
                <c:pt idx="2157">
                  <c:v>56.9</c:v>
                </c:pt>
                <c:pt idx="2158">
                  <c:v>56.9</c:v>
                </c:pt>
                <c:pt idx="2159">
                  <c:v>56.8</c:v>
                </c:pt>
                <c:pt idx="2160">
                  <c:v>56.8</c:v>
                </c:pt>
                <c:pt idx="2161">
                  <c:v>56.8</c:v>
                </c:pt>
                <c:pt idx="2162">
                  <c:v>56.7</c:v>
                </c:pt>
                <c:pt idx="2163">
                  <c:v>56.7</c:v>
                </c:pt>
                <c:pt idx="2164">
                  <c:v>56.7</c:v>
                </c:pt>
                <c:pt idx="2165">
                  <c:v>56.7</c:v>
                </c:pt>
                <c:pt idx="2166">
                  <c:v>56.6</c:v>
                </c:pt>
                <c:pt idx="2167">
                  <c:v>56.6</c:v>
                </c:pt>
                <c:pt idx="2168">
                  <c:v>56.6</c:v>
                </c:pt>
                <c:pt idx="2169">
                  <c:v>56.5</c:v>
                </c:pt>
                <c:pt idx="2170">
                  <c:v>56.5</c:v>
                </c:pt>
                <c:pt idx="2171">
                  <c:v>56.5</c:v>
                </c:pt>
                <c:pt idx="2172">
                  <c:v>56.5</c:v>
                </c:pt>
                <c:pt idx="2173">
                  <c:v>56.4</c:v>
                </c:pt>
                <c:pt idx="2174">
                  <c:v>56.4</c:v>
                </c:pt>
                <c:pt idx="2175">
                  <c:v>56.4</c:v>
                </c:pt>
                <c:pt idx="2176">
                  <c:v>56.4</c:v>
                </c:pt>
                <c:pt idx="2177">
                  <c:v>56.3</c:v>
                </c:pt>
                <c:pt idx="2178">
                  <c:v>56.3</c:v>
                </c:pt>
                <c:pt idx="2179">
                  <c:v>56.3</c:v>
                </c:pt>
                <c:pt idx="2180">
                  <c:v>56.3</c:v>
                </c:pt>
                <c:pt idx="2181">
                  <c:v>56.2</c:v>
                </c:pt>
                <c:pt idx="2182">
                  <c:v>56.2</c:v>
                </c:pt>
                <c:pt idx="2183">
                  <c:v>56.2</c:v>
                </c:pt>
                <c:pt idx="2184">
                  <c:v>56.2</c:v>
                </c:pt>
                <c:pt idx="2185">
                  <c:v>56.2</c:v>
                </c:pt>
                <c:pt idx="2186">
                  <c:v>56.2</c:v>
                </c:pt>
                <c:pt idx="2187">
                  <c:v>56.2</c:v>
                </c:pt>
                <c:pt idx="2188">
                  <c:v>56.2</c:v>
                </c:pt>
                <c:pt idx="2189">
                  <c:v>56.2</c:v>
                </c:pt>
                <c:pt idx="2190">
                  <c:v>56.2</c:v>
                </c:pt>
                <c:pt idx="2191">
                  <c:v>56.1</c:v>
                </c:pt>
                <c:pt idx="2192">
                  <c:v>56.1</c:v>
                </c:pt>
                <c:pt idx="2193">
                  <c:v>56.1</c:v>
                </c:pt>
                <c:pt idx="2194">
                  <c:v>56.1</c:v>
                </c:pt>
                <c:pt idx="2195">
                  <c:v>56.1</c:v>
                </c:pt>
                <c:pt idx="2196">
                  <c:v>56.1</c:v>
                </c:pt>
                <c:pt idx="2197">
                  <c:v>56.1</c:v>
                </c:pt>
                <c:pt idx="2198">
                  <c:v>56</c:v>
                </c:pt>
                <c:pt idx="2199">
                  <c:v>56</c:v>
                </c:pt>
                <c:pt idx="2200">
                  <c:v>56</c:v>
                </c:pt>
                <c:pt idx="2201">
                  <c:v>56</c:v>
                </c:pt>
                <c:pt idx="2202">
                  <c:v>56</c:v>
                </c:pt>
                <c:pt idx="2203">
                  <c:v>56</c:v>
                </c:pt>
                <c:pt idx="2204">
                  <c:v>56</c:v>
                </c:pt>
                <c:pt idx="2205">
                  <c:v>56</c:v>
                </c:pt>
                <c:pt idx="2206">
                  <c:v>56</c:v>
                </c:pt>
                <c:pt idx="2207">
                  <c:v>56</c:v>
                </c:pt>
                <c:pt idx="2208">
                  <c:v>56</c:v>
                </c:pt>
                <c:pt idx="2209">
                  <c:v>55.9</c:v>
                </c:pt>
                <c:pt idx="2210">
                  <c:v>55.9</c:v>
                </c:pt>
                <c:pt idx="2211">
                  <c:v>55.9</c:v>
                </c:pt>
                <c:pt idx="2212">
                  <c:v>55.9</c:v>
                </c:pt>
                <c:pt idx="2213">
                  <c:v>55.9</c:v>
                </c:pt>
                <c:pt idx="2214">
                  <c:v>55.9</c:v>
                </c:pt>
                <c:pt idx="2215">
                  <c:v>55.9</c:v>
                </c:pt>
                <c:pt idx="2216">
                  <c:v>55.9</c:v>
                </c:pt>
                <c:pt idx="2217">
                  <c:v>55.9</c:v>
                </c:pt>
                <c:pt idx="2218">
                  <c:v>55.9</c:v>
                </c:pt>
                <c:pt idx="2219">
                  <c:v>55.8</c:v>
                </c:pt>
                <c:pt idx="2220">
                  <c:v>55.8</c:v>
                </c:pt>
                <c:pt idx="2221">
                  <c:v>55.8</c:v>
                </c:pt>
                <c:pt idx="2222">
                  <c:v>55.8</c:v>
                </c:pt>
                <c:pt idx="2223">
                  <c:v>55.8</c:v>
                </c:pt>
                <c:pt idx="2224">
                  <c:v>55.8</c:v>
                </c:pt>
                <c:pt idx="2225">
                  <c:v>55.8</c:v>
                </c:pt>
                <c:pt idx="2226">
                  <c:v>55.8</c:v>
                </c:pt>
                <c:pt idx="2227">
                  <c:v>55.8</c:v>
                </c:pt>
                <c:pt idx="2228">
                  <c:v>55.8</c:v>
                </c:pt>
                <c:pt idx="2229">
                  <c:v>55.8</c:v>
                </c:pt>
                <c:pt idx="2230">
                  <c:v>55.8</c:v>
                </c:pt>
                <c:pt idx="2231">
                  <c:v>55.8</c:v>
                </c:pt>
                <c:pt idx="2232">
                  <c:v>55.7</c:v>
                </c:pt>
                <c:pt idx="2233">
                  <c:v>55.7</c:v>
                </c:pt>
                <c:pt idx="2234">
                  <c:v>55.7</c:v>
                </c:pt>
                <c:pt idx="2235">
                  <c:v>55.7</c:v>
                </c:pt>
                <c:pt idx="2236">
                  <c:v>55.7</c:v>
                </c:pt>
                <c:pt idx="2237">
                  <c:v>55.7</c:v>
                </c:pt>
                <c:pt idx="2238">
                  <c:v>55.7</c:v>
                </c:pt>
                <c:pt idx="2239">
                  <c:v>55.7</c:v>
                </c:pt>
                <c:pt idx="2240">
                  <c:v>55.7</c:v>
                </c:pt>
                <c:pt idx="2241">
                  <c:v>55.7</c:v>
                </c:pt>
                <c:pt idx="2242">
                  <c:v>55.6</c:v>
                </c:pt>
                <c:pt idx="2243">
                  <c:v>55.6</c:v>
                </c:pt>
                <c:pt idx="2244">
                  <c:v>55.6</c:v>
                </c:pt>
                <c:pt idx="2245">
                  <c:v>55.6</c:v>
                </c:pt>
                <c:pt idx="2246">
                  <c:v>55.6</c:v>
                </c:pt>
                <c:pt idx="2247">
                  <c:v>55.6</c:v>
                </c:pt>
                <c:pt idx="2248">
                  <c:v>55.6</c:v>
                </c:pt>
                <c:pt idx="2249">
                  <c:v>55.6</c:v>
                </c:pt>
                <c:pt idx="2250">
                  <c:v>55.5</c:v>
                </c:pt>
                <c:pt idx="2251">
                  <c:v>55.5</c:v>
                </c:pt>
                <c:pt idx="2252">
                  <c:v>55.5</c:v>
                </c:pt>
                <c:pt idx="2253">
                  <c:v>55.5</c:v>
                </c:pt>
                <c:pt idx="2254">
                  <c:v>55.5</c:v>
                </c:pt>
                <c:pt idx="2255">
                  <c:v>55.5</c:v>
                </c:pt>
                <c:pt idx="2256">
                  <c:v>55.5</c:v>
                </c:pt>
                <c:pt idx="2257">
                  <c:v>55.4</c:v>
                </c:pt>
                <c:pt idx="2258">
                  <c:v>55.4</c:v>
                </c:pt>
                <c:pt idx="2259">
                  <c:v>55.4</c:v>
                </c:pt>
                <c:pt idx="2260">
                  <c:v>55.4</c:v>
                </c:pt>
                <c:pt idx="2261">
                  <c:v>55.4</c:v>
                </c:pt>
                <c:pt idx="2262">
                  <c:v>55.4</c:v>
                </c:pt>
                <c:pt idx="2263">
                  <c:v>55.3</c:v>
                </c:pt>
                <c:pt idx="2264">
                  <c:v>55.3</c:v>
                </c:pt>
                <c:pt idx="2265">
                  <c:v>55.3</c:v>
                </c:pt>
                <c:pt idx="2266">
                  <c:v>55.3</c:v>
                </c:pt>
                <c:pt idx="2267">
                  <c:v>55.3</c:v>
                </c:pt>
                <c:pt idx="2268">
                  <c:v>55.3</c:v>
                </c:pt>
                <c:pt idx="2269">
                  <c:v>55.2</c:v>
                </c:pt>
                <c:pt idx="2270">
                  <c:v>55.2</c:v>
                </c:pt>
                <c:pt idx="2271">
                  <c:v>55.2</c:v>
                </c:pt>
                <c:pt idx="2272">
                  <c:v>55.2</c:v>
                </c:pt>
                <c:pt idx="2273">
                  <c:v>55.2</c:v>
                </c:pt>
                <c:pt idx="2274">
                  <c:v>55.2</c:v>
                </c:pt>
                <c:pt idx="2275">
                  <c:v>55.2</c:v>
                </c:pt>
                <c:pt idx="2276">
                  <c:v>55.1</c:v>
                </c:pt>
                <c:pt idx="2277">
                  <c:v>55.1</c:v>
                </c:pt>
                <c:pt idx="2278">
                  <c:v>55.1</c:v>
                </c:pt>
                <c:pt idx="2279">
                  <c:v>55.1</c:v>
                </c:pt>
                <c:pt idx="2280">
                  <c:v>55.1</c:v>
                </c:pt>
                <c:pt idx="2281">
                  <c:v>55.1</c:v>
                </c:pt>
                <c:pt idx="2282">
                  <c:v>55.1</c:v>
                </c:pt>
                <c:pt idx="2283">
                  <c:v>55</c:v>
                </c:pt>
                <c:pt idx="2284">
                  <c:v>55</c:v>
                </c:pt>
                <c:pt idx="2285">
                  <c:v>55</c:v>
                </c:pt>
                <c:pt idx="2286">
                  <c:v>55</c:v>
                </c:pt>
                <c:pt idx="2287">
                  <c:v>55</c:v>
                </c:pt>
                <c:pt idx="2288">
                  <c:v>55</c:v>
                </c:pt>
                <c:pt idx="2289">
                  <c:v>55</c:v>
                </c:pt>
                <c:pt idx="2290">
                  <c:v>54.9</c:v>
                </c:pt>
                <c:pt idx="2291">
                  <c:v>54.9</c:v>
                </c:pt>
                <c:pt idx="2292">
                  <c:v>54.9</c:v>
                </c:pt>
                <c:pt idx="2293">
                  <c:v>54.9</c:v>
                </c:pt>
                <c:pt idx="2294">
                  <c:v>54.9</c:v>
                </c:pt>
                <c:pt idx="2295">
                  <c:v>54.8</c:v>
                </c:pt>
                <c:pt idx="2296">
                  <c:v>54.8</c:v>
                </c:pt>
                <c:pt idx="2297">
                  <c:v>54.8</c:v>
                </c:pt>
                <c:pt idx="2298">
                  <c:v>54.8</c:v>
                </c:pt>
                <c:pt idx="2299">
                  <c:v>54.8</c:v>
                </c:pt>
                <c:pt idx="2300">
                  <c:v>54.8</c:v>
                </c:pt>
                <c:pt idx="2301">
                  <c:v>54.7</c:v>
                </c:pt>
                <c:pt idx="2302">
                  <c:v>54.7</c:v>
                </c:pt>
                <c:pt idx="2303">
                  <c:v>54.7</c:v>
                </c:pt>
                <c:pt idx="2304">
                  <c:v>54.7</c:v>
                </c:pt>
                <c:pt idx="2305">
                  <c:v>54.7</c:v>
                </c:pt>
                <c:pt idx="2306">
                  <c:v>54.7</c:v>
                </c:pt>
                <c:pt idx="2307">
                  <c:v>54.7</c:v>
                </c:pt>
                <c:pt idx="2308">
                  <c:v>54.6</c:v>
                </c:pt>
                <c:pt idx="2309">
                  <c:v>54.6</c:v>
                </c:pt>
                <c:pt idx="2310">
                  <c:v>54.6</c:v>
                </c:pt>
                <c:pt idx="2311">
                  <c:v>54.6</c:v>
                </c:pt>
                <c:pt idx="2312">
                  <c:v>54.6</c:v>
                </c:pt>
                <c:pt idx="2313">
                  <c:v>54.6</c:v>
                </c:pt>
                <c:pt idx="2314">
                  <c:v>54.6</c:v>
                </c:pt>
                <c:pt idx="2315">
                  <c:v>54.6</c:v>
                </c:pt>
                <c:pt idx="2316">
                  <c:v>54.6</c:v>
                </c:pt>
                <c:pt idx="2317">
                  <c:v>54.6</c:v>
                </c:pt>
                <c:pt idx="2318">
                  <c:v>54.6</c:v>
                </c:pt>
                <c:pt idx="2319">
                  <c:v>54.6</c:v>
                </c:pt>
                <c:pt idx="2320">
                  <c:v>54.6</c:v>
                </c:pt>
                <c:pt idx="2321">
                  <c:v>54.6</c:v>
                </c:pt>
                <c:pt idx="2322">
                  <c:v>54.5</c:v>
                </c:pt>
                <c:pt idx="2323">
                  <c:v>54.5</c:v>
                </c:pt>
                <c:pt idx="2324">
                  <c:v>54.5</c:v>
                </c:pt>
                <c:pt idx="2325">
                  <c:v>54.5</c:v>
                </c:pt>
                <c:pt idx="2326">
                  <c:v>54.5</c:v>
                </c:pt>
                <c:pt idx="2327">
                  <c:v>54.5</c:v>
                </c:pt>
                <c:pt idx="2328">
                  <c:v>54.5</c:v>
                </c:pt>
                <c:pt idx="2329">
                  <c:v>54.5</c:v>
                </c:pt>
                <c:pt idx="2330">
                  <c:v>54.5</c:v>
                </c:pt>
                <c:pt idx="2331">
                  <c:v>54.5</c:v>
                </c:pt>
                <c:pt idx="2332">
                  <c:v>54.5</c:v>
                </c:pt>
                <c:pt idx="2333">
                  <c:v>54.5</c:v>
                </c:pt>
                <c:pt idx="2334">
                  <c:v>54.5</c:v>
                </c:pt>
                <c:pt idx="2335">
                  <c:v>54.5</c:v>
                </c:pt>
                <c:pt idx="2336">
                  <c:v>54.5</c:v>
                </c:pt>
                <c:pt idx="2337">
                  <c:v>54.5</c:v>
                </c:pt>
                <c:pt idx="2338">
                  <c:v>54.5</c:v>
                </c:pt>
                <c:pt idx="2339">
                  <c:v>54.5</c:v>
                </c:pt>
                <c:pt idx="2340">
                  <c:v>54.5</c:v>
                </c:pt>
                <c:pt idx="2341">
                  <c:v>54.5</c:v>
                </c:pt>
                <c:pt idx="2342">
                  <c:v>54.5</c:v>
                </c:pt>
                <c:pt idx="2343">
                  <c:v>54.5</c:v>
                </c:pt>
                <c:pt idx="2344">
                  <c:v>54.5</c:v>
                </c:pt>
                <c:pt idx="2345">
                  <c:v>54.5</c:v>
                </c:pt>
                <c:pt idx="2346">
                  <c:v>54.5</c:v>
                </c:pt>
                <c:pt idx="2347">
                  <c:v>54.5</c:v>
                </c:pt>
                <c:pt idx="2348">
                  <c:v>54.5</c:v>
                </c:pt>
                <c:pt idx="2349">
                  <c:v>54.5</c:v>
                </c:pt>
                <c:pt idx="2350">
                  <c:v>54.5</c:v>
                </c:pt>
                <c:pt idx="2351">
                  <c:v>54.5</c:v>
                </c:pt>
                <c:pt idx="2352">
                  <c:v>54.5</c:v>
                </c:pt>
                <c:pt idx="2353">
                  <c:v>54.5</c:v>
                </c:pt>
                <c:pt idx="2354">
                  <c:v>54.5</c:v>
                </c:pt>
                <c:pt idx="2355">
                  <c:v>54.5</c:v>
                </c:pt>
                <c:pt idx="2356">
                  <c:v>54.5</c:v>
                </c:pt>
                <c:pt idx="2357">
                  <c:v>54.5</c:v>
                </c:pt>
                <c:pt idx="2358">
                  <c:v>54.5</c:v>
                </c:pt>
                <c:pt idx="2359">
                  <c:v>54.5</c:v>
                </c:pt>
                <c:pt idx="2360">
                  <c:v>54.5</c:v>
                </c:pt>
                <c:pt idx="2361">
                  <c:v>54.5</c:v>
                </c:pt>
                <c:pt idx="2362">
                  <c:v>54.5</c:v>
                </c:pt>
                <c:pt idx="2363">
                  <c:v>54.5</c:v>
                </c:pt>
                <c:pt idx="2364">
                  <c:v>54.5</c:v>
                </c:pt>
                <c:pt idx="2365">
                  <c:v>54.5</c:v>
                </c:pt>
                <c:pt idx="2366">
                  <c:v>54.5</c:v>
                </c:pt>
                <c:pt idx="2367">
                  <c:v>54.5</c:v>
                </c:pt>
                <c:pt idx="2368">
                  <c:v>54.5</c:v>
                </c:pt>
                <c:pt idx="2369">
                  <c:v>54.5</c:v>
                </c:pt>
                <c:pt idx="2370">
                  <c:v>54.5</c:v>
                </c:pt>
                <c:pt idx="2371">
                  <c:v>54.4</c:v>
                </c:pt>
                <c:pt idx="2372">
                  <c:v>54.4</c:v>
                </c:pt>
                <c:pt idx="2373">
                  <c:v>54.4</c:v>
                </c:pt>
                <c:pt idx="2374">
                  <c:v>54.4</c:v>
                </c:pt>
                <c:pt idx="2375">
                  <c:v>54.4</c:v>
                </c:pt>
                <c:pt idx="2376">
                  <c:v>54.4</c:v>
                </c:pt>
                <c:pt idx="2377">
                  <c:v>54.4</c:v>
                </c:pt>
                <c:pt idx="2378">
                  <c:v>54.4</c:v>
                </c:pt>
                <c:pt idx="2379">
                  <c:v>54.4</c:v>
                </c:pt>
                <c:pt idx="2380">
                  <c:v>54.4</c:v>
                </c:pt>
                <c:pt idx="2381">
                  <c:v>54.4</c:v>
                </c:pt>
                <c:pt idx="2382">
                  <c:v>54.4</c:v>
                </c:pt>
                <c:pt idx="2383">
                  <c:v>54.3</c:v>
                </c:pt>
                <c:pt idx="2384">
                  <c:v>54.3</c:v>
                </c:pt>
                <c:pt idx="2385">
                  <c:v>54.3</c:v>
                </c:pt>
                <c:pt idx="2386">
                  <c:v>54.3</c:v>
                </c:pt>
                <c:pt idx="2387">
                  <c:v>54.3</c:v>
                </c:pt>
                <c:pt idx="2388">
                  <c:v>54.3</c:v>
                </c:pt>
                <c:pt idx="2389">
                  <c:v>54.3</c:v>
                </c:pt>
                <c:pt idx="2390">
                  <c:v>54.3</c:v>
                </c:pt>
                <c:pt idx="2391">
                  <c:v>54.3</c:v>
                </c:pt>
                <c:pt idx="2392">
                  <c:v>54.3</c:v>
                </c:pt>
                <c:pt idx="2393">
                  <c:v>54.2</c:v>
                </c:pt>
                <c:pt idx="2394">
                  <c:v>54.2</c:v>
                </c:pt>
                <c:pt idx="2395">
                  <c:v>54.2</c:v>
                </c:pt>
                <c:pt idx="2396">
                  <c:v>54.2</c:v>
                </c:pt>
                <c:pt idx="2397">
                  <c:v>54.2</c:v>
                </c:pt>
                <c:pt idx="2398">
                  <c:v>54.2</c:v>
                </c:pt>
                <c:pt idx="2399">
                  <c:v>54.2</c:v>
                </c:pt>
                <c:pt idx="2400">
                  <c:v>54.2</c:v>
                </c:pt>
                <c:pt idx="2401">
                  <c:v>54.2</c:v>
                </c:pt>
                <c:pt idx="2402">
                  <c:v>54.1</c:v>
                </c:pt>
                <c:pt idx="2403">
                  <c:v>54.1</c:v>
                </c:pt>
                <c:pt idx="2404">
                  <c:v>54.1</c:v>
                </c:pt>
                <c:pt idx="2405">
                  <c:v>54.1</c:v>
                </c:pt>
                <c:pt idx="2406">
                  <c:v>54.1</c:v>
                </c:pt>
                <c:pt idx="2407">
                  <c:v>54.1</c:v>
                </c:pt>
                <c:pt idx="2408">
                  <c:v>54.1</c:v>
                </c:pt>
                <c:pt idx="2409">
                  <c:v>54.1</c:v>
                </c:pt>
                <c:pt idx="2410">
                  <c:v>54.1</c:v>
                </c:pt>
                <c:pt idx="2411">
                  <c:v>54</c:v>
                </c:pt>
                <c:pt idx="2412">
                  <c:v>54</c:v>
                </c:pt>
                <c:pt idx="2413">
                  <c:v>54</c:v>
                </c:pt>
                <c:pt idx="2414">
                  <c:v>54</c:v>
                </c:pt>
                <c:pt idx="2415">
                  <c:v>54</c:v>
                </c:pt>
                <c:pt idx="2416">
                  <c:v>54</c:v>
                </c:pt>
                <c:pt idx="2417">
                  <c:v>54</c:v>
                </c:pt>
                <c:pt idx="2418">
                  <c:v>54</c:v>
                </c:pt>
                <c:pt idx="2419">
                  <c:v>54</c:v>
                </c:pt>
                <c:pt idx="2420">
                  <c:v>54</c:v>
                </c:pt>
                <c:pt idx="2421">
                  <c:v>54</c:v>
                </c:pt>
                <c:pt idx="2422">
                  <c:v>53.9</c:v>
                </c:pt>
                <c:pt idx="2423">
                  <c:v>53.9</c:v>
                </c:pt>
                <c:pt idx="2424">
                  <c:v>53.9</c:v>
                </c:pt>
                <c:pt idx="2425">
                  <c:v>53.9</c:v>
                </c:pt>
                <c:pt idx="2426">
                  <c:v>53.9</c:v>
                </c:pt>
                <c:pt idx="2427">
                  <c:v>53.9</c:v>
                </c:pt>
                <c:pt idx="2428">
                  <c:v>53.9</c:v>
                </c:pt>
                <c:pt idx="2429">
                  <c:v>53.9</c:v>
                </c:pt>
                <c:pt idx="2430">
                  <c:v>53.9</c:v>
                </c:pt>
                <c:pt idx="2431">
                  <c:v>53.9</c:v>
                </c:pt>
                <c:pt idx="2432">
                  <c:v>53.9</c:v>
                </c:pt>
                <c:pt idx="2433">
                  <c:v>53.8</c:v>
                </c:pt>
                <c:pt idx="2434">
                  <c:v>53.8</c:v>
                </c:pt>
                <c:pt idx="2435">
                  <c:v>53.8</c:v>
                </c:pt>
                <c:pt idx="2436">
                  <c:v>53.8</c:v>
                </c:pt>
                <c:pt idx="2437">
                  <c:v>53.8</c:v>
                </c:pt>
                <c:pt idx="2438">
                  <c:v>53.8</c:v>
                </c:pt>
                <c:pt idx="2439">
                  <c:v>53.8</c:v>
                </c:pt>
                <c:pt idx="2440">
                  <c:v>53.8</c:v>
                </c:pt>
                <c:pt idx="2441">
                  <c:v>53.8</c:v>
                </c:pt>
                <c:pt idx="2442">
                  <c:v>53.8</c:v>
                </c:pt>
                <c:pt idx="2443">
                  <c:v>53.7</c:v>
                </c:pt>
                <c:pt idx="2444">
                  <c:v>53.7</c:v>
                </c:pt>
                <c:pt idx="2445">
                  <c:v>53.7</c:v>
                </c:pt>
                <c:pt idx="2446">
                  <c:v>53.7</c:v>
                </c:pt>
                <c:pt idx="2447">
                  <c:v>53.7</c:v>
                </c:pt>
                <c:pt idx="2448">
                  <c:v>53.7</c:v>
                </c:pt>
                <c:pt idx="2449">
                  <c:v>53.7</c:v>
                </c:pt>
                <c:pt idx="2450">
                  <c:v>53.7</c:v>
                </c:pt>
                <c:pt idx="2451">
                  <c:v>53.7</c:v>
                </c:pt>
                <c:pt idx="2452">
                  <c:v>53.7</c:v>
                </c:pt>
                <c:pt idx="2453">
                  <c:v>53.7</c:v>
                </c:pt>
                <c:pt idx="2454">
                  <c:v>53.7</c:v>
                </c:pt>
                <c:pt idx="2455">
                  <c:v>53.7</c:v>
                </c:pt>
                <c:pt idx="2456">
                  <c:v>53.7</c:v>
                </c:pt>
                <c:pt idx="2457">
                  <c:v>53.7</c:v>
                </c:pt>
                <c:pt idx="2458">
                  <c:v>53.7</c:v>
                </c:pt>
                <c:pt idx="2459">
                  <c:v>53.7</c:v>
                </c:pt>
                <c:pt idx="2460">
                  <c:v>53.7</c:v>
                </c:pt>
                <c:pt idx="2461">
                  <c:v>53.7</c:v>
                </c:pt>
                <c:pt idx="2462">
                  <c:v>53.7</c:v>
                </c:pt>
                <c:pt idx="2463">
                  <c:v>53.7</c:v>
                </c:pt>
                <c:pt idx="2464">
                  <c:v>53.7</c:v>
                </c:pt>
                <c:pt idx="2465">
                  <c:v>53.7</c:v>
                </c:pt>
                <c:pt idx="2466">
                  <c:v>53.7</c:v>
                </c:pt>
                <c:pt idx="2467">
                  <c:v>53.7</c:v>
                </c:pt>
                <c:pt idx="2468">
                  <c:v>53.7</c:v>
                </c:pt>
                <c:pt idx="2469">
                  <c:v>53.7</c:v>
                </c:pt>
                <c:pt idx="2470">
                  <c:v>53.7</c:v>
                </c:pt>
                <c:pt idx="2471">
                  <c:v>53.7</c:v>
                </c:pt>
                <c:pt idx="2472">
                  <c:v>53.7</c:v>
                </c:pt>
                <c:pt idx="2473">
                  <c:v>53.7</c:v>
                </c:pt>
                <c:pt idx="2474">
                  <c:v>53.7</c:v>
                </c:pt>
                <c:pt idx="2475">
                  <c:v>53.7</c:v>
                </c:pt>
                <c:pt idx="2476">
                  <c:v>53.7</c:v>
                </c:pt>
                <c:pt idx="2477">
                  <c:v>53.7</c:v>
                </c:pt>
                <c:pt idx="2478">
                  <c:v>53.7</c:v>
                </c:pt>
                <c:pt idx="2479">
                  <c:v>53.7</c:v>
                </c:pt>
                <c:pt idx="2480">
                  <c:v>53.7</c:v>
                </c:pt>
                <c:pt idx="2481">
                  <c:v>53.7</c:v>
                </c:pt>
                <c:pt idx="2482">
                  <c:v>53.7</c:v>
                </c:pt>
                <c:pt idx="2483">
                  <c:v>53.7</c:v>
                </c:pt>
                <c:pt idx="2484">
                  <c:v>53.7</c:v>
                </c:pt>
                <c:pt idx="2485">
                  <c:v>53.7</c:v>
                </c:pt>
                <c:pt idx="2486">
                  <c:v>53.6</c:v>
                </c:pt>
                <c:pt idx="2487">
                  <c:v>53.6</c:v>
                </c:pt>
                <c:pt idx="2488">
                  <c:v>53.6</c:v>
                </c:pt>
                <c:pt idx="2489">
                  <c:v>53.6</c:v>
                </c:pt>
                <c:pt idx="2490">
                  <c:v>53.6</c:v>
                </c:pt>
                <c:pt idx="2491">
                  <c:v>53.6</c:v>
                </c:pt>
                <c:pt idx="2492">
                  <c:v>53.6</c:v>
                </c:pt>
                <c:pt idx="2493">
                  <c:v>53.6</c:v>
                </c:pt>
                <c:pt idx="2494">
                  <c:v>53.6</c:v>
                </c:pt>
                <c:pt idx="2495">
                  <c:v>53.6</c:v>
                </c:pt>
                <c:pt idx="2496">
                  <c:v>53.6</c:v>
                </c:pt>
                <c:pt idx="2497">
                  <c:v>53.6</c:v>
                </c:pt>
                <c:pt idx="2498">
                  <c:v>53.6</c:v>
                </c:pt>
                <c:pt idx="2499">
                  <c:v>53.6</c:v>
                </c:pt>
                <c:pt idx="2500">
                  <c:v>53.6</c:v>
                </c:pt>
                <c:pt idx="2501">
                  <c:v>53.6</c:v>
                </c:pt>
                <c:pt idx="2502">
                  <c:v>53.6</c:v>
                </c:pt>
                <c:pt idx="2503">
                  <c:v>53.7</c:v>
                </c:pt>
                <c:pt idx="2504">
                  <c:v>53.6</c:v>
                </c:pt>
                <c:pt idx="2505">
                  <c:v>53.6</c:v>
                </c:pt>
                <c:pt idx="2506">
                  <c:v>53.6</c:v>
                </c:pt>
                <c:pt idx="2507">
                  <c:v>53.6</c:v>
                </c:pt>
                <c:pt idx="2508">
                  <c:v>53.6</c:v>
                </c:pt>
                <c:pt idx="2509">
                  <c:v>53.6</c:v>
                </c:pt>
                <c:pt idx="2510">
                  <c:v>53.6</c:v>
                </c:pt>
                <c:pt idx="2511">
                  <c:v>53.6</c:v>
                </c:pt>
                <c:pt idx="2512">
                  <c:v>53.7</c:v>
                </c:pt>
                <c:pt idx="2513">
                  <c:v>53.7</c:v>
                </c:pt>
                <c:pt idx="2514">
                  <c:v>53.7</c:v>
                </c:pt>
                <c:pt idx="2515">
                  <c:v>53.7</c:v>
                </c:pt>
                <c:pt idx="2516">
                  <c:v>53.7</c:v>
                </c:pt>
                <c:pt idx="2517">
                  <c:v>53.7</c:v>
                </c:pt>
                <c:pt idx="2518">
                  <c:v>53.7</c:v>
                </c:pt>
                <c:pt idx="2519">
                  <c:v>53.7</c:v>
                </c:pt>
                <c:pt idx="2520">
                  <c:v>53.7</c:v>
                </c:pt>
                <c:pt idx="2521">
                  <c:v>53.7</c:v>
                </c:pt>
                <c:pt idx="2522">
                  <c:v>53.7</c:v>
                </c:pt>
                <c:pt idx="2523">
                  <c:v>53.7</c:v>
                </c:pt>
                <c:pt idx="2524">
                  <c:v>53.6</c:v>
                </c:pt>
                <c:pt idx="2525">
                  <c:v>53.6</c:v>
                </c:pt>
                <c:pt idx="2526">
                  <c:v>53.6</c:v>
                </c:pt>
                <c:pt idx="2527">
                  <c:v>53.6</c:v>
                </c:pt>
                <c:pt idx="2528">
                  <c:v>53.6</c:v>
                </c:pt>
                <c:pt idx="2529">
                  <c:v>53.6</c:v>
                </c:pt>
                <c:pt idx="2530">
                  <c:v>53.6</c:v>
                </c:pt>
                <c:pt idx="2531">
                  <c:v>53.6</c:v>
                </c:pt>
                <c:pt idx="2532">
                  <c:v>53.6</c:v>
                </c:pt>
                <c:pt idx="2533">
                  <c:v>53.5</c:v>
                </c:pt>
                <c:pt idx="2534">
                  <c:v>53.5</c:v>
                </c:pt>
                <c:pt idx="2535">
                  <c:v>53.5</c:v>
                </c:pt>
                <c:pt idx="2536">
                  <c:v>53.5</c:v>
                </c:pt>
                <c:pt idx="2537">
                  <c:v>53.5</c:v>
                </c:pt>
                <c:pt idx="2538">
                  <c:v>53.5</c:v>
                </c:pt>
                <c:pt idx="2539">
                  <c:v>53.5</c:v>
                </c:pt>
                <c:pt idx="2540">
                  <c:v>53.5</c:v>
                </c:pt>
                <c:pt idx="2541">
                  <c:v>53.5</c:v>
                </c:pt>
                <c:pt idx="2542">
                  <c:v>53.5</c:v>
                </c:pt>
                <c:pt idx="2543">
                  <c:v>53.5</c:v>
                </c:pt>
                <c:pt idx="2544">
                  <c:v>53.5</c:v>
                </c:pt>
                <c:pt idx="2545">
                  <c:v>53.5</c:v>
                </c:pt>
                <c:pt idx="2546">
                  <c:v>53.4</c:v>
                </c:pt>
                <c:pt idx="2547">
                  <c:v>53.4</c:v>
                </c:pt>
                <c:pt idx="2548">
                  <c:v>53.4</c:v>
                </c:pt>
                <c:pt idx="2549">
                  <c:v>53.4</c:v>
                </c:pt>
                <c:pt idx="2550">
                  <c:v>53.4</c:v>
                </c:pt>
                <c:pt idx="2551">
                  <c:v>53.4</c:v>
                </c:pt>
                <c:pt idx="2552">
                  <c:v>53.4</c:v>
                </c:pt>
                <c:pt idx="2553">
                  <c:v>53.4</c:v>
                </c:pt>
                <c:pt idx="2554">
                  <c:v>53.4</c:v>
                </c:pt>
                <c:pt idx="2555">
                  <c:v>53.4</c:v>
                </c:pt>
                <c:pt idx="2556">
                  <c:v>53.4</c:v>
                </c:pt>
                <c:pt idx="2557">
                  <c:v>53.4</c:v>
                </c:pt>
                <c:pt idx="2558">
                  <c:v>53.4</c:v>
                </c:pt>
                <c:pt idx="2559">
                  <c:v>53.4</c:v>
                </c:pt>
                <c:pt idx="2560">
                  <c:v>53.4</c:v>
                </c:pt>
                <c:pt idx="2561">
                  <c:v>53.4</c:v>
                </c:pt>
                <c:pt idx="2562">
                  <c:v>53.3</c:v>
                </c:pt>
                <c:pt idx="2563">
                  <c:v>53.3</c:v>
                </c:pt>
                <c:pt idx="2564">
                  <c:v>53.3</c:v>
                </c:pt>
                <c:pt idx="2565">
                  <c:v>53.3</c:v>
                </c:pt>
                <c:pt idx="2566">
                  <c:v>53.3</c:v>
                </c:pt>
                <c:pt idx="2567">
                  <c:v>53.3</c:v>
                </c:pt>
                <c:pt idx="2568">
                  <c:v>53.3</c:v>
                </c:pt>
                <c:pt idx="2569">
                  <c:v>53.3</c:v>
                </c:pt>
                <c:pt idx="2570">
                  <c:v>53.3</c:v>
                </c:pt>
                <c:pt idx="2571">
                  <c:v>53.3</c:v>
                </c:pt>
                <c:pt idx="2572">
                  <c:v>53.3</c:v>
                </c:pt>
                <c:pt idx="2573">
                  <c:v>53.3</c:v>
                </c:pt>
                <c:pt idx="2574">
                  <c:v>53.3</c:v>
                </c:pt>
                <c:pt idx="2575">
                  <c:v>53.3</c:v>
                </c:pt>
                <c:pt idx="2576">
                  <c:v>53.2</c:v>
                </c:pt>
                <c:pt idx="2577">
                  <c:v>53.2</c:v>
                </c:pt>
                <c:pt idx="2578">
                  <c:v>53.2</c:v>
                </c:pt>
                <c:pt idx="2579">
                  <c:v>53.2</c:v>
                </c:pt>
                <c:pt idx="2580">
                  <c:v>53.2</c:v>
                </c:pt>
                <c:pt idx="2581">
                  <c:v>53.2</c:v>
                </c:pt>
                <c:pt idx="2582">
                  <c:v>53.2</c:v>
                </c:pt>
                <c:pt idx="2583">
                  <c:v>53.2</c:v>
                </c:pt>
                <c:pt idx="2584">
                  <c:v>53.2</c:v>
                </c:pt>
                <c:pt idx="2585">
                  <c:v>53.2</c:v>
                </c:pt>
                <c:pt idx="2586">
                  <c:v>53.2</c:v>
                </c:pt>
                <c:pt idx="2587">
                  <c:v>53.2</c:v>
                </c:pt>
                <c:pt idx="2588">
                  <c:v>53.2</c:v>
                </c:pt>
                <c:pt idx="2589">
                  <c:v>53.2</c:v>
                </c:pt>
                <c:pt idx="2590">
                  <c:v>53.2</c:v>
                </c:pt>
                <c:pt idx="2591">
                  <c:v>53.2</c:v>
                </c:pt>
                <c:pt idx="2592">
                  <c:v>53.2</c:v>
                </c:pt>
                <c:pt idx="2593">
                  <c:v>53.2</c:v>
                </c:pt>
                <c:pt idx="2594">
                  <c:v>53.2</c:v>
                </c:pt>
                <c:pt idx="2595">
                  <c:v>53.2</c:v>
                </c:pt>
                <c:pt idx="2596">
                  <c:v>53.2</c:v>
                </c:pt>
                <c:pt idx="2597">
                  <c:v>53.2</c:v>
                </c:pt>
                <c:pt idx="2598">
                  <c:v>53.2</c:v>
                </c:pt>
                <c:pt idx="2599">
                  <c:v>53.2</c:v>
                </c:pt>
                <c:pt idx="2600">
                  <c:v>53.2</c:v>
                </c:pt>
                <c:pt idx="2601">
                  <c:v>53.2</c:v>
                </c:pt>
                <c:pt idx="2602">
                  <c:v>53.2</c:v>
                </c:pt>
                <c:pt idx="2603">
                  <c:v>53.2</c:v>
                </c:pt>
                <c:pt idx="2604">
                  <c:v>53.3</c:v>
                </c:pt>
                <c:pt idx="2605">
                  <c:v>53.3</c:v>
                </c:pt>
                <c:pt idx="2606">
                  <c:v>53.3</c:v>
                </c:pt>
                <c:pt idx="2607">
                  <c:v>53.3</c:v>
                </c:pt>
                <c:pt idx="2608">
                  <c:v>53.4</c:v>
                </c:pt>
                <c:pt idx="2609">
                  <c:v>53.4</c:v>
                </c:pt>
                <c:pt idx="2610">
                  <c:v>53.4</c:v>
                </c:pt>
                <c:pt idx="2611">
                  <c:v>53.4</c:v>
                </c:pt>
                <c:pt idx="2612">
                  <c:v>53.4</c:v>
                </c:pt>
                <c:pt idx="2613">
                  <c:v>53.4</c:v>
                </c:pt>
                <c:pt idx="2614">
                  <c:v>53.4</c:v>
                </c:pt>
                <c:pt idx="2615">
                  <c:v>53.4</c:v>
                </c:pt>
                <c:pt idx="2616">
                  <c:v>53.4</c:v>
                </c:pt>
                <c:pt idx="2617">
                  <c:v>53.4</c:v>
                </c:pt>
                <c:pt idx="2618">
                  <c:v>53.5</c:v>
                </c:pt>
                <c:pt idx="2619">
                  <c:v>53.5</c:v>
                </c:pt>
                <c:pt idx="2620">
                  <c:v>53.4</c:v>
                </c:pt>
                <c:pt idx="2621">
                  <c:v>53.4</c:v>
                </c:pt>
                <c:pt idx="2622">
                  <c:v>53.4</c:v>
                </c:pt>
                <c:pt idx="2623">
                  <c:v>53.4</c:v>
                </c:pt>
                <c:pt idx="2624">
                  <c:v>53.4</c:v>
                </c:pt>
                <c:pt idx="2625">
                  <c:v>53.5</c:v>
                </c:pt>
                <c:pt idx="2626">
                  <c:v>53.4</c:v>
                </c:pt>
                <c:pt idx="2627">
                  <c:v>53.4</c:v>
                </c:pt>
                <c:pt idx="2628">
                  <c:v>53.4</c:v>
                </c:pt>
                <c:pt idx="2629">
                  <c:v>53.4</c:v>
                </c:pt>
                <c:pt idx="2630">
                  <c:v>53.4</c:v>
                </c:pt>
                <c:pt idx="2631">
                  <c:v>53.4</c:v>
                </c:pt>
                <c:pt idx="2632">
                  <c:v>53.4</c:v>
                </c:pt>
                <c:pt idx="2633">
                  <c:v>53.4</c:v>
                </c:pt>
                <c:pt idx="2634">
                  <c:v>53.3</c:v>
                </c:pt>
                <c:pt idx="2635">
                  <c:v>53.3</c:v>
                </c:pt>
                <c:pt idx="2636">
                  <c:v>53.3</c:v>
                </c:pt>
                <c:pt idx="2637">
                  <c:v>53.3</c:v>
                </c:pt>
                <c:pt idx="2638">
                  <c:v>53.3</c:v>
                </c:pt>
                <c:pt idx="2639">
                  <c:v>53.3</c:v>
                </c:pt>
                <c:pt idx="2640">
                  <c:v>53.3</c:v>
                </c:pt>
                <c:pt idx="2641">
                  <c:v>53.3</c:v>
                </c:pt>
                <c:pt idx="2642">
                  <c:v>53.3</c:v>
                </c:pt>
                <c:pt idx="2643">
                  <c:v>53.3</c:v>
                </c:pt>
                <c:pt idx="2644">
                  <c:v>53.3</c:v>
                </c:pt>
                <c:pt idx="2645">
                  <c:v>53.3</c:v>
                </c:pt>
                <c:pt idx="2646">
                  <c:v>53.3</c:v>
                </c:pt>
                <c:pt idx="2647">
                  <c:v>53.3</c:v>
                </c:pt>
                <c:pt idx="2648">
                  <c:v>53.3</c:v>
                </c:pt>
                <c:pt idx="2649">
                  <c:v>53.3</c:v>
                </c:pt>
                <c:pt idx="2650">
                  <c:v>53.3</c:v>
                </c:pt>
                <c:pt idx="2651">
                  <c:v>53.2</c:v>
                </c:pt>
                <c:pt idx="2652">
                  <c:v>53.2</c:v>
                </c:pt>
                <c:pt idx="2653">
                  <c:v>53.2</c:v>
                </c:pt>
                <c:pt idx="2654">
                  <c:v>53.2</c:v>
                </c:pt>
                <c:pt idx="2655">
                  <c:v>53.2</c:v>
                </c:pt>
                <c:pt idx="2656">
                  <c:v>53.3</c:v>
                </c:pt>
                <c:pt idx="2657">
                  <c:v>53.3</c:v>
                </c:pt>
                <c:pt idx="2658">
                  <c:v>53.3</c:v>
                </c:pt>
                <c:pt idx="2659">
                  <c:v>53.3</c:v>
                </c:pt>
                <c:pt idx="2660">
                  <c:v>53.3</c:v>
                </c:pt>
                <c:pt idx="2661">
                  <c:v>53.3</c:v>
                </c:pt>
                <c:pt idx="2662">
                  <c:v>53.3</c:v>
                </c:pt>
                <c:pt idx="2663">
                  <c:v>53.3</c:v>
                </c:pt>
                <c:pt idx="2664">
                  <c:v>53.3</c:v>
                </c:pt>
                <c:pt idx="2665">
                  <c:v>53.3</c:v>
                </c:pt>
                <c:pt idx="2666">
                  <c:v>53.3</c:v>
                </c:pt>
                <c:pt idx="2667">
                  <c:v>53.3</c:v>
                </c:pt>
                <c:pt idx="2668">
                  <c:v>53.3</c:v>
                </c:pt>
                <c:pt idx="2669">
                  <c:v>53.3</c:v>
                </c:pt>
                <c:pt idx="2670">
                  <c:v>53.4</c:v>
                </c:pt>
                <c:pt idx="2671">
                  <c:v>53.4</c:v>
                </c:pt>
                <c:pt idx="2672">
                  <c:v>53.4</c:v>
                </c:pt>
                <c:pt idx="2673">
                  <c:v>53.4</c:v>
                </c:pt>
                <c:pt idx="2674">
                  <c:v>53.4</c:v>
                </c:pt>
                <c:pt idx="2675">
                  <c:v>53.4</c:v>
                </c:pt>
                <c:pt idx="2676">
                  <c:v>53.4</c:v>
                </c:pt>
                <c:pt idx="2677">
                  <c:v>53.4</c:v>
                </c:pt>
                <c:pt idx="2678">
                  <c:v>53.4</c:v>
                </c:pt>
                <c:pt idx="2679">
                  <c:v>53.4</c:v>
                </c:pt>
                <c:pt idx="2680">
                  <c:v>53.4</c:v>
                </c:pt>
                <c:pt idx="2681">
                  <c:v>53.4</c:v>
                </c:pt>
                <c:pt idx="2682">
                  <c:v>53.4</c:v>
                </c:pt>
                <c:pt idx="2683">
                  <c:v>53.4</c:v>
                </c:pt>
                <c:pt idx="2684">
                  <c:v>53.4</c:v>
                </c:pt>
                <c:pt idx="2685">
                  <c:v>53.4</c:v>
                </c:pt>
                <c:pt idx="2686">
                  <c:v>53.4</c:v>
                </c:pt>
                <c:pt idx="2687">
                  <c:v>53.4</c:v>
                </c:pt>
                <c:pt idx="2688">
                  <c:v>53.4</c:v>
                </c:pt>
                <c:pt idx="2689">
                  <c:v>53.4</c:v>
                </c:pt>
                <c:pt idx="2690">
                  <c:v>53.4</c:v>
                </c:pt>
                <c:pt idx="2691">
                  <c:v>53.4</c:v>
                </c:pt>
                <c:pt idx="2692">
                  <c:v>53.4</c:v>
                </c:pt>
                <c:pt idx="2693">
                  <c:v>53.4</c:v>
                </c:pt>
                <c:pt idx="2694">
                  <c:v>53.3</c:v>
                </c:pt>
                <c:pt idx="2695">
                  <c:v>53.3</c:v>
                </c:pt>
                <c:pt idx="2696">
                  <c:v>53.3</c:v>
                </c:pt>
                <c:pt idx="2697">
                  <c:v>53.3</c:v>
                </c:pt>
                <c:pt idx="2698">
                  <c:v>53.3</c:v>
                </c:pt>
                <c:pt idx="2699">
                  <c:v>53.3</c:v>
                </c:pt>
                <c:pt idx="2700">
                  <c:v>53.3</c:v>
                </c:pt>
                <c:pt idx="2701">
                  <c:v>53.3</c:v>
                </c:pt>
                <c:pt idx="2702">
                  <c:v>53.3</c:v>
                </c:pt>
                <c:pt idx="2703">
                  <c:v>53.3</c:v>
                </c:pt>
                <c:pt idx="2704">
                  <c:v>53.3</c:v>
                </c:pt>
                <c:pt idx="2705">
                  <c:v>53.3</c:v>
                </c:pt>
                <c:pt idx="2706">
                  <c:v>53.3</c:v>
                </c:pt>
                <c:pt idx="2707">
                  <c:v>53.3</c:v>
                </c:pt>
                <c:pt idx="2708">
                  <c:v>53.3</c:v>
                </c:pt>
                <c:pt idx="2709">
                  <c:v>53.2</c:v>
                </c:pt>
                <c:pt idx="2710">
                  <c:v>53.2</c:v>
                </c:pt>
                <c:pt idx="2711">
                  <c:v>53.2</c:v>
                </c:pt>
                <c:pt idx="2712">
                  <c:v>53.2</c:v>
                </c:pt>
                <c:pt idx="2713">
                  <c:v>53.2</c:v>
                </c:pt>
                <c:pt idx="2714">
                  <c:v>53.2</c:v>
                </c:pt>
                <c:pt idx="2715">
                  <c:v>53.2</c:v>
                </c:pt>
                <c:pt idx="2716">
                  <c:v>53.2</c:v>
                </c:pt>
                <c:pt idx="2717">
                  <c:v>53.2</c:v>
                </c:pt>
                <c:pt idx="2718">
                  <c:v>53.1</c:v>
                </c:pt>
                <c:pt idx="2719">
                  <c:v>53.1</c:v>
                </c:pt>
                <c:pt idx="2720">
                  <c:v>53.1</c:v>
                </c:pt>
                <c:pt idx="2721">
                  <c:v>53.1</c:v>
                </c:pt>
                <c:pt idx="2722">
                  <c:v>53.1</c:v>
                </c:pt>
                <c:pt idx="2723">
                  <c:v>53</c:v>
                </c:pt>
                <c:pt idx="2724">
                  <c:v>53</c:v>
                </c:pt>
                <c:pt idx="2725">
                  <c:v>53</c:v>
                </c:pt>
                <c:pt idx="2726">
                  <c:v>53</c:v>
                </c:pt>
                <c:pt idx="2727">
                  <c:v>53</c:v>
                </c:pt>
                <c:pt idx="2728">
                  <c:v>53</c:v>
                </c:pt>
                <c:pt idx="2729">
                  <c:v>53</c:v>
                </c:pt>
                <c:pt idx="2730">
                  <c:v>53</c:v>
                </c:pt>
                <c:pt idx="2731">
                  <c:v>53</c:v>
                </c:pt>
                <c:pt idx="2732">
                  <c:v>53</c:v>
                </c:pt>
                <c:pt idx="2733">
                  <c:v>53.1</c:v>
                </c:pt>
                <c:pt idx="2734">
                  <c:v>53.1</c:v>
                </c:pt>
                <c:pt idx="2735">
                  <c:v>53.2</c:v>
                </c:pt>
                <c:pt idx="2736">
                  <c:v>53.2</c:v>
                </c:pt>
                <c:pt idx="2737">
                  <c:v>53.2</c:v>
                </c:pt>
                <c:pt idx="2738">
                  <c:v>53.3</c:v>
                </c:pt>
                <c:pt idx="2739">
                  <c:v>53.3</c:v>
                </c:pt>
                <c:pt idx="2740">
                  <c:v>53.3</c:v>
                </c:pt>
                <c:pt idx="2741">
                  <c:v>53.4</c:v>
                </c:pt>
                <c:pt idx="2742">
                  <c:v>53.5</c:v>
                </c:pt>
                <c:pt idx="2743">
                  <c:v>53.6</c:v>
                </c:pt>
                <c:pt idx="2744">
                  <c:v>53.6</c:v>
                </c:pt>
                <c:pt idx="2745">
                  <c:v>53.6</c:v>
                </c:pt>
                <c:pt idx="2746">
                  <c:v>53.6</c:v>
                </c:pt>
                <c:pt idx="2747">
                  <c:v>53.7</c:v>
                </c:pt>
                <c:pt idx="2748">
                  <c:v>53.7</c:v>
                </c:pt>
                <c:pt idx="2749">
                  <c:v>53.8</c:v>
                </c:pt>
                <c:pt idx="2750">
                  <c:v>53.9</c:v>
                </c:pt>
                <c:pt idx="2751">
                  <c:v>53.9</c:v>
                </c:pt>
                <c:pt idx="2752">
                  <c:v>54</c:v>
                </c:pt>
                <c:pt idx="2753">
                  <c:v>54.1</c:v>
                </c:pt>
                <c:pt idx="2754">
                  <c:v>54.1</c:v>
                </c:pt>
                <c:pt idx="2755">
                  <c:v>54.2</c:v>
                </c:pt>
                <c:pt idx="2756">
                  <c:v>54.2</c:v>
                </c:pt>
                <c:pt idx="2757">
                  <c:v>54.2</c:v>
                </c:pt>
                <c:pt idx="2758">
                  <c:v>54.3</c:v>
                </c:pt>
                <c:pt idx="2759">
                  <c:v>54.4</c:v>
                </c:pt>
                <c:pt idx="2760">
                  <c:v>54.4</c:v>
                </c:pt>
                <c:pt idx="2761">
                  <c:v>54.5</c:v>
                </c:pt>
                <c:pt idx="2762">
                  <c:v>54.5</c:v>
                </c:pt>
                <c:pt idx="2763">
                  <c:v>54.6</c:v>
                </c:pt>
                <c:pt idx="2764">
                  <c:v>54.6</c:v>
                </c:pt>
                <c:pt idx="2765">
                  <c:v>54.7</c:v>
                </c:pt>
                <c:pt idx="2766">
                  <c:v>54.8</c:v>
                </c:pt>
                <c:pt idx="2767">
                  <c:v>54.8</c:v>
                </c:pt>
                <c:pt idx="2768">
                  <c:v>54.9</c:v>
                </c:pt>
                <c:pt idx="2769">
                  <c:v>54.9</c:v>
                </c:pt>
                <c:pt idx="2770">
                  <c:v>54.9</c:v>
                </c:pt>
                <c:pt idx="2771">
                  <c:v>55</c:v>
                </c:pt>
                <c:pt idx="2772">
                  <c:v>55</c:v>
                </c:pt>
                <c:pt idx="2773">
                  <c:v>55</c:v>
                </c:pt>
                <c:pt idx="2774">
                  <c:v>55.1</c:v>
                </c:pt>
                <c:pt idx="2775">
                  <c:v>55.1</c:v>
                </c:pt>
                <c:pt idx="2776">
                  <c:v>55.2</c:v>
                </c:pt>
                <c:pt idx="2777">
                  <c:v>55.2</c:v>
                </c:pt>
                <c:pt idx="2778">
                  <c:v>55.3</c:v>
                </c:pt>
                <c:pt idx="2779">
                  <c:v>55.3</c:v>
                </c:pt>
                <c:pt idx="2780">
                  <c:v>55.3</c:v>
                </c:pt>
                <c:pt idx="2781">
                  <c:v>55.4</c:v>
                </c:pt>
                <c:pt idx="2782">
                  <c:v>55.4</c:v>
                </c:pt>
                <c:pt idx="2783">
                  <c:v>55.5</c:v>
                </c:pt>
                <c:pt idx="2784">
                  <c:v>55.5</c:v>
                </c:pt>
                <c:pt idx="2785">
                  <c:v>55.6</c:v>
                </c:pt>
                <c:pt idx="2786">
                  <c:v>55.6</c:v>
                </c:pt>
                <c:pt idx="2787">
                  <c:v>55.7</c:v>
                </c:pt>
                <c:pt idx="2788">
                  <c:v>55.8</c:v>
                </c:pt>
                <c:pt idx="2789">
                  <c:v>55.8</c:v>
                </c:pt>
                <c:pt idx="2790">
                  <c:v>55.8</c:v>
                </c:pt>
                <c:pt idx="2791">
                  <c:v>55.8</c:v>
                </c:pt>
                <c:pt idx="2792">
                  <c:v>55.9</c:v>
                </c:pt>
                <c:pt idx="2793">
                  <c:v>55.9</c:v>
                </c:pt>
                <c:pt idx="2794">
                  <c:v>56</c:v>
                </c:pt>
                <c:pt idx="2795">
                  <c:v>56</c:v>
                </c:pt>
                <c:pt idx="2796">
                  <c:v>56</c:v>
                </c:pt>
                <c:pt idx="2797">
                  <c:v>56.1</c:v>
                </c:pt>
                <c:pt idx="2798">
                  <c:v>56.2</c:v>
                </c:pt>
                <c:pt idx="2799">
                  <c:v>56.3</c:v>
                </c:pt>
                <c:pt idx="2800">
                  <c:v>56.3</c:v>
                </c:pt>
                <c:pt idx="2801">
                  <c:v>56.3</c:v>
                </c:pt>
                <c:pt idx="2802">
                  <c:v>56.3</c:v>
                </c:pt>
                <c:pt idx="2803">
                  <c:v>56.3</c:v>
                </c:pt>
                <c:pt idx="2804">
                  <c:v>56.3</c:v>
                </c:pt>
                <c:pt idx="2805">
                  <c:v>56.3</c:v>
                </c:pt>
                <c:pt idx="2806">
                  <c:v>56.3</c:v>
                </c:pt>
                <c:pt idx="2807">
                  <c:v>56.3</c:v>
                </c:pt>
                <c:pt idx="2808">
                  <c:v>56.3</c:v>
                </c:pt>
                <c:pt idx="2809">
                  <c:v>56.3</c:v>
                </c:pt>
                <c:pt idx="2810">
                  <c:v>56.3</c:v>
                </c:pt>
                <c:pt idx="2811">
                  <c:v>56.3</c:v>
                </c:pt>
                <c:pt idx="2812">
                  <c:v>56.3</c:v>
                </c:pt>
                <c:pt idx="2813">
                  <c:v>56.3</c:v>
                </c:pt>
                <c:pt idx="2814">
                  <c:v>56.3</c:v>
                </c:pt>
                <c:pt idx="2815">
                  <c:v>56.3</c:v>
                </c:pt>
                <c:pt idx="2816">
                  <c:v>56.3</c:v>
                </c:pt>
                <c:pt idx="2817">
                  <c:v>56.3</c:v>
                </c:pt>
                <c:pt idx="2818">
                  <c:v>56.3</c:v>
                </c:pt>
                <c:pt idx="2819">
                  <c:v>56.3</c:v>
                </c:pt>
                <c:pt idx="2820">
                  <c:v>56.3</c:v>
                </c:pt>
                <c:pt idx="2821">
                  <c:v>56.2</c:v>
                </c:pt>
                <c:pt idx="2822">
                  <c:v>56.2</c:v>
                </c:pt>
                <c:pt idx="2823">
                  <c:v>56.2</c:v>
                </c:pt>
                <c:pt idx="2824">
                  <c:v>56.2</c:v>
                </c:pt>
                <c:pt idx="2825">
                  <c:v>56.2</c:v>
                </c:pt>
                <c:pt idx="2826">
                  <c:v>56.2</c:v>
                </c:pt>
                <c:pt idx="2827">
                  <c:v>56.2</c:v>
                </c:pt>
                <c:pt idx="2828">
                  <c:v>56.2</c:v>
                </c:pt>
                <c:pt idx="2829">
                  <c:v>56.2</c:v>
                </c:pt>
                <c:pt idx="2830">
                  <c:v>56.2</c:v>
                </c:pt>
                <c:pt idx="2831">
                  <c:v>56.2</c:v>
                </c:pt>
                <c:pt idx="2832">
                  <c:v>56.2</c:v>
                </c:pt>
                <c:pt idx="2833">
                  <c:v>56.2</c:v>
                </c:pt>
                <c:pt idx="2834">
                  <c:v>56.2</c:v>
                </c:pt>
                <c:pt idx="2835">
                  <c:v>56.2</c:v>
                </c:pt>
                <c:pt idx="2836">
                  <c:v>56.2</c:v>
                </c:pt>
                <c:pt idx="2837">
                  <c:v>56.2</c:v>
                </c:pt>
                <c:pt idx="2838">
                  <c:v>56.2</c:v>
                </c:pt>
                <c:pt idx="2839">
                  <c:v>56.2</c:v>
                </c:pt>
                <c:pt idx="2840">
                  <c:v>56.2</c:v>
                </c:pt>
                <c:pt idx="2841">
                  <c:v>56.2</c:v>
                </c:pt>
                <c:pt idx="2842">
                  <c:v>56.2</c:v>
                </c:pt>
                <c:pt idx="2843">
                  <c:v>56.1</c:v>
                </c:pt>
                <c:pt idx="2844">
                  <c:v>56.1</c:v>
                </c:pt>
                <c:pt idx="2845">
                  <c:v>56.1</c:v>
                </c:pt>
                <c:pt idx="2846">
                  <c:v>56.1</c:v>
                </c:pt>
                <c:pt idx="2847">
                  <c:v>56.1</c:v>
                </c:pt>
                <c:pt idx="2848">
                  <c:v>56.1</c:v>
                </c:pt>
                <c:pt idx="2849">
                  <c:v>56.1</c:v>
                </c:pt>
                <c:pt idx="2850">
                  <c:v>56</c:v>
                </c:pt>
                <c:pt idx="2851">
                  <c:v>56</c:v>
                </c:pt>
                <c:pt idx="2852">
                  <c:v>56</c:v>
                </c:pt>
                <c:pt idx="2853">
                  <c:v>56</c:v>
                </c:pt>
                <c:pt idx="2854">
                  <c:v>56</c:v>
                </c:pt>
                <c:pt idx="2855">
                  <c:v>56</c:v>
                </c:pt>
                <c:pt idx="2856">
                  <c:v>56</c:v>
                </c:pt>
                <c:pt idx="2857">
                  <c:v>56</c:v>
                </c:pt>
                <c:pt idx="2858">
                  <c:v>55.9</c:v>
                </c:pt>
                <c:pt idx="2859">
                  <c:v>55.9</c:v>
                </c:pt>
                <c:pt idx="2860">
                  <c:v>55.9</c:v>
                </c:pt>
                <c:pt idx="2861">
                  <c:v>55.9</c:v>
                </c:pt>
                <c:pt idx="2862">
                  <c:v>55.9</c:v>
                </c:pt>
                <c:pt idx="2863">
                  <c:v>55.9</c:v>
                </c:pt>
                <c:pt idx="2864">
                  <c:v>55.9</c:v>
                </c:pt>
                <c:pt idx="2865">
                  <c:v>55.9</c:v>
                </c:pt>
                <c:pt idx="2866">
                  <c:v>55.9</c:v>
                </c:pt>
                <c:pt idx="2867">
                  <c:v>55.9</c:v>
                </c:pt>
                <c:pt idx="2868">
                  <c:v>55.9</c:v>
                </c:pt>
                <c:pt idx="2869">
                  <c:v>55.9</c:v>
                </c:pt>
                <c:pt idx="2870">
                  <c:v>56</c:v>
                </c:pt>
                <c:pt idx="2871">
                  <c:v>56.1</c:v>
                </c:pt>
                <c:pt idx="2872">
                  <c:v>56.1</c:v>
                </c:pt>
                <c:pt idx="2873">
                  <c:v>56.2</c:v>
                </c:pt>
                <c:pt idx="2874">
                  <c:v>56.3</c:v>
                </c:pt>
                <c:pt idx="2875">
                  <c:v>56.3</c:v>
                </c:pt>
                <c:pt idx="2876">
                  <c:v>56.4</c:v>
                </c:pt>
                <c:pt idx="2877">
                  <c:v>56.4</c:v>
                </c:pt>
                <c:pt idx="2878">
                  <c:v>56.5</c:v>
                </c:pt>
                <c:pt idx="2879">
                  <c:v>56.5</c:v>
                </c:pt>
                <c:pt idx="2880">
                  <c:v>56.6</c:v>
                </c:pt>
                <c:pt idx="2881">
                  <c:v>56.7</c:v>
                </c:pt>
                <c:pt idx="2882">
                  <c:v>56.7</c:v>
                </c:pt>
                <c:pt idx="2883">
                  <c:v>56.8</c:v>
                </c:pt>
                <c:pt idx="2884">
                  <c:v>56.8</c:v>
                </c:pt>
                <c:pt idx="2885">
                  <c:v>56.9</c:v>
                </c:pt>
                <c:pt idx="2886">
                  <c:v>57</c:v>
                </c:pt>
                <c:pt idx="2887">
                  <c:v>57</c:v>
                </c:pt>
                <c:pt idx="2888">
                  <c:v>57.1</c:v>
                </c:pt>
                <c:pt idx="2889">
                  <c:v>57.2</c:v>
                </c:pt>
                <c:pt idx="2890">
                  <c:v>57.2</c:v>
                </c:pt>
                <c:pt idx="2891">
                  <c:v>57.3</c:v>
                </c:pt>
                <c:pt idx="2892">
                  <c:v>57.4</c:v>
                </c:pt>
                <c:pt idx="2893">
                  <c:v>57.4</c:v>
                </c:pt>
                <c:pt idx="2894">
                  <c:v>57.5</c:v>
                </c:pt>
                <c:pt idx="2895">
                  <c:v>57.6</c:v>
                </c:pt>
                <c:pt idx="2896">
                  <c:v>57.7</c:v>
                </c:pt>
                <c:pt idx="2897">
                  <c:v>57.7</c:v>
                </c:pt>
                <c:pt idx="2898">
                  <c:v>57.8</c:v>
                </c:pt>
                <c:pt idx="2899">
                  <c:v>57.9</c:v>
                </c:pt>
                <c:pt idx="2900">
                  <c:v>58</c:v>
                </c:pt>
                <c:pt idx="2901">
                  <c:v>58</c:v>
                </c:pt>
                <c:pt idx="2902">
                  <c:v>58.1</c:v>
                </c:pt>
                <c:pt idx="2903">
                  <c:v>58.2</c:v>
                </c:pt>
                <c:pt idx="2904">
                  <c:v>58.3</c:v>
                </c:pt>
                <c:pt idx="2905">
                  <c:v>58.3</c:v>
                </c:pt>
                <c:pt idx="2906">
                  <c:v>58.4</c:v>
                </c:pt>
                <c:pt idx="2907">
                  <c:v>58.4</c:v>
                </c:pt>
                <c:pt idx="2908">
                  <c:v>58.5</c:v>
                </c:pt>
                <c:pt idx="2909">
                  <c:v>58.6</c:v>
                </c:pt>
                <c:pt idx="2910">
                  <c:v>58.7</c:v>
                </c:pt>
                <c:pt idx="2911">
                  <c:v>58.7</c:v>
                </c:pt>
                <c:pt idx="2912">
                  <c:v>58.8</c:v>
                </c:pt>
                <c:pt idx="2913">
                  <c:v>58.9</c:v>
                </c:pt>
                <c:pt idx="2914">
                  <c:v>59</c:v>
                </c:pt>
                <c:pt idx="2915">
                  <c:v>59.1</c:v>
                </c:pt>
                <c:pt idx="2916">
                  <c:v>59.1</c:v>
                </c:pt>
                <c:pt idx="2917">
                  <c:v>59.3</c:v>
                </c:pt>
                <c:pt idx="2918">
                  <c:v>59.3</c:v>
                </c:pt>
                <c:pt idx="2919">
                  <c:v>59.4</c:v>
                </c:pt>
                <c:pt idx="2920">
                  <c:v>59.5</c:v>
                </c:pt>
                <c:pt idx="2921">
                  <c:v>59.5</c:v>
                </c:pt>
                <c:pt idx="2922">
                  <c:v>59.6</c:v>
                </c:pt>
                <c:pt idx="2923">
                  <c:v>59.7</c:v>
                </c:pt>
                <c:pt idx="2924">
                  <c:v>59.8</c:v>
                </c:pt>
                <c:pt idx="2925">
                  <c:v>59.8</c:v>
                </c:pt>
                <c:pt idx="2926">
                  <c:v>59.9</c:v>
                </c:pt>
                <c:pt idx="2927">
                  <c:v>60</c:v>
                </c:pt>
                <c:pt idx="2928">
                  <c:v>60.1</c:v>
                </c:pt>
                <c:pt idx="2929">
                  <c:v>60.2</c:v>
                </c:pt>
                <c:pt idx="2930">
                  <c:v>60.3</c:v>
                </c:pt>
                <c:pt idx="2931">
                  <c:v>60.4</c:v>
                </c:pt>
                <c:pt idx="2932">
                  <c:v>60.5</c:v>
                </c:pt>
                <c:pt idx="2933">
                  <c:v>60.6</c:v>
                </c:pt>
                <c:pt idx="2934">
                  <c:v>60.6</c:v>
                </c:pt>
                <c:pt idx="2935">
                  <c:v>60.6</c:v>
                </c:pt>
                <c:pt idx="2936">
                  <c:v>60.6</c:v>
                </c:pt>
                <c:pt idx="2937">
                  <c:v>60.6</c:v>
                </c:pt>
                <c:pt idx="2938">
                  <c:v>60.6</c:v>
                </c:pt>
                <c:pt idx="2939">
                  <c:v>60.6</c:v>
                </c:pt>
                <c:pt idx="2940">
                  <c:v>60.6</c:v>
                </c:pt>
                <c:pt idx="2941">
                  <c:v>60.6</c:v>
                </c:pt>
                <c:pt idx="2942">
                  <c:v>60.6</c:v>
                </c:pt>
                <c:pt idx="2943">
                  <c:v>60.6</c:v>
                </c:pt>
                <c:pt idx="2944">
                  <c:v>60.6</c:v>
                </c:pt>
                <c:pt idx="2945">
                  <c:v>60.6</c:v>
                </c:pt>
                <c:pt idx="2946">
                  <c:v>60.6</c:v>
                </c:pt>
                <c:pt idx="2947">
                  <c:v>60.6</c:v>
                </c:pt>
                <c:pt idx="2948">
                  <c:v>60.6</c:v>
                </c:pt>
                <c:pt idx="2949">
                  <c:v>60.6</c:v>
                </c:pt>
                <c:pt idx="2950">
                  <c:v>60.6</c:v>
                </c:pt>
                <c:pt idx="2951">
                  <c:v>60.6</c:v>
                </c:pt>
                <c:pt idx="2952">
                  <c:v>60.5</c:v>
                </c:pt>
                <c:pt idx="2953">
                  <c:v>60.5</c:v>
                </c:pt>
                <c:pt idx="2954">
                  <c:v>60.5</c:v>
                </c:pt>
                <c:pt idx="2955">
                  <c:v>60.5</c:v>
                </c:pt>
                <c:pt idx="2956">
                  <c:v>60.5</c:v>
                </c:pt>
                <c:pt idx="2957">
                  <c:v>60.5</c:v>
                </c:pt>
                <c:pt idx="2958">
                  <c:v>60.5</c:v>
                </c:pt>
                <c:pt idx="2959">
                  <c:v>60.5</c:v>
                </c:pt>
                <c:pt idx="2960">
                  <c:v>60.5</c:v>
                </c:pt>
                <c:pt idx="2961">
                  <c:v>60.5</c:v>
                </c:pt>
                <c:pt idx="2962">
                  <c:v>60.5</c:v>
                </c:pt>
                <c:pt idx="2963">
                  <c:v>60.5</c:v>
                </c:pt>
                <c:pt idx="2964">
                  <c:v>60.5</c:v>
                </c:pt>
                <c:pt idx="2965">
                  <c:v>60.5</c:v>
                </c:pt>
                <c:pt idx="2966">
                  <c:v>60.5</c:v>
                </c:pt>
                <c:pt idx="2967">
                  <c:v>60.5</c:v>
                </c:pt>
                <c:pt idx="2968">
                  <c:v>60.5</c:v>
                </c:pt>
                <c:pt idx="2969">
                  <c:v>60.5</c:v>
                </c:pt>
                <c:pt idx="2970">
                  <c:v>60.5</c:v>
                </c:pt>
                <c:pt idx="2971">
                  <c:v>60.5</c:v>
                </c:pt>
                <c:pt idx="2972">
                  <c:v>60.5</c:v>
                </c:pt>
                <c:pt idx="2973">
                  <c:v>60.5</c:v>
                </c:pt>
                <c:pt idx="2974">
                  <c:v>60.5</c:v>
                </c:pt>
                <c:pt idx="2975">
                  <c:v>60.5</c:v>
                </c:pt>
                <c:pt idx="2976">
                  <c:v>60.5</c:v>
                </c:pt>
                <c:pt idx="2977">
                  <c:v>60.5</c:v>
                </c:pt>
                <c:pt idx="2978">
                  <c:v>60.5</c:v>
                </c:pt>
                <c:pt idx="2979">
                  <c:v>60.5</c:v>
                </c:pt>
                <c:pt idx="2980">
                  <c:v>60.5</c:v>
                </c:pt>
                <c:pt idx="2981">
                  <c:v>60.5</c:v>
                </c:pt>
                <c:pt idx="2982">
                  <c:v>60.5</c:v>
                </c:pt>
                <c:pt idx="2983">
                  <c:v>60.4</c:v>
                </c:pt>
                <c:pt idx="2984">
                  <c:v>60.4</c:v>
                </c:pt>
                <c:pt idx="2985">
                  <c:v>60.4</c:v>
                </c:pt>
                <c:pt idx="2986">
                  <c:v>60.4</c:v>
                </c:pt>
                <c:pt idx="2987">
                  <c:v>60.4</c:v>
                </c:pt>
                <c:pt idx="2988">
                  <c:v>60.4</c:v>
                </c:pt>
                <c:pt idx="2989">
                  <c:v>60.4</c:v>
                </c:pt>
                <c:pt idx="2990">
                  <c:v>60.4</c:v>
                </c:pt>
                <c:pt idx="2991">
                  <c:v>60.4</c:v>
                </c:pt>
                <c:pt idx="2992">
                  <c:v>60.4</c:v>
                </c:pt>
                <c:pt idx="2993">
                  <c:v>60.4</c:v>
                </c:pt>
                <c:pt idx="2994">
                  <c:v>60.4</c:v>
                </c:pt>
                <c:pt idx="2995">
                  <c:v>60.4</c:v>
                </c:pt>
                <c:pt idx="2996">
                  <c:v>60.4</c:v>
                </c:pt>
                <c:pt idx="2997">
                  <c:v>60.4</c:v>
                </c:pt>
                <c:pt idx="2998">
                  <c:v>60.4</c:v>
                </c:pt>
                <c:pt idx="2999">
                  <c:v>60.4</c:v>
                </c:pt>
                <c:pt idx="3000">
                  <c:v>60.4</c:v>
                </c:pt>
                <c:pt idx="3001">
                  <c:v>60.4</c:v>
                </c:pt>
                <c:pt idx="3002">
                  <c:v>60.4</c:v>
                </c:pt>
                <c:pt idx="3003">
                  <c:v>60.3</c:v>
                </c:pt>
                <c:pt idx="3004">
                  <c:v>60.3</c:v>
                </c:pt>
                <c:pt idx="3005">
                  <c:v>60.3</c:v>
                </c:pt>
                <c:pt idx="3006">
                  <c:v>60.3</c:v>
                </c:pt>
                <c:pt idx="3007">
                  <c:v>60.3</c:v>
                </c:pt>
                <c:pt idx="3008">
                  <c:v>60.3</c:v>
                </c:pt>
                <c:pt idx="3009">
                  <c:v>60.3</c:v>
                </c:pt>
                <c:pt idx="3010">
                  <c:v>60.3</c:v>
                </c:pt>
                <c:pt idx="3011">
                  <c:v>60.2</c:v>
                </c:pt>
                <c:pt idx="3012">
                  <c:v>60.2</c:v>
                </c:pt>
                <c:pt idx="3013">
                  <c:v>60.2</c:v>
                </c:pt>
                <c:pt idx="3014">
                  <c:v>60.2</c:v>
                </c:pt>
                <c:pt idx="3015">
                  <c:v>60.2</c:v>
                </c:pt>
                <c:pt idx="3016">
                  <c:v>60.2</c:v>
                </c:pt>
                <c:pt idx="3017">
                  <c:v>60.2</c:v>
                </c:pt>
                <c:pt idx="3018">
                  <c:v>60.1</c:v>
                </c:pt>
                <c:pt idx="3019">
                  <c:v>60.1</c:v>
                </c:pt>
                <c:pt idx="3020">
                  <c:v>60.1</c:v>
                </c:pt>
                <c:pt idx="3021">
                  <c:v>60.1</c:v>
                </c:pt>
                <c:pt idx="3022">
                  <c:v>60.1</c:v>
                </c:pt>
                <c:pt idx="3023">
                  <c:v>60.1</c:v>
                </c:pt>
                <c:pt idx="3024">
                  <c:v>60.1</c:v>
                </c:pt>
                <c:pt idx="3025">
                  <c:v>60.1</c:v>
                </c:pt>
                <c:pt idx="3026">
                  <c:v>60</c:v>
                </c:pt>
                <c:pt idx="3027">
                  <c:v>60</c:v>
                </c:pt>
                <c:pt idx="3028">
                  <c:v>60</c:v>
                </c:pt>
                <c:pt idx="3029">
                  <c:v>60</c:v>
                </c:pt>
                <c:pt idx="3030">
                  <c:v>60</c:v>
                </c:pt>
                <c:pt idx="3031">
                  <c:v>60</c:v>
                </c:pt>
                <c:pt idx="3032">
                  <c:v>60</c:v>
                </c:pt>
                <c:pt idx="3033">
                  <c:v>60</c:v>
                </c:pt>
                <c:pt idx="3034">
                  <c:v>59.9</c:v>
                </c:pt>
                <c:pt idx="3035">
                  <c:v>59.9</c:v>
                </c:pt>
                <c:pt idx="3036">
                  <c:v>59.9</c:v>
                </c:pt>
                <c:pt idx="3037">
                  <c:v>59.9</c:v>
                </c:pt>
                <c:pt idx="3038">
                  <c:v>59.9</c:v>
                </c:pt>
                <c:pt idx="3039">
                  <c:v>59.9</c:v>
                </c:pt>
                <c:pt idx="3040">
                  <c:v>59.9</c:v>
                </c:pt>
                <c:pt idx="3041">
                  <c:v>59.8</c:v>
                </c:pt>
                <c:pt idx="3042">
                  <c:v>59.8</c:v>
                </c:pt>
                <c:pt idx="3043">
                  <c:v>59.8</c:v>
                </c:pt>
                <c:pt idx="3044">
                  <c:v>59.8</c:v>
                </c:pt>
                <c:pt idx="3045">
                  <c:v>59.8</c:v>
                </c:pt>
                <c:pt idx="3046">
                  <c:v>59.8</c:v>
                </c:pt>
                <c:pt idx="3047">
                  <c:v>59.8</c:v>
                </c:pt>
                <c:pt idx="3048">
                  <c:v>59.8</c:v>
                </c:pt>
                <c:pt idx="3049">
                  <c:v>59.7</c:v>
                </c:pt>
                <c:pt idx="3050">
                  <c:v>59.7</c:v>
                </c:pt>
                <c:pt idx="3051">
                  <c:v>59.7</c:v>
                </c:pt>
                <c:pt idx="3052">
                  <c:v>59.7</c:v>
                </c:pt>
                <c:pt idx="3053">
                  <c:v>59.7</c:v>
                </c:pt>
                <c:pt idx="3054">
                  <c:v>59.7</c:v>
                </c:pt>
                <c:pt idx="3055">
                  <c:v>59.7</c:v>
                </c:pt>
                <c:pt idx="3056">
                  <c:v>59.7</c:v>
                </c:pt>
                <c:pt idx="3057">
                  <c:v>59.6</c:v>
                </c:pt>
                <c:pt idx="3058">
                  <c:v>59.6</c:v>
                </c:pt>
                <c:pt idx="3059">
                  <c:v>59.6</c:v>
                </c:pt>
                <c:pt idx="3060">
                  <c:v>59.6</c:v>
                </c:pt>
                <c:pt idx="3061">
                  <c:v>59.6</c:v>
                </c:pt>
                <c:pt idx="3062">
                  <c:v>59.6</c:v>
                </c:pt>
                <c:pt idx="3063">
                  <c:v>59.6</c:v>
                </c:pt>
                <c:pt idx="3064">
                  <c:v>59.6</c:v>
                </c:pt>
                <c:pt idx="3065">
                  <c:v>59.5</c:v>
                </c:pt>
                <c:pt idx="3066">
                  <c:v>59.5</c:v>
                </c:pt>
                <c:pt idx="3067">
                  <c:v>59.5</c:v>
                </c:pt>
                <c:pt idx="3068">
                  <c:v>59.5</c:v>
                </c:pt>
                <c:pt idx="3069">
                  <c:v>59.5</c:v>
                </c:pt>
                <c:pt idx="3070">
                  <c:v>59.5</c:v>
                </c:pt>
                <c:pt idx="3071">
                  <c:v>59.5</c:v>
                </c:pt>
                <c:pt idx="3072">
                  <c:v>59.5</c:v>
                </c:pt>
                <c:pt idx="3073">
                  <c:v>59.4</c:v>
                </c:pt>
                <c:pt idx="3074">
                  <c:v>59.4</c:v>
                </c:pt>
                <c:pt idx="3075">
                  <c:v>59.4</c:v>
                </c:pt>
                <c:pt idx="3076">
                  <c:v>59.4</c:v>
                </c:pt>
                <c:pt idx="3077">
                  <c:v>59.4</c:v>
                </c:pt>
                <c:pt idx="3078">
                  <c:v>59.4</c:v>
                </c:pt>
                <c:pt idx="3079">
                  <c:v>59.4</c:v>
                </c:pt>
                <c:pt idx="3080">
                  <c:v>59.4</c:v>
                </c:pt>
                <c:pt idx="3081">
                  <c:v>59.3</c:v>
                </c:pt>
                <c:pt idx="3082">
                  <c:v>59.3</c:v>
                </c:pt>
                <c:pt idx="3083">
                  <c:v>59.3</c:v>
                </c:pt>
                <c:pt idx="3084">
                  <c:v>59.3</c:v>
                </c:pt>
                <c:pt idx="3085">
                  <c:v>59.3</c:v>
                </c:pt>
                <c:pt idx="3086">
                  <c:v>59.3</c:v>
                </c:pt>
                <c:pt idx="3087">
                  <c:v>59.3</c:v>
                </c:pt>
                <c:pt idx="3088">
                  <c:v>59.3</c:v>
                </c:pt>
                <c:pt idx="3089">
                  <c:v>59.2</c:v>
                </c:pt>
                <c:pt idx="3090">
                  <c:v>59.2</c:v>
                </c:pt>
                <c:pt idx="3091">
                  <c:v>59.2</c:v>
                </c:pt>
                <c:pt idx="3092">
                  <c:v>59.2</c:v>
                </c:pt>
                <c:pt idx="3093">
                  <c:v>59.2</c:v>
                </c:pt>
                <c:pt idx="3094">
                  <c:v>59.2</c:v>
                </c:pt>
                <c:pt idx="3095">
                  <c:v>59.2</c:v>
                </c:pt>
                <c:pt idx="3096">
                  <c:v>59.2</c:v>
                </c:pt>
                <c:pt idx="3097">
                  <c:v>59.2</c:v>
                </c:pt>
                <c:pt idx="3098">
                  <c:v>59.1</c:v>
                </c:pt>
                <c:pt idx="3099">
                  <c:v>59.1</c:v>
                </c:pt>
                <c:pt idx="3100">
                  <c:v>59.1</c:v>
                </c:pt>
                <c:pt idx="3101">
                  <c:v>59.1</c:v>
                </c:pt>
                <c:pt idx="3102">
                  <c:v>59.1</c:v>
                </c:pt>
                <c:pt idx="3103">
                  <c:v>59.1</c:v>
                </c:pt>
                <c:pt idx="3104">
                  <c:v>59.1</c:v>
                </c:pt>
                <c:pt idx="3105">
                  <c:v>59.1</c:v>
                </c:pt>
                <c:pt idx="3106">
                  <c:v>59.1</c:v>
                </c:pt>
                <c:pt idx="3107">
                  <c:v>59</c:v>
                </c:pt>
                <c:pt idx="3108">
                  <c:v>59</c:v>
                </c:pt>
                <c:pt idx="3109">
                  <c:v>59</c:v>
                </c:pt>
                <c:pt idx="3110">
                  <c:v>59</c:v>
                </c:pt>
                <c:pt idx="3111">
                  <c:v>59</c:v>
                </c:pt>
                <c:pt idx="3112">
                  <c:v>59</c:v>
                </c:pt>
                <c:pt idx="3113">
                  <c:v>59</c:v>
                </c:pt>
                <c:pt idx="3114">
                  <c:v>59</c:v>
                </c:pt>
                <c:pt idx="3115">
                  <c:v>58.9</c:v>
                </c:pt>
                <c:pt idx="3116">
                  <c:v>58.9</c:v>
                </c:pt>
                <c:pt idx="3117">
                  <c:v>58.9</c:v>
                </c:pt>
                <c:pt idx="3118">
                  <c:v>58.9</c:v>
                </c:pt>
                <c:pt idx="3119">
                  <c:v>58.9</c:v>
                </c:pt>
                <c:pt idx="3120">
                  <c:v>58.9</c:v>
                </c:pt>
                <c:pt idx="3121">
                  <c:v>58.9</c:v>
                </c:pt>
                <c:pt idx="3122">
                  <c:v>58.9</c:v>
                </c:pt>
                <c:pt idx="3123">
                  <c:v>58.8</c:v>
                </c:pt>
                <c:pt idx="3124">
                  <c:v>58.8</c:v>
                </c:pt>
                <c:pt idx="3125">
                  <c:v>58.8</c:v>
                </c:pt>
                <c:pt idx="3126">
                  <c:v>58.8</c:v>
                </c:pt>
                <c:pt idx="3127">
                  <c:v>58.8</c:v>
                </c:pt>
                <c:pt idx="3128">
                  <c:v>58.8</c:v>
                </c:pt>
                <c:pt idx="3129">
                  <c:v>58.8</c:v>
                </c:pt>
                <c:pt idx="3130">
                  <c:v>58.8</c:v>
                </c:pt>
                <c:pt idx="3131">
                  <c:v>58.7</c:v>
                </c:pt>
                <c:pt idx="3132">
                  <c:v>58.7</c:v>
                </c:pt>
                <c:pt idx="3133">
                  <c:v>58.7</c:v>
                </c:pt>
                <c:pt idx="3134">
                  <c:v>58.7</c:v>
                </c:pt>
                <c:pt idx="3135">
                  <c:v>58.7</c:v>
                </c:pt>
                <c:pt idx="3136">
                  <c:v>58.7</c:v>
                </c:pt>
                <c:pt idx="3137">
                  <c:v>58.7</c:v>
                </c:pt>
                <c:pt idx="3138">
                  <c:v>58.7</c:v>
                </c:pt>
                <c:pt idx="3139">
                  <c:v>58.6</c:v>
                </c:pt>
                <c:pt idx="3140">
                  <c:v>58.6</c:v>
                </c:pt>
                <c:pt idx="3141">
                  <c:v>58.6</c:v>
                </c:pt>
                <c:pt idx="3142">
                  <c:v>58.6</c:v>
                </c:pt>
                <c:pt idx="3143">
                  <c:v>58.6</c:v>
                </c:pt>
                <c:pt idx="3144">
                  <c:v>58.6</c:v>
                </c:pt>
                <c:pt idx="3145">
                  <c:v>58.6</c:v>
                </c:pt>
                <c:pt idx="3146">
                  <c:v>58.6</c:v>
                </c:pt>
                <c:pt idx="3147">
                  <c:v>58.6</c:v>
                </c:pt>
                <c:pt idx="3148">
                  <c:v>58.5</c:v>
                </c:pt>
                <c:pt idx="3149">
                  <c:v>58.5</c:v>
                </c:pt>
                <c:pt idx="3150">
                  <c:v>58.5</c:v>
                </c:pt>
                <c:pt idx="3151">
                  <c:v>58.5</c:v>
                </c:pt>
                <c:pt idx="3152">
                  <c:v>58.5</c:v>
                </c:pt>
                <c:pt idx="3153">
                  <c:v>58.5</c:v>
                </c:pt>
                <c:pt idx="3154">
                  <c:v>58.5</c:v>
                </c:pt>
                <c:pt idx="3155">
                  <c:v>58.5</c:v>
                </c:pt>
                <c:pt idx="3156">
                  <c:v>58.4</c:v>
                </c:pt>
                <c:pt idx="3157">
                  <c:v>58.4</c:v>
                </c:pt>
                <c:pt idx="3158">
                  <c:v>58.4</c:v>
                </c:pt>
                <c:pt idx="3159">
                  <c:v>58.4</c:v>
                </c:pt>
                <c:pt idx="3160">
                  <c:v>58.4</c:v>
                </c:pt>
                <c:pt idx="3161">
                  <c:v>58.4</c:v>
                </c:pt>
                <c:pt idx="3162">
                  <c:v>58.4</c:v>
                </c:pt>
                <c:pt idx="3163">
                  <c:v>58.4</c:v>
                </c:pt>
                <c:pt idx="3164">
                  <c:v>58.4</c:v>
                </c:pt>
                <c:pt idx="3165">
                  <c:v>58.3</c:v>
                </c:pt>
                <c:pt idx="3166">
                  <c:v>58.3</c:v>
                </c:pt>
                <c:pt idx="3167">
                  <c:v>58.3</c:v>
                </c:pt>
                <c:pt idx="3168">
                  <c:v>58.3</c:v>
                </c:pt>
                <c:pt idx="3169">
                  <c:v>58.3</c:v>
                </c:pt>
                <c:pt idx="3170">
                  <c:v>58.3</c:v>
                </c:pt>
                <c:pt idx="3171">
                  <c:v>58.3</c:v>
                </c:pt>
                <c:pt idx="3172">
                  <c:v>58.3</c:v>
                </c:pt>
                <c:pt idx="3173">
                  <c:v>58.3</c:v>
                </c:pt>
                <c:pt idx="3174">
                  <c:v>58.2</c:v>
                </c:pt>
                <c:pt idx="3175">
                  <c:v>58.2</c:v>
                </c:pt>
                <c:pt idx="3176">
                  <c:v>58.2</c:v>
                </c:pt>
                <c:pt idx="3177">
                  <c:v>58.2</c:v>
                </c:pt>
                <c:pt idx="3178">
                  <c:v>58.2</c:v>
                </c:pt>
                <c:pt idx="3179">
                  <c:v>58.2</c:v>
                </c:pt>
                <c:pt idx="3180">
                  <c:v>58.2</c:v>
                </c:pt>
                <c:pt idx="3181">
                  <c:v>58.2</c:v>
                </c:pt>
                <c:pt idx="3182">
                  <c:v>58.2</c:v>
                </c:pt>
                <c:pt idx="3183">
                  <c:v>58.1</c:v>
                </c:pt>
                <c:pt idx="3184">
                  <c:v>58.1</c:v>
                </c:pt>
                <c:pt idx="3185">
                  <c:v>58.1</c:v>
                </c:pt>
                <c:pt idx="3186">
                  <c:v>58.1</c:v>
                </c:pt>
                <c:pt idx="3187">
                  <c:v>58.1</c:v>
                </c:pt>
                <c:pt idx="3188">
                  <c:v>58.1</c:v>
                </c:pt>
                <c:pt idx="3189">
                  <c:v>58.1</c:v>
                </c:pt>
                <c:pt idx="3190">
                  <c:v>58.1</c:v>
                </c:pt>
                <c:pt idx="3191">
                  <c:v>58</c:v>
                </c:pt>
                <c:pt idx="3192">
                  <c:v>58</c:v>
                </c:pt>
                <c:pt idx="3193">
                  <c:v>58</c:v>
                </c:pt>
                <c:pt idx="3194">
                  <c:v>58</c:v>
                </c:pt>
                <c:pt idx="3195">
                  <c:v>58</c:v>
                </c:pt>
                <c:pt idx="3196">
                  <c:v>58</c:v>
                </c:pt>
                <c:pt idx="3197">
                  <c:v>58</c:v>
                </c:pt>
                <c:pt idx="3198">
                  <c:v>58</c:v>
                </c:pt>
                <c:pt idx="3199">
                  <c:v>58</c:v>
                </c:pt>
                <c:pt idx="3200">
                  <c:v>57.9</c:v>
                </c:pt>
                <c:pt idx="3201">
                  <c:v>57.9</c:v>
                </c:pt>
                <c:pt idx="3202">
                  <c:v>57.9</c:v>
                </c:pt>
                <c:pt idx="3203">
                  <c:v>57.9</c:v>
                </c:pt>
                <c:pt idx="3204">
                  <c:v>57.9</c:v>
                </c:pt>
                <c:pt idx="3205">
                  <c:v>57.9</c:v>
                </c:pt>
                <c:pt idx="3206">
                  <c:v>57.9</c:v>
                </c:pt>
                <c:pt idx="3207">
                  <c:v>57.9</c:v>
                </c:pt>
                <c:pt idx="3208">
                  <c:v>57.9</c:v>
                </c:pt>
                <c:pt idx="3209">
                  <c:v>57.8</c:v>
                </c:pt>
                <c:pt idx="3210">
                  <c:v>57.8</c:v>
                </c:pt>
                <c:pt idx="3211">
                  <c:v>57.8</c:v>
                </c:pt>
                <c:pt idx="3212">
                  <c:v>57.8</c:v>
                </c:pt>
                <c:pt idx="3213">
                  <c:v>57.8</c:v>
                </c:pt>
                <c:pt idx="3214">
                  <c:v>57.8</c:v>
                </c:pt>
                <c:pt idx="3215">
                  <c:v>57.8</c:v>
                </c:pt>
                <c:pt idx="3216">
                  <c:v>57.8</c:v>
                </c:pt>
                <c:pt idx="3217">
                  <c:v>57.8</c:v>
                </c:pt>
                <c:pt idx="3218">
                  <c:v>57.7</c:v>
                </c:pt>
                <c:pt idx="3219">
                  <c:v>57.7</c:v>
                </c:pt>
                <c:pt idx="3220">
                  <c:v>57.7</c:v>
                </c:pt>
                <c:pt idx="3221">
                  <c:v>57.7</c:v>
                </c:pt>
                <c:pt idx="3222">
                  <c:v>57.7</c:v>
                </c:pt>
                <c:pt idx="3223">
                  <c:v>57.7</c:v>
                </c:pt>
                <c:pt idx="3224">
                  <c:v>57.7</c:v>
                </c:pt>
                <c:pt idx="3225">
                  <c:v>57.7</c:v>
                </c:pt>
                <c:pt idx="3226">
                  <c:v>57.7</c:v>
                </c:pt>
                <c:pt idx="3227">
                  <c:v>57.6</c:v>
                </c:pt>
                <c:pt idx="3228">
                  <c:v>57.6</c:v>
                </c:pt>
                <c:pt idx="3229">
                  <c:v>57.6</c:v>
                </c:pt>
                <c:pt idx="3230">
                  <c:v>57.6</c:v>
                </c:pt>
                <c:pt idx="3231">
                  <c:v>57.6</c:v>
                </c:pt>
                <c:pt idx="3232">
                  <c:v>57.6</c:v>
                </c:pt>
                <c:pt idx="3233">
                  <c:v>57.6</c:v>
                </c:pt>
                <c:pt idx="3234">
                  <c:v>57.6</c:v>
                </c:pt>
                <c:pt idx="3235">
                  <c:v>57.6</c:v>
                </c:pt>
                <c:pt idx="3236">
                  <c:v>57.5</c:v>
                </c:pt>
                <c:pt idx="3237">
                  <c:v>57.5</c:v>
                </c:pt>
                <c:pt idx="3238">
                  <c:v>57.5</c:v>
                </c:pt>
                <c:pt idx="3239">
                  <c:v>57.5</c:v>
                </c:pt>
                <c:pt idx="3240">
                  <c:v>57.5</c:v>
                </c:pt>
                <c:pt idx="3241">
                  <c:v>57.5</c:v>
                </c:pt>
                <c:pt idx="3242">
                  <c:v>57.5</c:v>
                </c:pt>
                <c:pt idx="3243">
                  <c:v>57.5</c:v>
                </c:pt>
                <c:pt idx="3244">
                  <c:v>57.5</c:v>
                </c:pt>
                <c:pt idx="3245">
                  <c:v>57.5</c:v>
                </c:pt>
                <c:pt idx="3246">
                  <c:v>57.4</c:v>
                </c:pt>
                <c:pt idx="3247">
                  <c:v>57.4</c:v>
                </c:pt>
                <c:pt idx="3248">
                  <c:v>57.4</c:v>
                </c:pt>
                <c:pt idx="3249">
                  <c:v>57.4</c:v>
                </c:pt>
                <c:pt idx="3250">
                  <c:v>57.4</c:v>
                </c:pt>
                <c:pt idx="3251">
                  <c:v>57.4</c:v>
                </c:pt>
                <c:pt idx="3252">
                  <c:v>57.4</c:v>
                </c:pt>
                <c:pt idx="3253">
                  <c:v>57.4</c:v>
                </c:pt>
                <c:pt idx="3254">
                  <c:v>57.4</c:v>
                </c:pt>
                <c:pt idx="3255">
                  <c:v>57.3</c:v>
                </c:pt>
                <c:pt idx="3256">
                  <c:v>57.3</c:v>
                </c:pt>
                <c:pt idx="3257">
                  <c:v>57.3</c:v>
                </c:pt>
                <c:pt idx="3258">
                  <c:v>57.3</c:v>
                </c:pt>
                <c:pt idx="3259">
                  <c:v>57.3</c:v>
                </c:pt>
                <c:pt idx="3260">
                  <c:v>57.3</c:v>
                </c:pt>
                <c:pt idx="3261">
                  <c:v>57.3</c:v>
                </c:pt>
                <c:pt idx="3262">
                  <c:v>57.3</c:v>
                </c:pt>
                <c:pt idx="3263">
                  <c:v>57.3</c:v>
                </c:pt>
                <c:pt idx="3264">
                  <c:v>57.3</c:v>
                </c:pt>
                <c:pt idx="3265">
                  <c:v>57.2</c:v>
                </c:pt>
                <c:pt idx="3266">
                  <c:v>57.2</c:v>
                </c:pt>
                <c:pt idx="3267">
                  <c:v>57.2</c:v>
                </c:pt>
                <c:pt idx="3268">
                  <c:v>57.2</c:v>
                </c:pt>
                <c:pt idx="3269">
                  <c:v>57.2</c:v>
                </c:pt>
                <c:pt idx="3270">
                  <c:v>57.2</c:v>
                </c:pt>
                <c:pt idx="3271">
                  <c:v>57.2</c:v>
                </c:pt>
                <c:pt idx="3272">
                  <c:v>57.2</c:v>
                </c:pt>
                <c:pt idx="3273">
                  <c:v>57.2</c:v>
                </c:pt>
                <c:pt idx="3274">
                  <c:v>57.1</c:v>
                </c:pt>
                <c:pt idx="3275">
                  <c:v>57.1</c:v>
                </c:pt>
                <c:pt idx="3276">
                  <c:v>57.1</c:v>
                </c:pt>
                <c:pt idx="3277">
                  <c:v>57.1</c:v>
                </c:pt>
                <c:pt idx="3278">
                  <c:v>57.1</c:v>
                </c:pt>
                <c:pt idx="3279">
                  <c:v>57.1</c:v>
                </c:pt>
                <c:pt idx="3280">
                  <c:v>57.1</c:v>
                </c:pt>
                <c:pt idx="3281">
                  <c:v>57.1</c:v>
                </c:pt>
                <c:pt idx="3282">
                  <c:v>57.1</c:v>
                </c:pt>
                <c:pt idx="3283">
                  <c:v>57</c:v>
                </c:pt>
                <c:pt idx="3284">
                  <c:v>57</c:v>
                </c:pt>
                <c:pt idx="3285">
                  <c:v>57</c:v>
                </c:pt>
                <c:pt idx="3286">
                  <c:v>57</c:v>
                </c:pt>
                <c:pt idx="3287">
                  <c:v>57</c:v>
                </c:pt>
                <c:pt idx="3288">
                  <c:v>57</c:v>
                </c:pt>
                <c:pt idx="3289">
                  <c:v>57</c:v>
                </c:pt>
                <c:pt idx="3290">
                  <c:v>57</c:v>
                </c:pt>
                <c:pt idx="3291">
                  <c:v>57</c:v>
                </c:pt>
                <c:pt idx="3292">
                  <c:v>56.9</c:v>
                </c:pt>
                <c:pt idx="3293">
                  <c:v>56.9</c:v>
                </c:pt>
                <c:pt idx="3294">
                  <c:v>56.9</c:v>
                </c:pt>
                <c:pt idx="3295">
                  <c:v>56.9</c:v>
                </c:pt>
                <c:pt idx="3296">
                  <c:v>56.9</c:v>
                </c:pt>
                <c:pt idx="3297">
                  <c:v>56.9</c:v>
                </c:pt>
                <c:pt idx="3298">
                  <c:v>56.9</c:v>
                </c:pt>
                <c:pt idx="3299">
                  <c:v>56.9</c:v>
                </c:pt>
                <c:pt idx="3300">
                  <c:v>56.9</c:v>
                </c:pt>
                <c:pt idx="3301">
                  <c:v>56.8</c:v>
                </c:pt>
                <c:pt idx="3302">
                  <c:v>56.8</c:v>
                </c:pt>
                <c:pt idx="3303">
                  <c:v>56.8</c:v>
                </c:pt>
                <c:pt idx="3304">
                  <c:v>56.8</c:v>
                </c:pt>
                <c:pt idx="3305">
                  <c:v>56.8</c:v>
                </c:pt>
                <c:pt idx="3306">
                  <c:v>56.8</c:v>
                </c:pt>
                <c:pt idx="3307">
                  <c:v>56.8</c:v>
                </c:pt>
                <c:pt idx="3308">
                  <c:v>56.8</c:v>
                </c:pt>
                <c:pt idx="3309">
                  <c:v>56.8</c:v>
                </c:pt>
                <c:pt idx="3310">
                  <c:v>56.7</c:v>
                </c:pt>
                <c:pt idx="3311">
                  <c:v>56.7</c:v>
                </c:pt>
                <c:pt idx="3312">
                  <c:v>56.7</c:v>
                </c:pt>
                <c:pt idx="3313">
                  <c:v>56.7</c:v>
                </c:pt>
                <c:pt idx="3314">
                  <c:v>56.7</c:v>
                </c:pt>
                <c:pt idx="3315">
                  <c:v>56.7</c:v>
                </c:pt>
                <c:pt idx="3316">
                  <c:v>56.7</c:v>
                </c:pt>
                <c:pt idx="3317">
                  <c:v>56.7</c:v>
                </c:pt>
                <c:pt idx="3318">
                  <c:v>56.7</c:v>
                </c:pt>
                <c:pt idx="3319">
                  <c:v>56.7</c:v>
                </c:pt>
                <c:pt idx="3320">
                  <c:v>56.6</c:v>
                </c:pt>
                <c:pt idx="3321">
                  <c:v>56.6</c:v>
                </c:pt>
                <c:pt idx="3322">
                  <c:v>56.6</c:v>
                </c:pt>
                <c:pt idx="3323">
                  <c:v>56.6</c:v>
                </c:pt>
                <c:pt idx="3324">
                  <c:v>56.6</c:v>
                </c:pt>
                <c:pt idx="3325">
                  <c:v>56.6</c:v>
                </c:pt>
                <c:pt idx="3326">
                  <c:v>56.6</c:v>
                </c:pt>
                <c:pt idx="3327">
                  <c:v>56.6</c:v>
                </c:pt>
                <c:pt idx="3328">
                  <c:v>56.6</c:v>
                </c:pt>
                <c:pt idx="3329">
                  <c:v>56.5</c:v>
                </c:pt>
                <c:pt idx="3330">
                  <c:v>56.5</c:v>
                </c:pt>
                <c:pt idx="3331">
                  <c:v>56.5</c:v>
                </c:pt>
                <c:pt idx="3332">
                  <c:v>56.5</c:v>
                </c:pt>
                <c:pt idx="3333">
                  <c:v>56.5</c:v>
                </c:pt>
                <c:pt idx="3334">
                  <c:v>56.5</c:v>
                </c:pt>
                <c:pt idx="3335">
                  <c:v>56.5</c:v>
                </c:pt>
                <c:pt idx="3336">
                  <c:v>56.5</c:v>
                </c:pt>
                <c:pt idx="3337">
                  <c:v>56.5</c:v>
                </c:pt>
                <c:pt idx="3338">
                  <c:v>56.5</c:v>
                </c:pt>
                <c:pt idx="3339">
                  <c:v>56.4</c:v>
                </c:pt>
                <c:pt idx="3340">
                  <c:v>56.4</c:v>
                </c:pt>
                <c:pt idx="3341">
                  <c:v>56.4</c:v>
                </c:pt>
                <c:pt idx="3342">
                  <c:v>56.4</c:v>
                </c:pt>
                <c:pt idx="3343">
                  <c:v>56.4</c:v>
                </c:pt>
                <c:pt idx="3344">
                  <c:v>56.4</c:v>
                </c:pt>
                <c:pt idx="3345">
                  <c:v>56.4</c:v>
                </c:pt>
                <c:pt idx="3346">
                  <c:v>56.4</c:v>
                </c:pt>
                <c:pt idx="3347">
                  <c:v>56.4</c:v>
                </c:pt>
                <c:pt idx="3348">
                  <c:v>56.3</c:v>
                </c:pt>
                <c:pt idx="3349">
                  <c:v>56.3</c:v>
                </c:pt>
                <c:pt idx="3350">
                  <c:v>56.3</c:v>
                </c:pt>
                <c:pt idx="3351">
                  <c:v>56.3</c:v>
                </c:pt>
                <c:pt idx="3352">
                  <c:v>56.3</c:v>
                </c:pt>
                <c:pt idx="3353">
                  <c:v>56.3</c:v>
                </c:pt>
                <c:pt idx="3354">
                  <c:v>56.3</c:v>
                </c:pt>
                <c:pt idx="3355">
                  <c:v>56.3</c:v>
                </c:pt>
                <c:pt idx="3356">
                  <c:v>56.3</c:v>
                </c:pt>
                <c:pt idx="3357">
                  <c:v>56.3</c:v>
                </c:pt>
                <c:pt idx="3358">
                  <c:v>56.2</c:v>
                </c:pt>
                <c:pt idx="3359">
                  <c:v>56.2</c:v>
                </c:pt>
                <c:pt idx="3360">
                  <c:v>56.2</c:v>
                </c:pt>
                <c:pt idx="3361">
                  <c:v>56.2</c:v>
                </c:pt>
                <c:pt idx="3362">
                  <c:v>56.2</c:v>
                </c:pt>
                <c:pt idx="3363">
                  <c:v>56.2</c:v>
                </c:pt>
                <c:pt idx="3364">
                  <c:v>56.2</c:v>
                </c:pt>
                <c:pt idx="3365">
                  <c:v>56.2</c:v>
                </c:pt>
                <c:pt idx="3366">
                  <c:v>56.2</c:v>
                </c:pt>
                <c:pt idx="3367">
                  <c:v>56.1</c:v>
                </c:pt>
                <c:pt idx="3368">
                  <c:v>56.1</c:v>
                </c:pt>
                <c:pt idx="3369">
                  <c:v>56.1</c:v>
                </c:pt>
                <c:pt idx="3370">
                  <c:v>56.1</c:v>
                </c:pt>
                <c:pt idx="3371">
                  <c:v>56.1</c:v>
                </c:pt>
                <c:pt idx="3372">
                  <c:v>56.1</c:v>
                </c:pt>
                <c:pt idx="3373">
                  <c:v>56.1</c:v>
                </c:pt>
                <c:pt idx="3374">
                  <c:v>56.1</c:v>
                </c:pt>
                <c:pt idx="3375">
                  <c:v>56.1</c:v>
                </c:pt>
                <c:pt idx="3376">
                  <c:v>56.1</c:v>
                </c:pt>
                <c:pt idx="3377">
                  <c:v>56</c:v>
                </c:pt>
                <c:pt idx="3378">
                  <c:v>56</c:v>
                </c:pt>
                <c:pt idx="3379">
                  <c:v>56</c:v>
                </c:pt>
                <c:pt idx="3380">
                  <c:v>56</c:v>
                </c:pt>
                <c:pt idx="3381">
                  <c:v>56</c:v>
                </c:pt>
                <c:pt idx="3382">
                  <c:v>56</c:v>
                </c:pt>
                <c:pt idx="3383">
                  <c:v>56</c:v>
                </c:pt>
                <c:pt idx="3384">
                  <c:v>56</c:v>
                </c:pt>
                <c:pt idx="3385">
                  <c:v>56</c:v>
                </c:pt>
                <c:pt idx="3386">
                  <c:v>56</c:v>
                </c:pt>
                <c:pt idx="3387">
                  <c:v>56</c:v>
                </c:pt>
                <c:pt idx="3388">
                  <c:v>55.9</c:v>
                </c:pt>
                <c:pt idx="3389">
                  <c:v>55.9</c:v>
                </c:pt>
                <c:pt idx="3390">
                  <c:v>55.9</c:v>
                </c:pt>
                <c:pt idx="3391">
                  <c:v>55.9</c:v>
                </c:pt>
                <c:pt idx="3392">
                  <c:v>55.9</c:v>
                </c:pt>
                <c:pt idx="3393">
                  <c:v>55.9</c:v>
                </c:pt>
                <c:pt idx="3394">
                  <c:v>55.9</c:v>
                </c:pt>
                <c:pt idx="3395">
                  <c:v>55.9</c:v>
                </c:pt>
                <c:pt idx="3396">
                  <c:v>55.9</c:v>
                </c:pt>
                <c:pt idx="3397">
                  <c:v>55.8</c:v>
                </c:pt>
                <c:pt idx="3398">
                  <c:v>55.8</c:v>
                </c:pt>
                <c:pt idx="3399">
                  <c:v>55.8</c:v>
                </c:pt>
                <c:pt idx="3400">
                  <c:v>55.8</c:v>
                </c:pt>
                <c:pt idx="3401">
                  <c:v>55.8</c:v>
                </c:pt>
                <c:pt idx="3402">
                  <c:v>55.8</c:v>
                </c:pt>
                <c:pt idx="3403">
                  <c:v>55.8</c:v>
                </c:pt>
                <c:pt idx="3404">
                  <c:v>55.8</c:v>
                </c:pt>
                <c:pt idx="3405">
                  <c:v>55.8</c:v>
                </c:pt>
                <c:pt idx="3406">
                  <c:v>55.7</c:v>
                </c:pt>
                <c:pt idx="3407">
                  <c:v>55.7</c:v>
                </c:pt>
                <c:pt idx="3408">
                  <c:v>55.7</c:v>
                </c:pt>
                <c:pt idx="3409">
                  <c:v>55.7</c:v>
                </c:pt>
                <c:pt idx="3410">
                  <c:v>55.7</c:v>
                </c:pt>
                <c:pt idx="3411">
                  <c:v>55.7</c:v>
                </c:pt>
                <c:pt idx="3412">
                  <c:v>55.7</c:v>
                </c:pt>
                <c:pt idx="3413">
                  <c:v>55.7</c:v>
                </c:pt>
                <c:pt idx="3414">
                  <c:v>55.7</c:v>
                </c:pt>
                <c:pt idx="3415">
                  <c:v>55.7</c:v>
                </c:pt>
                <c:pt idx="3416">
                  <c:v>55.6</c:v>
                </c:pt>
                <c:pt idx="3417">
                  <c:v>55.6</c:v>
                </c:pt>
                <c:pt idx="3418">
                  <c:v>55.6</c:v>
                </c:pt>
                <c:pt idx="3419">
                  <c:v>55.6</c:v>
                </c:pt>
                <c:pt idx="3420">
                  <c:v>55.6</c:v>
                </c:pt>
                <c:pt idx="3421">
                  <c:v>55.6</c:v>
                </c:pt>
                <c:pt idx="3422">
                  <c:v>55.6</c:v>
                </c:pt>
                <c:pt idx="3423">
                  <c:v>55.6</c:v>
                </c:pt>
                <c:pt idx="3424">
                  <c:v>55.6</c:v>
                </c:pt>
                <c:pt idx="3425">
                  <c:v>55.5</c:v>
                </c:pt>
                <c:pt idx="3426">
                  <c:v>55.5</c:v>
                </c:pt>
                <c:pt idx="3427">
                  <c:v>55.5</c:v>
                </c:pt>
                <c:pt idx="3428">
                  <c:v>55.5</c:v>
                </c:pt>
                <c:pt idx="3429">
                  <c:v>55.5</c:v>
                </c:pt>
                <c:pt idx="3430">
                  <c:v>55.5</c:v>
                </c:pt>
                <c:pt idx="3431">
                  <c:v>55.5</c:v>
                </c:pt>
                <c:pt idx="3432">
                  <c:v>55.5</c:v>
                </c:pt>
                <c:pt idx="3433">
                  <c:v>55.5</c:v>
                </c:pt>
                <c:pt idx="3434">
                  <c:v>55.5</c:v>
                </c:pt>
                <c:pt idx="3435">
                  <c:v>55.4</c:v>
                </c:pt>
                <c:pt idx="3436">
                  <c:v>55.4</c:v>
                </c:pt>
                <c:pt idx="3437">
                  <c:v>55.4</c:v>
                </c:pt>
                <c:pt idx="3438">
                  <c:v>55.4</c:v>
                </c:pt>
                <c:pt idx="3439">
                  <c:v>55.4</c:v>
                </c:pt>
                <c:pt idx="3440">
                  <c:v>55.4</c:v>
                </c:pt>
                <c:pt idx="3441">
                  <c:v>55.4</c:v>
                </c:pt>
                <c:pt idx="3442">
                  <c:v>55.4</c:v>
                </c:pt>
                <c:pt idx="3443">
                  <c:v>55.4</c:v>
                </c:pt>
                <c:pt idx="3444">
                  <c:v>55.3</c:v>
                </c:pt>
                <c:pt idx="3445">
                  <c:v>55.3</c:v>
                </c:pt>
                <c:pt idx="3446">
                  <c:v>55.3</c:v>
                </c:pt>
                <c:pt idx="3447">
                  <c:v>55.3</c:v>
                </c:pt>
                <c:pt idx="3448">
                  <c:v>55.3</c:v>
                </c:pt>
                <c:pt idx="3449">
                  <c:v>55.3</c:v>
                </c:pt>
                <c:pt idx="3450">
                  <c:v>55.3</c:v>
                </c:pt>
                <c:pt idx="3451">
                  <c:v>55.3</c:v>
                </c:pt>
                <c:pt idx="3452">
                  <c:v>55.3</c:v>
                </c:pt>
                <c:pt idx="3453">
                  <c:v>55.3</c:v>
                </c:pt>
                <c:pt idx="3454">
                  <c:v>55.2</c:v>
                </c:pt>
                <c:pt idx="3455">
                  <c:v>55.2</c:v>
                </c:pt>
                <c:pt idx="3456">
                  <c:v>55.2</c:v>
                </c:pt>
                <c:pt idx="3457">
                  <c:v>55.2</c:v>
                </c:pt>
                <c:pt idx="3458">
                  <c:v>55.2</c:v>
                </c:pt>
                <c:pt idx="3459">
                  <c:v>55.2</c:v>
                </c:pt>
                <c:pt idx="3460">
                  <c:v>55.2</c:v>
                </c:pt>
                <c:pt idx="3461">
                  <c:v>55.2</c:v>
                </c:pt>
                <c:pt idx="3462">
                  <c:v>55.2</c:v>
                </c:pt>
                <c:pt idx="3463">
                  <c:v>55.2</c:v>
                </c:pt>
                <c:pt idx="3464">
                  <c:v>55.1</c:v>
                </c:pt>
                <c:pt idx="3465">
                  <c:v>55.1</c:v>
                </c:pt>
                <c:pt idx="3466">
                  <c:v>55.1</c:v>
                </c:pt>
                <c:pt idx="3467">
                  <c:v>55.1</c:v>
                </c:pt>
                <c:pt idx="3468">
                  <c:v>55.1</c:v>
                </c:pt>
                <c:pt idx="3469">
                  <c:v>55.1</c:v>
                </c:pt>
                <c:pt idx="3470">
                  <c:v>55.1</c:v>
                </c:pt>
                <c:pt idx="3471">
                  <c:v>55.1</c:v>
                </c:pt>
                <c:pt idx="3472">
                  <c:v>55.1</c:v>
                </c:pt>
                <c:pt idx="3473">
                  <c:v>55.1</c:v>
                </c:pt>
                <c:pt idx="3474">
                  <c:v>55.1</c:v>
                </c:pt>
                <c:pt idx="3475">
                  <c:v>55</c:v>
                </c:pt>
                <c:pt idx="3476">
                  <c:v>55</c:v>
                </c:pt>
                <c:pt idx="3477">
                  <c:v>55</c:v>
                </c:pt>
                <c:pt idx="3478">
                  <c:v>55</c:v>
                </c:pt>
                <c:pt idx="3479">
                  <c:v>55</c:v>
                </c:pt>
                <c:pt idx="3480">
                  <c:v>55</c:v>
                </c:pt>
                <c:pt idx="3481">
                  <c:v>55</c:v>
                </c:pt>
                <c:pt idx="3482">
                  <c:v>55</c:v>
                </c:pt>
                <c:pt idx="3483">
                  <c:v>55</c:v>
                </c:pt>
                <c:pt idx="3484">
                  <c:v>55</c:v>
                </c:pt>
                <c:pt idx="3485">
                  <c:v>54.9</c:v>
                </c:pt>
                <c:pt idx="3486">
                  <c:v>54.9</c:v>
                </c:pt>
                <c:pt idx="3487">
                  <c:v>54.9</c:v>
                </c:pt>
                <c:pt idx="3488">
                  <c:v>54.9</c:v>
                </c:pt>
                <c:pt idx="3489">
                  <c:v>54.9</c:v>
                </c:pt>
                <c:pt idx="3490">
                  <c:v>54.9</c:v>
                </c:pt>
                <c:pt idx="3491">
                  <c:v>54.9</c:v>
                </c:pt>
                <c:pt idx="3492">
                  <c:v>54.9</c:v>
                </c:pt>
                <c:pt idx="3493">
                  <c:v>54.9</c:v>
                </c:pt>
                <c:pt idx="3494">
                  <c:v>54.9</c:v>
                </c:pt>
                <c:pt idx="3495">
                  <c:v>54.8</c:v>
                </c:pt>
                <c:pt idx="3496">
                  <c:v>54.8</c:v>
                </c:pt>
                <c:pt idx="3497">
                  <c:v>54.8</c:v>
                </c:pt>
                <c:pt idx="3498">
                  <c:v>54.8</c:v>
                </c:pt>
                <c:pt idx="3499">
                  <c:v>54.8</c:v>
                </c:pt>
                <c:pt idx="3500">
                  <c:v>54.8</c:v>
                </c:pt>
                <c:pt idx="3501">
                  <c:v>54.8</c:v>
                </c:pt>
                <c:pt idx="3502">
                  <c:v>54.8</c:v>
                </c:pt>
                <c:pt idx="3503">
                  <c:v>54.8</c:v>
                </c:pt>
                <c:pt idx="3504">
                  <c:v>54.8</c:v>
                </c:pt>
                <c:pt idx="3505">
                  <c:v>54.7</c:v>
                </c:pt>
                <c:pt idx="3506">
                  <c:v>54.7</c:v>
                </c:pt>
                <c:pt idx="3507">
                  <c:v>54.7</c:v>
                </c:pt>
                <c:pt idx="3508">
                  <c:v>54.7</c:v>
                </c:pt>
                <c:pt idx="3509">
                  <c:v>54.7</c:v>
                </c:pt>
                <c:pt idx="3510">
                  <c:v>54.7</c:v>
                </c:pt>
                <c:pt idx="3511">
                  <c:v>54.7</c:v>
                </c:pt>
                <c:pt idx="3512">
                  <c:v>54.7</c:v>
                </c:pt>
                <c:pt idx="3513">
                  <c:v>54.7</c:v>
                </c:pt>
                <c:pt idx="3514">
                  <c:v>54.7</c:v>
                </c:pt>
                <c:pt idx="3515">
                  <c:v>54.6</c:v>
                </c:pt>
                <c:pt idx="3516">
                  <c:v>54.6</c:v>
                </c:pt>
                <c:pt idx="3517">
                  <c:v>54.6</c:v>
                </c:pt>
                <c:pt idx="3518">
                  <c:v>54.6</c:v>
                </c:pt>
                <c:pt idx="3519">
                  <c:v>54.6</c:v>
                </c:pt>
                <c:pt idx="3520">
                  <c:v>54.6</c:v>
                </c:pt>
                <c:pt idx="3521">
                  <c:v>54.6</c:v>
                </c:pt>
                <c:pt idx="3522">
                  <c:v>54.6</c:v>
                </c:pt>
                <c:pt idx="3523">
                  <c:v>54.6</c:v>
                </c:pt>
                <c:pt idx="3524">
                  <c:v>54.6</c:v>
                </c:pt>
                <c:pt idx="3525">
                  <c:v>54.6</c:v>
                </c:pt>
                <c:pt idx="3526">
                  <c:v>54.5</c:v>
                </c:pt>
                <c:pt idx="3527">
                  <c:v>54.5</c:v>
                </c:pt>
                <c:pt idx="3528">
                  <c:v>54.5</c:v>
                </c:pt>
                <c:pt idx="3529">
                  <c:v>54.5</c:v>
                </c:pt>
                <c:pt idx="3530">
                  <c:v>54.5</c:v>
                </c:pt>
                <c:pt idx="3531">
                  <c:v>54.5</c:v>
                </c:pt>
                <c:pt idx="3532">
                  <c:v>54.5</c:v>
                </c:pt>
                <c:pt idx="3533">
                  <c:v>54.5</c:v>
                </c:pt>
                <c:pt idx="3534">
                  <c:v>54.5</c:v>
                </c:pt>
                <c:pt idx="3535">
                  <c:v>54.5</c:v>
                </c:pt>
                <c:pt idx="3536">
                  <c:v>54.4</c:v>
                </c:pt>
                <c:pt idx="3537">
                  <c:v>54.4</c:v>
                </c:pt>
                <c:pt idx="3538">
                  <c:v>54.4</c:v>
                </c:pt>
                <c:pt idx="3539">
                  <c:v>54.4</c:v>
                </c:pt>
                <c:pt idx="3540">
                  <c:v>54.4</c:v>
                </c:pt>
                <c:pt idx="3541">
                  <c:v>54.4</c:v>
                </c:pt>
                <c:pt idx="3542">
                  <c:v>54.4</c:v>
                </c:pt>
                <c:pt idx="3543">
                  <c:v>54.4</c:v>
                </c:pt>
                <c:pt idx="3544">
                  <c:v>54.4</c:v>
                </c:pt>
                <c:pt idx="3545">
                  <c:v>54.3</c:v>
                </c:pt>
                <c:pt idx="3546">
                  <c:v>54.3</c:v>
                </c:pt>
                <c:pt idx="3547">
                  <c:v>54.3</c:v>
                </c:pt>
                <c:pt idx="3548">
                  <c:v>54.3</c:v>
                </c:pt>
                <c:pt idx="3549">
                  <c:v>54.3</c:v>
                </c:pt>
                <c:pt idx="3550">
                  <c:v>54.3</c:v>
                </c:pt>
                <c:pt idx="3551">
                  <c:v>54.3</c:v>
                </c:pt>
                <c:pt idx="3552">
                  <c:v>54.3</c:v>
                </c:pt>
                <c:pt idx="3553">
                  <c:v>54.3</c:v>
                </c:pt>
                <c:pt idx="3554">
                  <c:v>54.3</c:v>
                </c:pt>
                <c:pt idx="3555">
                  <c:v>54.3</c:v>
                </c:pt>
                <c:pt idx="3556">
                  <c:v>54.2</c:v>
                </c:pt>
                <c:pt idx="3557">
                  <c:v>54.2</c:v>
                </c:pt>
                <c:pt idx="3558">
                  <c:v>54.2</c:v>
                </c:pt>
                <c:pt idx="3559">
                  <c:v>54.2</c:v>
                </c:pt>
                <c:pt idx="3560">
                  <c:v>54.2</c:v>
                </c:pt>
                <c:pt idx="3561">
                  <c:v>54.2</c:v>
                </c:pt>
                <c:pt idx="3562">
                  <c:v>54.2</c:v>
                </c:pt>
                <c:pt idx="3563">
                  <c:v>54.2</c:v>
                </c:pt>
                <c:pt idx="3564">
                  <c:v>54.2</c:v>
                </c:pt>
                <c:pt idx="3565">
                  <c:v>54.2</c:v>
                </c:pt>
                <c:pt idx="3566">
                  <c:v>54.1</c:v>
                </c:pt>
                <c:pt idx="3567">
                  <c:v>54.1</c:v>
                </c:pt>
                <c:pt idx="3568">
                  <c:v>54.1</c:v>
                </c:pt>
                <c:pt idx="3569">
                  <c:v>54.1</c:v>
                </c:pt>
                <c:pt idx="3570">
                  <c:v>54.1</c:v>
                </c:pt>
                <c:pt idx="3571">
                  <c:v>54.1</c:v>
                </c:pt>
                <c:pt idx="3572">
                  <c:v>54.1</c:v>
                </c:pt>
                <c:pt idx="3573">
                  <c:v>54.1</c:v>
                </c:pt>
                <c:pt idx="3574">
                  <c:v>54.1</c:v>
                </c:pt>
                <c:pt idx="3575">
                  <c:v>54.1</c:v>
                </c:pt>
                <c:pt idx="3576">
                  <c:v>54</c:v>
                </c:pt>
                <c:pt idx="3577">
                  <c:v>54</c:v>
                </c:pt>
                <c:pt idx="3578">
                  <c:v>54</c:v>
                </c:pt>
                <c:pt idx="3579">
                  <c:v>54</c:v>
                </c:pt>
                <c:pt idx="3580">
                  <c:v>54</c:v>
                </c:pt>
                <c:pt idx="3581">
                  <c:v>54</c:v>
                </c:pt>
                <c:pt idx="3582">
                  <c:v>54</c:v>
                </c:pt>
                <c:pt idx="3583">
                  <c:v>54</c:v>
                </c:pt>
                <c:pt idx="3584">
                  <c:v>54</c:v>
                </c:pt>
                <c:pt idx="3585">
                  <c:v>54</c:v>
                </c:pt>
                <c:pt idx="3586">
                  <c:v>53.9</c:v>
                </c:pt>
                <c:pt idx="3587">
                  <c:v>53.9</c:v>
                </c:pt>
                <c:pt idx="3588">
                  <c:v>53.9</c:v>
                </c:pt>
                <c:pt idx="3589">
                  <c:v>53.9</c:v>
                </c:pt>
                <c:pt idx="3590">
                  <c:v>53.9</c:v>
                </c:pt>
                <c:pt idx="3591">
                  <c:v>53.9</c:v>
                </c:pt>
                <c:pt idx="3592">
                  <c:v>53.9</c:v>
                </c:pt>
                <c:pt idx="3593">
                  <c:v>53.9</c:v>
                </c:pt>
                <c:pt idx="3594">
                  <c:v>53.9</c:v>
                </c:pt>
                <c:pt idx="3595">
                  <c:v>53.9</c:v>
                </c:pt>
                <c:pt idx="3596">
                  <c:v>53.8</c:v>
                </c:pt>
                <c:pt idx="3597">
                  <c:v>53.8</c:v>
                </c:pt>
                <c:pt idx="3598">
                  <c:v>53.8</c:v>
                </c:pt>
                <c:pt idx="3599">
                  <c:v>53.8</c:v>
                </c:pt>
                <c:pt idx="3600">
                  <c:v>53.8</c:v>
                </c:pt>
                <c:pt idx="3601">
                  <c:v>53.8</c:v>
                </c:pt>
                <c:pt idx="3602">
                  <c:v>53.8</c:v>
                </c:pt>
                <c:pt idx="3603">
                  <c:v>53.8</c:v>
                </c:pt>
                <c:pt idx="3604">
                  <c:v>53.8</c:v>
                </c:pt>
                <c:pt idx="3605">
                  <c:v>53.8</c:v>
                </c:pt>
                <c:pt idx="3606">
                  <c:v>53.8</c:v>
                </c:pt>
                <c:pt idx="3607">
                  <c:v>53.7</c:v>
                </c:pt>
                <c:pt idx="3608">
                  <c:v>53.7</c:v>
                </c:pt>
                <c:pt idx="3609">
                  <c:v>53.7</c:v>
                </c:pt>
                <c:pt idx="3610">
                  <c:v>53.7</c:v>
                </c:pt>
                <c:pt idx="3611">
                  <c:v>53.7</c:v>
                </c:pt>
                <c:pt idx="3612">
                  <c:v>53.7</c:v>
                </c:pt>
                <c:pt idx="3613">
                  <c:v>53.7</c:v>
                </c:pt>
                <c:pt idx="3614">
                  <c:v>53.7</c:v>
                </c:pt>
                <c:pt idx="3615">
                  <c:v>53.7</c:v>
                </c:pt>
                <c:pt idx="3616">
                  <c:v>53.7</c:v>
                </c:pt>
                <c:pt idx="3617">
                  <c:v>53.6</c:v>
                </c:pt>
                <c:pt idx="3618">
                  <c:v>53.6</c:v>
                </c:pt>
                <c:pt idx="3619">
                  <c:v>53.6</c:v>
                </c:pt>
                <c:pt idx="3620">
                  <c:v>53.6</c:v>
                </c:pt>
                <c:pt idx="3621">
                  <c:v>53.6</c:v>
                </c:pt>
                <c:pt idx="3622">
                  <c:v>53.6</c:v>
                </c:pt>
                <c:pt idx="3623">
                  <c:v>53.6</c:v>
                </c:pt>
                <c:pt idx="3624">
                  <c:v>53.6</c:v>
                </c:pt>
                <c:pt idx="3625">
                  <c:v>53.6</c:v>
                </c:pt>
                <c:pt idx="3626">
                  <c:v>53.6</c:v>
                </c:pt>
                <c:pt idx="3627">
                  <c:v>53.6</c:v>
                </c:pt>
                <c:pt idx="3628">
                  <c:v>53.5</c:v>
                </c:pt>
                <c:pt idx="3629">
                  <c:v>53.5</c:v>
                </c:pt>
                <c:pt idx="3630">
                  <c:v>53.5</c:v>
                </c:pt>
                <c:pt idx="3631">
                  <c:v>53.5</c:v>
                </c:pt>
                <c:pt idx="3632">
                  <c:v>53.5</c:v>
                </c:pt>
                <c:pt idx="3633">
                  <c:v>53.5</c:v>
                </c:pt>
                <c:pt idx="3634">
                  <c:v>53.5</c:v>
                </c:pt>
                <c:pt idx="3635">
                  <c:v>53.5</c:v>
                </c:pt>
                <c:pt idx="3636">
                  <c:v>53.5</c:v>
                </c:pt>
                <c:pt idx="3637">
                  <c:v>53.5</c:v>
                </c:pt>
                <c:pt idx="3638">
                  <c:v>53.4</c:v>
                </c:pt>
                <c:pt idx="3639">
                  <c:v>53.4</c:v>
                </c:pt>
                <c:pt idx="3640">
                  <c:v>53.4</c:v>
                </c:pt>
                <c:pt idx="3641">
                  <c:v>53.4</c:v>
                </c:pt>
                <c:pt idx="3642">
                  <c:v>53.4</c:v>
                </c:pt>
                <c:pt idx="3643">
                  <c:v>53.4</c:v>
                </c:pt>
                <c:pt idx="3644">
                  <c:v>53.4</c:v>
                </c:pt>
                <c:pt idx="3645">
                  <c:v>53.4</c:v>
                </c:pt>
                <c:pt idx="3646">
                  <c:v>53.4</c:v>
                </c:pt>
                <c:pt idx="3647">
                  <c:v>53.4</c:v>
                </c:pt>
                <c:pt idx="3648">
                  <c:v>53.4</c:v>
                </c:pt>
                <c:pt idx="3649">
                  <c:v>53.3</c:v>
                </c:pt>
                <c:pt idx="3650">
                  <c:v>53.3</c:v>
                </c:pt>
                <c:pt idx="3651">
                  <c:v>53.3</c:v>
                </c:pt>
                <c:pt idx="3652">
                  <c:v>53.3</c:v>
                </c:pt>
                <c:pt idx="3653">
                  <c:v>53.3</c:v>
                </c:pt>
                <c:pt idx="3654">
                  <c:v>53.3</c:v>
                </c:pt>
                <c:pt idx="3655">
                  <c:v>53.3</c:v>
                </c:pt>
                <c:pt idx="3656">
                  <c:v>53.3</c:v>
                </c:pt>
                <c:pt idx="3657">
                  <c:v>53.3</c:v>
                </c:pt>
                <c:pt idx="3658">
                  <c:v>53.3</c:v>
                </c:pt>
                <c:pt idx="3659">
                  <c:v>53.2</c:v>
                </c:pt>
                <c:pt idx="3660">
                  <c:v>53.2</c:v>
                </c:pt>
                <c:pt idx="3661">
                  <c:v>53.2</c:v>
                </c:pt>
                <c:pt idx="3662">
                  <c:v>53.2</c:v>
                </c:pt>
                <c:pt idx="3663">
                  <c:v>53.2</c:v>
                </c:pt>
                <c:pt idx="3664">
                  <c:v>53.2</c:v>
                </c:pt>
                <c:pt idx="3665">
                  <c:v>53.2</c:v>
                </c:pt>
                <c:pt idx="3666">
                  <c:v>53.2</c:v>
                </c:pt>
                <c:pt idx="3667">
                  <c:v>53.2</c:v>
                </c:pt>
                <c:pt idx="3668">
                  <c:v>53.2</c:v>
                </c:pt>
                <c:pt idx="3669">
                  <c:v>53.2</c:v>
                </c:pt>
                <c:pt idx="3670">
                  <c:v>53.2</c:v>
                </c:pt>
                <c:pt idx="3671">
                  <c:v>53.1</c:v>
                </c:pt>
                <c:pt idx="3672">
                  <c:v>53.1</c:v>
                </c:pt>
                <c:pt idx="3673">
                  <c:v>53.1</c:v>
                </c:pt>
                <c:pt idx="3674">
                  <c:v>53.1</c:v>
                </c:pt>
                <c:pt idx="3675">
                  <c:v>53.1</c:v>
                </c:pt>
                <c:pt idx="3676">
                  <c:v>53.1</c:v>
                </c:pt>
                <c:pt idx="3677">
                  <c:v>53.1</c:v>
                </c:pt>
                <c:pt idx="3678">
                  <c:v>53.1</c:v>
                </c:pt>
                <c:pt idx="3679">
                  <c:v>53.1</c:v>
                </c:pt>
                <c:pt idx="3680">
                  <c:v>53.1</c:v>
                </c:pt>
                <c:pt idx="3681">
                  <c:v>53.1</c:v>
                </c:pt>
                <c:pt idx="3682">
                  <c:v>53</c:v>
                </c:pt>
                <c:pt idx="3683">
                  <c:v>53</c:v>
                </c:pt>
                <c:pt idx="3684">
                  <c:v>53</c:v>
                </c:pt>
                <c:pt idx="3685">
                  <c:v>53</c:v>
                </c:pt>
                <c:pt idx="3686">
                  <c:v>53</c:v>
                </c:pt>
                <c:pt idx="3687">
                  <c:v>53</c:v>
                </c:pt>
                <c:pt idx="3688">
                  <c:v>53</c:v>
                </c:pt>
                <c:pt idx="3689">
                  <c:v>53</c:v>
                </c:pt>
                <c:pt idx="3690">
                  <c:v>53</c:v>
                </c:pt>
                <c:pt idx="3691">
                  <c:v>53</c:v>
                </c:pt>
                <c:pt idx="3692">
                  <c:v>52.9</c:v>
                </c:pt>
                <c:pt idx="3693">
                  <c:v>52.9</c:v>
                </c:pt>
                <c:pt idx="3694">
                  <c:v>52.9</c:v>
                </c:pt>
                <c:pt idx="3695">
                  <c:v>52.9</c:v>
                </c:pt>
                <c:pt idx="3696">
                  <c:v>52.9</c:v>
                </c:pt>
                <c:pt idx="3697">
                  <c:v>52.9</c:v>
                </c:pt>
                <c:pt idx="3698">
                  <c:v>52.9</c:v>
                </c:pt>
                <c:pt idx="3699">
                  <c:v>52.9</c:v>
                </c:pt>
                <c:pt idx="3700">
                  <c:v>52.9</c:v>
                </c:pt>
                <c:pt idx="3701">
                  <c:v>52.9</c:v>
                </c:pt>
                <c:pt idx="3702">
                  <c:v>52.9</c:v>
                </c:pt>
                <c:pt idx="3703">
                  <c:v>52.8</c:v>
                </c:pt>
                <c:pt idx="3704">
                  <c:v>52.8</c:v>
                </c:pt>
                <c:pt idx="3705">
                  <c:v>52.8</c:v>
                </c:pt>
                <c:pt idx="3706">
                  <c:v>52.8</c:v>
                </c:pt>
                <c:pt idx="3707">
                  <c:v>52.8</c:v>
                </c:pt>
                <c:pt idx="3708">
                  <c:v>52.8</c:v>
                </c:pt>
                <c:pt idx="3709">
                  <c:v>52.8</c:v>
                </c:pt>
                <c:pt idx="3710">
                  <c:v>52.8</c:v>
                </c:pt>
                <c:pt idx="3711">
                  <c:v>52.8</c:v>
                </c:pt>
                <c:pt idx="3712">
                  <c:v>52.8</c:v>
                </c:pt>
                <c:pt idx="3713">
                  <c:v>52.7</c:v>
                </c:pt>
                <c:pt idx="3714">
                  <c:v>52.7</c:v>
                </c:pt>
                <c:pt idx="3715">
                  <c:v>52.7</c:v>
                </c:pt>
                <c:pt idx="3716">
                  <c:v>52.7</c:v>
                </c:pt>
                <c:pt idx="3717">
                  <c:v>52.7</c:v>
                </c:pt>
                <c:pt idx="3718">
                  <c:v>52.7</c:v>
                </c:pt>
                <c:pt idx="3719">
                  <c:v>52.7</c:v>
                </c:pt>
                <c:pt idx="3720">
                  <c:v>52.7</c:v>
                </c:pt>
                <c:pt idx="3721">
                  <c:v>52.7</c:v>
                </c:pt>
                <c:pt idx="3722">
                  <c:v>52.7</c:v>
                </c:pt>
                <c:pt idx="3723">
                  <c:v>52.7</c:v>
                </c:pt>
                <c:pt idx="3724">
                  <c:v>52.7</c:v>
                </c:pt>
                <c:pt idx="3725">
                  <c:v>52.6</c:v>
                </c:pt>
                <c:pt idx="3726">
                  <c:v>52.6</c:v>
                </c:pt>
                <c:pt idx="3727">
                  <c:v>52.6</c:v>
                </c:pt>
                <c:pt idx="3728">
                  <c:v>52.6</c:v>
                </c:pt>
                <c:pt idx="3729">
                  <c:v>52.6</c:v>
                </c:pt>
                <c:pt idx="3730">
                  <c:v>52.6</c:v>
                </c:pt>
                <c:pt idx="3731">
                  <c:v>52.6</c:v>
                </c:pt>
                <c:pt idx="3732">
                  <c:v>52.6</c:v>
                </c:pt>
                <c:pt idx="3733">
                  <c:v>52.6</c:v>
                </c:pt>
                <c:pt idx="3734">
                  <c:v>52.6</c:v>
                </c:pt>
                <c:pt idx="3735">
                  <c:v>52.5</c:v>
                </c:pt>
                <c:pt idx="3736">
                  <c:v>52.5</c:v>
                </c:pt>
                <c:pt idx="3737">
                  <c:v>52.5</c:v>
                </c:pt>
                <c:pt idx="3738">
                  <c:v>52.5</c:v>
                </c:pt>
                <c:pt idx="3739">
                  <c:v>52.5</c:v>
                </c:pt>
                <c:pt idx="3740">
                  <c:v>52.5</c:v>
                </c:pt>
                <c:pt idx="3741">
                  <c:v>52.5</c:v>
                </c:pt>
                <c:pt idx="3742">
                  <c:v>52.5</c:v>
                </c:pt>
                <c:pt idx="3743">
                  <c:v>52.5</c:v>
                </c:pt>
                <c:pt idx="3744">
                  <c:v>52.5</c:v>
                </c:pt>
                <c:pt idx="3745">
                  <c:v>52.5</c:v>
                </c:pt>
                <c:pt idx="3746">
                  <c:v>52.4</c:v>
                </c:pt>
                <c:pt idx="3747">
                  <c:v>52.4</c:v>
                </c:pt>
                <c:pt idx="3748">
                  <c:v>52.4</c:v>
                </c:pt>
                <c:pt idx="3749">
                  <c:v>52.4</c:v>
                </c:pt>
                <c:pt idx="3750">
                  <c:v>52.4</c:v>
                </c:pt>
                <c:pt idx="3751">
                  <c:v>52.4</c:v>
                </c:pt>
                <c:pt idx="3752">
                  <c:v>52.4</c:v>
                </c:pt>
                <c:pt idx="3753">
                  <c:v>52.4</c:v>
                </c:pt>
                <c:pt idx="3754">
                  <c:v>52.4</c:v>
                </c:pt>
                <c:pt idx="3755">
                  <c:v>52.4</c:v>
                </c:pt>
                <c:pt idx="3756">
                  <c:v>52.3</c:v>
                </c:pt>
                <c:pt idx="3757">
                  <c:v>52.3</c:v>
                </c:pt>
                <c:pt idx="3758">
                  <c:v>52.3</c:v>
                </c:pt>
                <c:pt idx="3759">
                  <c:v>52.3</c:v>
                </c:pt>
                <c:pt idx="3760">
                  <c:v>52.3</c:v>
                </c:pt>
                <c:pt idx="3761">
                  <c:v>52.3</c:v>
                </c:pt>
                <c:pt idx="3762">
                  <c:v>52.3</c:v>
                </c:pt>
                <c:pt idx="3763">
                  <c:v>52.3</c:v>
                </c:pt>
                <c:pt idx="3764">
                  <c:v>52.3</c:v>
                </c:pt>
                <c:pt idx="3765">
                  <c:v>52.3</c:v>
                </c:pt>
                <c:pt idx="3766">
                  <c:v>52.3</c:v>
                </c:pt>
                <c:pt idx="3767">
                  <c:v>52.2</c:v>
                </c:pt>
                <c:pt idx="3768">
                  <c:v>52.2</c:v>
                </c:pt>
                <c:pt idx="3769">
                  <c:v>52.2</c:v>
                </c:pt>
                <c:pt idx="3770">
                  <c:v>52.2</c:v>
                </c:pt>
                <c:pt idx="3771">
                  <c:v>52.2</c:v>
                </c:pt>
                <c:pt idx="3772">
                  <c:v>52.2</c:v>
                </c:pt>
                <c:pt idx="3773">
                  <c:v>52.2</c:v>
                </c:pt>
                <c:pt idx="3774">
                  <c:v>52.2</c:v>
                </c:pt>
                <c:pt idx="3775">
                  <c:v>52.2</c:v>
                </c:pt>
                <c:pt idx="3776">
                  <c:v>52.2</c:v>
                </c:pt>
                <c:pt idx="3777">
                  <c:v>52.2</c:v>
                </c:pt>
                <c:pt idx="3778">
                  <c:v>52.1</c:v>
                </c:pt>
                <c:pt idx="3779">
                  <c:v>52.1</c:v>
                </c:pt>
                <c:pt idx="3780">
                  <c:v>52.1</c:v>
                </c:pt>
                <c:pt idx="3781">
                  <c:v>52.1</c:v>
                </c:pt>
                <c:pt idx="3782">
                  <c:v>52.1</c:v>
                </c:pt>
                <c:pt idx="3783">
                  <c:v>52.1</c:v>
                </c:pt>
                <c:pt idx="3784">
                  <c:v>52.1</c:v>
                </c:pt>
                <c:pt idx="3785">
                  <c:v>52.1</c:v>
                </c:pt>
                <c:pt idx="3786">
                  <c:v>52.1</c:v>
                </c:pt>
                <c:pt idx="3787">
                  <c:v>52.1</c:v>
                </c:pt>
                <c:pt idx="3788">
                  <c:v>52.1</c:v>
                </c:pt>
                <c:pt idx="3789">
                  <c:v>52</c:v>
                </c:pt>
                <c:pt idx="3790">
                  <c:v>52</c:v>
                </c:pt>
                <c:pt idx="3791">
                  <c:v>52</c:v>
                </c:pt>
                <c:pt idx="3792">
                  <c:v>52</c:v>
                </c:pt>
                <c:pt idx="3793">
                  <c:v>52</c:v>
                </c:pt>
                <c:pt idx="3794">
                  <c:v>52</c:v>
                </c:pt>
                <c:pt idx="3795">
                  <c:v>52</c:v>
                </c:pt>
                <c:pt idx="3796">
                  <c:v>52</c:v>
                </c:pt>
                <c:pt idx="3797">
                  <c:v>52</c:v>
                </c:pt>
                <c:pt idx="3798">
                  <c:v>52</c:v>
                </c:pt>
                <c:pt idx="3799">
                  <c:v>52</c:v>
                </c:pt>
                <c:pt idx="3800">
                  <c:v>51.9</c:v>
                </c:pt>
                <c:pt idx="3801">
                  <c:v>51.9</c:v>
                </c:pt>
                <c:pt idx="3802">
                  <c:v>51.9</c:v>
                </c:pt>
                <c:pt idx="3803">
                  <c:v>51.9</c:v>
                </c:pt>
                <c:pt idx="3804">
                  <c:v>51.9</c:v>
                </c:pt>
                <c:pt idx="3805">
                  <c:v>51.9</c:v>
                </c:pt>
                <c:pt idx="3806">
                  <c:v>51.9</c:v>
                </c:pt>
                <c:pt idx="3807">
                  <c:v>51.9</c:v>
                </c:pt>
                <c:pt idx="3808">
                  <c:v>51.9</c:v>
                </c:pt>
                <c:pt idx="3809">
                  <c:v>51.9</c:v>
                </c:pt>
                <c:pt idx="3810">
                  <c:v>51.9</c:v>
                </c:pt>
                <c:pt idx="3811">
                  <c:v>51.9</c:v>
                </c:pt>
                <c:pt idx="3812">
                  <c:v>51.8</c:v>
                </c:pt>
                <c:pt idx="3813">
                  <c:v>51.8</c:v>
                </c:pt>
                <c:pt idx="3814">
                  <c:v>51.8</c:v>
                </c:pt>
                <c:pt idx="3815">
                  <c:v>51.8</c:v>
                </c:pt>
                <c:pt idx="3816">
                  <c:v>51.8</c:v>
                </c:pt>
                <c:pt idx="3817">
                  <c:v>51.8</c:v>
                </c:pt>
                <c:pt idx="3818">
                  <c:v>51.8</c:v>
                </c:pt>
                <c:pt idx="3819">
                  <c:v>51.8</c:v>
                </c:pt>
                <c:pt idx="3820">
                  <c:v>51.8</c:v>
                </c:pt>
                <c:pt idx="3821">
                  <c:v>51.8</c:v>
                </c:pt>
                <c:pt idx="3822">
                  <c:v>51.8</c:v>
                </c:pt>
                <c:pt idx="3823">
                  <c:v>51.7</c:v>
                </c:pt>
                <c:pt idx="3824">
                  <c:v>51.7</c:v>
                </c:pt>
                <c:pt idx="3825">
                  <c:v>51.7</c:v>
                </c:pt>
                <c:pt idx="3826">
                  <c:v>51.7</c:v>
                </c:pt>
                <c:pt idx="3827">
                  <c:v>51.7</c:v>
                </c:pt>
                <c:pt idx="3828">
                  <c:v>51.7</c:v>
                </c:pt>
                <c:pt idx="3829">
                  <c:v>51.7</c:v>
                </c:pt>
                <c:pt idx="3830">
                  <c:v>51.7</c:v>
                </c:pt>
                <c:pt idx="3831">
                  <c:v>51.7</c:v>
                </c:pt>
                <c:pt idx="3832">
                  <c:v>51.7</c:v>
                </c:pt>
                <c:pt idx="3833">
                  <c:v>51.6</c:v>
                </c:pt>
                <c:pt idx="3834">
                  <c:v>51.6</c:v>
                </c:pt>
                <c:pt idx="3835">
                  <c:v>51.6</c:v>
                </c:pt>
                <c:pt idx="3836">
                  <c:v>51.6</c:v>
                </c:pt>
                <c:pt idx="3837">
                  <c:v>51.6</c:v>
                </c:pt>
                <c:pt idx="3838">
                  <c:v>51.6</c:v>
                </c:pt>
                <c:pt idx="3839">
                  <c:v>51.6</c:v>
                </c:pt>
                <c:pt idx="3840">
                  <c:v>51.6</c:v>
                </c:pt>
                <c:pt idx="3841">
                  <c:v>51.6</c:v>
                </c:pt>
                <c:pt idx="3842">
                  <c:v>51.6</c:v>
                </c:pt>
                <c:pt idx="3843">
                  <c:v>51.6</c:v>
                </c:pt>
                <c:pt idx="3844">
                  <c:v>51.6</c:v>
                </c:pt>
                <c:pt idx="3845">
                  <c:v>51.5</c:v>
                </c:pt>
                <c:pt idx="3846">
                  <c:v>51.5</c:v>
                </c:pt>
                <c:pt idx="3847">
                  <c:v>51.5</c:v>
                </c:pt>
                <c:pt idx="3848">
                  <c:v>51.5</c:v>
                </c:pt>
                <c:pt idx="3849">
                  <c:v>51.5</c:v>
                </c:pt>
                <c:pt idx="3850">
                  <c:v>51.5</c:v>
                </c:pt>
                <c:pt idx="3851">
                  <c:v>51.5</c:v>
                </c:pt>
                <c:pt idx="3852">
                  <c:v>51.5</c:v>
                </c:pt>
                <c:pt idx="3853">
                  <c:v>51.5</c:v>
                </c:pt>
                <c:pt idx="3854">
                  <c:v>51.5</c:v>
                </c:pt>
                <c:pt idx="3855">
                  <c:v>51.5</c:v>
                </c:pt>
                <c:pt idx="3856">
                  <c:v>51.4</c:v>
                </c:pt>
                <c:pt idx="3857">
                  <c:v>51.4</c:v>
                </c:pt>
                <c:pt idx="3858">
                  <c:v>51.4</c:v>
                </c:pt>
                <c:pt idx="3859">
                  <c:v>51.4</c:v>
                </c:pt>
                <c:pt idx="3860">
                  <c:v>51.4</c:v>
                </c:pt>
                <c:pt idx="3861">
                  <c:v>51.4</c:v>
                </c:pt>
                <c:pt idx="3862">
                  <c:v>51.4</c:v>
                </c:pt>
                <c:pt idx="3863">
                  <c:v>51.4</c:v>
                </c:pt>
                <c:pt idx="3864">
                  <c:v>51.4</c:v>
                </c:pt>
                <c:pt idx="3865">
                  <c:v>51.4</c:v>
                </c:pt>
                <c:pt idx="3866">
                  <c:v>51.4</c:v>
                </c:pt>
                <c:pt idx="3867">
                  <c:v>51.3</c:v>
                </c:pt>
                <c:pt idx="3868">
                  <c:v>51.3</c:v>
                </c:pt>
                <c:pt idx="3869">
                  <c:v>51.3</c:v>
                </c:pt>
                <c:pt idx="3870">
                  <c:v>51.3</c:v>
                </c:pt>
                <c:pt idx="3871">
                  <c:v>51.3</c:v>
                </c:pt>
                <c:pt idx="3872">
                  <c:v>51.3</c:v>
                </c:pt>
                <c:pt idx="3873">
                  <c:v>51.3</c:v>
                </c:pt>
                <c:pt idx="3874">
                  <c:v>51.3</c:v>
                </c:pt>
                <c:pt idx="3875">
                  <c:v>51.3</c:v>
                </c:pt>
                <c:pt idx="3876">
                  <c:v>51.3</c:v>
                </c:pt>
                <c:pt idx="3877">
                  <c:v>51.3</c:v>
                </c:pt>
                <c:pt idx="3878">
                  <c:v>51.2</c:v>
                </c:pt>
                <c:pt idx="3879">
                  <c:v>51.2</c:v>
                </c:pt>
                <c:pt idx="3880">
                  <c:v>51.2</c:v>
                </c:pt>
                <c:pt idx="3881">
                  <c:v>51.2</c:v>
                </c:pt>
                <c:pt idx="3882">
                  <c:v>51.2</c:v>
                </c:pt>
                <c:pt idx="3883">
                  <c:v>51.2</c:v>
                </c:pt>
                <c:pt idx="3884">
                  <c:v>51.2</c:v>
                </c:pt>
                <c:pt idx="3885">
                  <c:v>51.2</c:v>
                </c:pt>
                <c:pt idx="3886">
                  <c:v>51.2</c:v>
                </c:pt>
                <c:pt idx="3887">
                  <c:v>51.2</c:v>
                </c:pt>
                <c:pt idx="3888">
                  <c:v>51.2</c:v>
                </c:pt>
                <c:pt idx="3889">
                  <c:v>51.1</c:v>
                </c:pt>
                <c:pt idx="3890">
                  <c:v>51.1</c:v>
                </c:pt>
                <c:pt idx="3891">
                  <c:v>51.1</c:v>
                </c:pt>
                <c:pt idx="3892">
                  <c:v>51.1</c:v>
                </c:pt>
                <c:pt idx="3893">
                  <c:v>51.1</c:v>
                </c:pt>
                <c:pt idx="3894">
                  <c:v>51.1</c:v>
                </c:pt>
                <c:pt idx="3895">
                  <c:v>51.1</c:v>
                </c:pt>
                <c:pt idx="3896">
                  <c:v>51.1</c:v>
                </c:pt>
                <c:pt idx="3897">
                  <c:v>51.1</c:v>
                </c:pt>
                <c:pt idx="3898">
                  <c:v>51.1</c:v>
                </c:pt>
                <c:pt idx="3899">
                  <c:v>51.1</c:v>
                </c:pt>
                <c:pt idx="3900">
                  <c:v>51.1</c:v>
                </c:pt>
                <c:pt idx="3901">
                  <c:v>51</c:v>
                </c:pt>
                <c:pt idx="3902">
                  <c:v>51</c:v>
                </c:pt>
                <c:pt idx="3903">
                  <c:v>51</c:v>
                </c:pt>
                <c:pt idx="3904">
                  <c:v>51</c:v>
                </c:pt>
                <c:pt idx="3905">
                  <c:v>51</c:v>
                </c:pt>
                <c:pt idx="3906">
                  <c:v>51</c:v>
                </c:pt>
                <c:pt idx="3907">
                  <c:v>51</c:v>
                </c:pt>
                <c:pt idx="3908">
                  <c:v>51</c:v>
                </c:pt>
                <c:pt idx="3909">
                  <c:v>51</c:v>
                </c:pt>
                <c:pt idx="3910">
                  <c:v>51</c:v>
                </c:pt>
                <c:pt idx="3911">
                  <c:v>51</c:v>
                </c:pt>
                <c:pt idx="3912">
                  <c:v>50.9</c:v>
                </c:pt>
                <c:pt idx="3913">
                  <c:v>50.9</c:v>
                </c:pt>
                <c:pt idx="3914">
                  <c:v>50.9</c:v>
                </c:pt>
                <c:pt idx="3915">
                  <c:v>50.9</c:v>
                </c:pt>
                <c:pt idx="3916">
                  <c:v>50.9</c:v>
                </c:pt>
                <c:pt idx="3917">
                  <c:v>50.9</c:v>
                </c:pt>
                <c:pt idx="3918">
                  <c:v>50.9</c:v>
                </c:pt>
                <c:pt idx="3919">
                  <c:v>50.9</c:v>
                </c:pt>
                <c:pt idx="3920">
                  <c:v>50.9</c:v>
                </c:pt>
                <c:pt idx="3921">
                  <c:v>50.9</c:v>
                </c:pt>
                <c:pt idx="3922">
                  <c:v>50.9</c:v>
                </c:pt>
                <c:pt idx="3923">
                  <c:v>50.9</c:v>
                </c:pt>
                <c:pt idx="3924">
                  <c:v>50.8</c:v>
                </c:pt>
                <c:pt idx="3925">
                  <c:v>50.8</c:v>
                </c:pt>
                <c:pt idx="3926">
                  <c:v>50.8</c:v>
                </c:pt>
                <c:pt idx="3927">
                  <c:v>50.8</c:v>
                </c:pt>
                <c:pt idx="3928">
                  <c:v>50.8</c:v>
                </c:pt>
                <c:pt idx="3929">
                  <c:v>50.8</c:v>
                </c:pt>
                <c:pt idx="3930">
                  <c:v>50.8</c:v>
                </c:pt>
                <c:pt idx="3931">
                  <c:v>50.8</c:v>
                </c:pt>
                <c:pt idx="3932">
                  <c:v>50.8</c:v>
                </c:pt>
                <c:pt idx="3933">
                  <c:v>50.8</c:v>
                </c:pt>
                <c:pt idx="3934">
                  <c:v>50.8</c:v>
                </c:pt>
                <c:pt idx="3935">
                  <c:v>50.7</c:v>
                </c:pt>
                <c:pt idx="3936">
                  <c:v>50.7</c:v>
                </c:pt>
                <c:pt idx="3937">
                  <c:v>50.7</c:v>
                </c:pt>
                <c:pt idx="3938">
                  <c:v>50.7</c:v>
                </c:pt>
                <c:pt idx="3939">
                  <c:v>50.7</c:v>
                </c:pt>
                <c:pt idx="3940">
                  <c:v>50.7</c:v>
                </c:pt>
                <c:pt idx="3941">
                  <c:v>50.7</c:v>
                </c:pt>
                <c:pt idx="3942">
                  <c:v>50.7</c:v>
                </c:pt>
                <c:pt idx="3943">
                  <c:v>50.7</c:v>
                </c:pt>
                <c:pt idx="3944">
                  <c:v>50.7</c:v>
                </c:pt>
                <c:pt idx="3945">
                  <c:v>50.7</c:v>
                </c:pt>
                <c:pt idx="3946">
                  <c:v>50.6</c:v>
                </c:pt>
                <c:pt idx="3947">
                  <c:v>50.6</c:v>
                </c:pt>
                <c:pt idx="3948">
                  <c:v>50.6</c:v>
                </c:pt>
                <c:pt idx="3949">
                  <c:v>50.6</c:v>
                </c:pt>
                <c:pt idx="3950">
                  <c:v>50.6</c:v>
                </c:pt>
                <c:pt idx="3951">
                  <c:v>50.6</c:v>
                </c:pt>
                <c:pt idx="3952">
                  <c:v>50.6</c:v>
                </c:pt>
                <c:pt idx="3953">
                  <c:v>50.6</c:v>
                </c:pt>
                <c:pt idx="3954">
                  <c:v>50.6</c:v>
                </c:pt>
                <c:pt idx="3955">
                  <c:v>50.6</c:v>
                </c:pt>
                <c:pt idx="3956">
                  <c:v>50.6</c:v>
                </c:pt>
                <c:pt idx="3957">
                  <c:v>50.6</c:v>
                </c:pt>
                <c:pt idx="3958">
                  <c:v>50.5</c:v>
                </c:pt>
                <c:pt idx="3959">
                  <c:v>50.5</c:v>
                </c:pt>
                <c:pt idx="3960">
                  <c:v>50.5</c:v>
                </c:pt>
                <c:pt idx="3961">
                  <c:v>50.5</c:v>
                </c:pt>
                <c:pt idx="3962">
                  <c:v>50.5</c:v>
                </c:pt>
                <c:pt idx="3963">
                  <c:v>50.5</c:v>
                </c:pt>
                <c:pt idx="3964">
                  <c:v>50.5</c:v>
                </c:pt>
                <c:pt idx="3965">
                  <c:v>50.5</c:v>
                </c:pt>
                <c:pt idx="3966">
                  <c:v>50.5</c:v>
                </c:pt>
                <c:pt idx="3967">
                  <c:v>50.5</c:v>
                </c:pt>
                <c:pt idx="3968">
                  <c:v>50.5</c:v>
                </c:pt>
                <c:pt idx="3969">
                  <c:v>50.4</c:v>
                </c:pt>
                <c:pt idx="3970">
                  <c:v>50.4</c:v>
                </c:pt>
                <c:pt idx="3971">
                  <c:v>50.4</c:v>
                </c:pt>
                <c:pt idx="3972">
                  <c:v>50.4</c:v>
                </c:pt>
                <c:pt idx="3973">
                  <c:v>50.4</c:v>
                </c:pt>
                <c:pt idx="3974">
                  <c:v>50.4</c:v>
                </c:pt>
                <c:pt idx="3975">
                  <c:v>50.4</c:v>
                </c:pt>
                <c:pt idx="3976">
                  <c:v>50.4</c:v>
                </c:pt>
                <c:pt idx="3977">
                  <c:v>50.4</c:v>
                </c:pt>
                <c:pt idx="3978">
                  <c:v>50.4</c:v>
                </c:pt>
                <c:pt idx="3979">
                  <c:v>50.4</c:v>
                </c:pt>
                <c:pt idx="3980">
                  <c:v>50.4</c:v>
                </c:pt>
                <c:pt idx="3981">
                  <c:v>50.3</c:v>
                </c:pt>
                <c:pt idx="3982">
                  <c:v>50.3</c:v>
                </c:pt>
                <c:pt idx="3983">
                  <c:v>50.3</c:v>
                </c:pt>
                <c:pt idx="3984">
                  <c:v>50.3</c:v>
                </c:pt>
                <c:pt idx="3985">
                  <c:v>50.3</c:v>
                </c:pt>
                <c:pt idx="3986">
                  <c:v>50.3</c:v>
                </c:pt>
                <c:pt idx="3987">
                  <c:v>50.3</c:v>
                </c:pt>
                <c:pt idx="3988">
                  <c:v>50.3</c:v>
                </c:pt>
                <c:pt idx="3989">
                  <c:v>50.3</c:v>
                </c:pt>
                <c:pt idx="3990">
                  <c:v>50.3</c:v>
                </c:pt>
                <c:pt idx="3991">
                  <c:v>50.3</c:v>
                </c:pt>
                <c:pt idx="3992">
                  <c:v>50.2</c:v>
                </c:pt>
                <c:pt idx="3993">
                  <c:v>50.2</c:v>
                </c:pt>
                <c:pt idx="3994">
                  <c:v>50.2</c:v>
                </c:pt>
                <c:pt idx="3995">
                  <c:v>50.2</c:v>
                </c:pt>
                <c:pt idx="3996">
                  <c:v>50.2</c:v>
                </c:pt>
                <c:pt idx="3997">
                  <c:v>50.2</c:v>
                </c:pt>
                <c:pt idx="3998">
                  <c:v>50.2</c:v>
                </c:pt>
                <c:pt idx="3999">
                  <c:v>50.2</c:v>
                </c:pt>
                <c:pt idx="4000">
                  <c:v>50.2</c:v>
                </c:pt>
                <c:pt idx="4001">
                  <c:v>50.2</c:v>
                </c:pt>
                <c:pt idx="4002">
                  <c:v>50.2</c:v>
                </c:pt>
                <c:pt idx="4003">
                  <c:v>50.1</c:v>
                </c:pt>
                <c:pt idx="4004">
                  <c:v>50.1</c:v>
                </c:pt>
                <c:pt idx="4005">
                  <c:v>50.1</c:v>
                </c:pt>
                <c:pt idx="4006">
                  <c:v>50.1</c:v>
                </c:pt>
                <c:pt idx="4007">
                  <c:v>50.1</c:v>
                </c:pt>
                <c:pt idx="4008">
                  <c:v>50.1</c:v>
                </c:pt>
                <c:pt idx="4009">
                  <c:v>50.1</c:v>
                </c:pt>
                <c:pt idx="4010">
                  <c:v>50.1</c:v>
                </c:pt>
                <c:pt idx="4011">
                  <c:v>50.1</c:v>
                </c:pt>
                <c:pt idx="4012">
                  <c:v>50.1</c:v>
                </c:pt>
                <c:pt idx="4013">
                  <c:v>50.1</c:v>
                </c:pt>
                <c:pt idx="4014">
                  <c:v>50</c:v>
                </c:pt>
                <c:pt idx="4015">
                  <c:v>50</c:v>
                </c:pt>
                <c:pt idx="4016">
                  <c:v>50</c:v>
                </c:pt>
                <c:pt idx="4017">
                  <c:v>50</c:v>
                </c:pt>
                <c:pt idx="4018">
                  <c:v>50</c:v>
                </c:pt>
                <c:pt idx="4019">
                  <c:v>50</c:v>
                </c:pt>
                <c:pt idx="4020">
                  <c:v>50</c:v>
                </c:pt>
                <c:pt idx="4021">
                  <c:v>50</c:v>
                </c:pt>
                <c:pt idx="4022">
                  <c:v>50</c:v>
                </c:pt>
                <c:pt idx="4023">
                  <c:v>50</c:v>
                </c:pt>
                <c:pt idx="4024">
                  <c:v>50</c:v>
                </c:pt>
                <c:pt idx="4025">
                  <c:v>50</c:v>
                </c:pt>
                <c:pt idx="4026">
                  <c:v>49.9</c:v>
                </c:pt>
                <c:pt idx="4027">
                  <c:v>49.9</c:v>
                </c:pt>
                <c:pt idx="4028">
                  <c:v>49.9</c:v>
                </c:pt>
                <c:pt idx="4029">
                  <c:v>49.9</c:v>
                </c:pt>
                <c:pt idx="4030">
                  <c:v>49.9</c:v>
                </c:pt>
                <c:pt idx="4031">
                  <c:v>49.9</c:v>
                </c:pt>
                <c:pt idx="4032">
                  <c:v>49.9</c:v>
                </c:pt>
                <c:pt idx="4033">
                  <c:v>49.9</c:v>
                </c:pt>
                <c:pt idx="4034">
                  <c:v>49.9</c:v>
                </c:pt>
                <c:pt idx="4035">
                  <c:v>49.9</c:v>
                </c:pt>
                <c:pt idx="4036">
                  <c:v>49.9</c:v>
                </c:pt>
                <c:pt idx="4037">
                  <c:v>49.9</c:v>
                </c:pt>
                <c:pt idx="4038">
                  <c:v>49.8</c:v>
                </c:pt>
                <c:pt idx="4039">
                  <c:v>49.8</c:v>
                </c:pt>
                <c:pt idx="4040">
                  <c:v>49.8</c:v>
                </c:pt>
                <c:pt idx="4041">
                  <c:v>49.8</c:v>
                </c:pt>
                <c:pt idx="4042">
                  <c:v>49.8</c:v>
                </c:pt>
                <c:pt idx="4043">
                  <c:v>49.8</c:v>
                </c:pt>
                <c:pt idx="4044">
                  <c:v>49.8</c:v>
                </c:pt>
                <c:pt idx="4045">
                  <c:v>49.8</c:v>
                </c:pt>
                <c:pt idx="4046">
                  <c:v>49.8</c:v>
                </c:pt>
                <c:pt idx="4047">
                  <c:v>49.8</c:v>
                </c:pt>
                <c:pt idx="4048">
                  <c:v>49.8</c:v>
                </c:pt>
                <c:pt idx="4049">
                  <c:v>49.7</c:v>
                </c:pt>
                <c:pt idx="4050">
                  <c:v>49.7</c:v>
                </c:pt>
                <c:pt idx="4051">
                  <c:v>49.7</c:v>
                </c:pt>
                <c:pt idx="4052">
                  <c:v>49.7</c:v>
                </c:pt>
                <c:pt idx="4053">
                  <c:v>49.7</c:v>
                </c:pt>
                <c:pt idx="4054">
                  <c:v>49.7</c:v>
                </c:pt>
                <c:pt idx="4055">
                  <c:v>49.7</c:v>
                </c:pt>
                <c:pt idx="4056">
                  <c:v>49.7</c:v>
                </c:pt>
                <c:pt idx="4057">
                  <c:v>49.7</c:v>
                </c:pt>
                <c:pt idx="4058">
                  <c:v>49.7</c:v>
                </c:pt>
                <c:pt idx="4059">
                  <c:v>49.7</c:v>
                </c:pt>
                <c:pt idx="4060">
                  <c:v>49.7</c:v>
                </c:pt>
                <c:pt idx="4061">
                  <c:v>49.6</c:v>
                </c:pt>
                <c:pt idx="4062">
                  <c:v>49.6</c:v>
                </c:pt>
                <c:pt idx="4063">
                  <c:v>49.6</c:v>
                </c:pt>
                <c:pt idx="4064">
                  <c:v>49.6</c:v>
                </c:pt>
                <c:pt idx="4065">
                  <c:v>49.6</c:v>
                </c:pt>
                <c:pt idx="4066">
                  <c:v>49.6</c:v>
                </c:pt>
                <c:pt idx="4067">
                  <c:v>49.6</c:v>
                </c:pt>
                <c:pt idx="4068">
                  <c:v>49.6</c:v>
                </c:pt>
                <c:pt idx="4069">
                  <c:v>49.6</c:v>
                </c:pt>
                <c:pt idx="4070">
                  <c:v>49.6</c:v>
                </c:pt>
                <c:pt idx="4071">
                  <c:v>49.6</c:v>
                </c:pt>
                <c:pt idx="4072">
                  <c:v>49.5</c:v>
                </c:pt>
                <c:pt idx="4073">
                  <c:v>49.5</c:v>
                </c:pt>
                <c:pt idx="4074">
                  <c:v>49.5</c:v>
                </c:pt>
                <c:pt idx="4075">
                  <c:v>49.5</c:v>
                </c:pt>
                <c:pt idx="4076">
                  <c:v>49.5</c:v>
                </c:pt>
                <c:pt idx="4077">
                  <c:v>49.5</c:v>
                </c:pt>
                <c:pt idx="4078">
                  <c:v>49.5</c:v>
                </c:pt>
                <c:pt idx="4079">
                  <c:v>49.5</c:v>
                </c:pt>
                <c:pt idx="4080">
                  <c:v>49.5</c:v>
                </c:pt>
                <c:pt idx="4081">
                  <c:v>49.5</c:v>
                </c:pt>
                <c:pt idx="4082">
                  <c:v>49.5</c:v>
                </c:pt>
                <c:pt idx="4083">
                  <c:v>49.5</c:v>
                </c:pt>
                <c:pt idx="4084">
                  <c:v>49.4</c:v>
                </c:pt>
                <c:pt idx="4085">
                  <c:v>49.4</c:v>
                </c:pt>
                <c:pt idx="4086">
                  <c:v>49.4</c:v>
                </c:pt>
                <c:pt idx="4087">
                  <c:v>49.4</c:v>
                </c:pt>
                <c:pt idx="4088">
                  <c:v>49.4</c:v>
                </c:pt>
                <c:pt idx="4089">
                  <c:v>49.4</c:v>
                </c:pt>
                <c:pt idx="4090">
                  <c:v>49.4</c:v>
                </c:pt>
                <c:pt idx="4091">
                  <c:v>49.4</c:v>
                </c:pt>
                <c:pt idx="4092">
                  <c:v>49.4</c:v>
                </c:pt>
                <c:pt idx="4093">
                  <c:v>49.4</c:v>
                </c:pt>
                <c:pt idx="4094">
                  <c:v>49.4</c:v>
                </c:pt>
                <c:pt idx="4095">
                  <c:v>49.4</c:v>
                </c:pt>
                <c:pt idx="4096">
                  <c:v>49.4</c:v>
                </c:pt>
                <c:pt idx="4097">
                  <c:v>49.3</c:v>
                </c:pt>
                <c:pt idx="4098">
                  <c:v>49.3</c:v>
                </c:pt>
                <c:pt idx="4099">
                  <c:v>49.3</c:v>
                </c:pt>
                <c:pt idx="4100">
                  <c:v>49.3</c:v>
                </c:pt>
                <c:pt idx="4101">
                  <c:v>49.3</c:v>
                </c:pt>
                <c:pt idx="4102">
                  <c:v>49.3</c:v>
                </c:pt>
                <c:pt idx="4103">
                  <c:v>49.3</c:v>
                </c:pt>
                <c:pt idx="4104">
                  <c:v>49.3</c:v>
                </c:pt>
                <c:pt idx="4105">
                  <c:v>49.3</c:v>
                </c:pt>
                <c:pt idx="4106">
                  <c:v>49.3</c:v>
                </c:pt>
                <c:pt idx="4107">
                  <c:v>49.3</c:v>
                </c:pt>
                <c:pt idx="4108">
                  <c:v>49.2</c:v>
                </c:pt>
                <c:pt idx="4109">
                  <c:v>49.2</c:v>
                </c:pt>
                <c:pt idx="4110">
                  <c:v>49.2</c:v>
                </c:pt>
                <c:pt idx="4111">
                  <c:v>49.2</c:v>
                </c:pt>
                <c:pt idx="4112">
                  <c:v>49.2</c:v>
                </c:pt>
                <c:pt idx="4113">
                  <c:v>49.2</c:v>
                </c:pt>
                <c:pt idx="4114">
                  <c:v>49.2</c:v>
                </c:pt>
                <c:pt idx="4115">
                  <c:v>49.2</c:v>
                </c:pt>
                <c:pt idx="4116">
                  <c:v>49.2</c:v>
                </c:pt>
                <c:pt idx="4117">
                  <c:v>49.2</c:v>
                </c:pt>
                <c:pt idx="4118">
                  <c:v>49.2</c:v>
                </c:pt>
                <c:pt idx="4119">
                  <c:v>49.2</c:v>
                </c:pt>
                <c:pt idx="4120">
                  <c:v>49.1</c:v>
                </c:pt>
                <c:pt idx="4121">
                  <c:v>49.1</c:v>
                </c:pt>
                <c:pt idx="4122">
                  <c:v>49.1</c:v>
                </c:pt>
                <c:pt idx="4123">
                  <c:v>49.1</c:v>
                </c:pt>
                <c:pt idx="4124">
                  <c:v>49.1</c:v>
                </c:pt>
                <c:pt idx="4125">
                  <c:v>49.1</c:v>
                </c:pt>
                <c:pt idx="4126">
                  <c:v>49.1</c:v>
                </c:pt>
                <c:pt idx="4127">
                  <c:v>49.1</c:v>
                </c:pt>
                <c:pt idx="4128">
                  <c:v>49.1</c:v>
                </c:pt>
                <c:pt idx="4129">
                  <c:v>49.1</c:v>
                </c:pt>
                <c:pt idx="4130">
                  <c:v>49.1</c:v>
                </c:pt>
                <c:pt idx="4131">
                  <c:v>49.1</c:v>
                </c:pt>
                <c:pt idx="4132">
                  <c:v>49</c:v>
                </c:pt>
                <c:pt idx="4133">
                  <c:v>49</c:v>
                </c:pt>
                <c:pt idx="4134">
                  <c:v>49</c:v>
                </c:pt>
                <c:pt idx="4135">
                  <c:v>49</c:v>
                </c:pt>
                <c:pt idx="4136">
                  <c:v>49</c:v>
                </c:pt>
                <c:pt idx="4137">
                  <c:v>49</c:v>
                </c:pt>
                <c:pt idx="4138">
                  <c:v>49</c:v>
                </c:pt>
                <c:pt idx="4139">
                  <c:v>49</c:v>
                </c:pt>
                <c:pt idx="4140">
                  <c:v>49</c:v>
                </c:pt>
                <c:pt idx="4141">
                  <c:v>49</c:v>
                </c:pt>
                <c:pt idx="4142">
                  <c:v>49</c:v>
                </c:pt>
                <c:pt idx="4143">
                  <c:v>48.9</c:v>
                </c:pt>
                <c:pt idx="4144">
                  <c:v>48.9</c:v>
                </c:pt>
                <c:pt idx="4145">
                  <c:v>48.9</c:v>
                </c:pt>
                <c:pt idx="4146">
                  <c:v>48.9</c:v>
                </c:pt>
                <c:pt idx="4147">
                  <c:v>48.9</c:v>
                </c:pt>
                <c:pt idx="4148">
                  <c:v>48.9</c:v>
                </c:pt>
                <c:pt idx="4149">
                  <c:v>48.9</c:v>
                </c:pt>
                <c:pt idx="4150">
                  <c:v>48.9</c:v>
                </c:pt>
                <c:pt idx="4151">
                  <c:v>48.9</c:v>
                </c:pt>
                <c:pt idx="4152">
                  <c:v>48.9</c:v>
                </c:pt>
                <c:pt idx="4153">
                  <c:v>48.9</c:v>
                </c:pt>
                <c:pt idx="4154">
                  <c:v>48.9</c:v>
                </c:pt>
                <c:pt idx="4155">
                  <c:v>48.8</c:v>
                </c:pt>
                <c:pt idx="4156">
                  <c:v>48.8</c:v>
                </c:pt>
                <c:pt idx="4157">
                  <c:v>48.8</c:v>
                </c:pt>
                <c:pt idx="4158">
                  <c:v>48.8</c:v>
                </c:pt>
                <c:pt idx="4159">
                  <c:v>48.8</c:v>
                </c:pt>
                <c:pt idx="4160">
                  <c:v>48.8</c:v>
                </c:pt>
                <c:pt idx="4161">
                  <c:v>48.8</c:v>
                </c:pt>
                <c:pt idx="4162">
                  <c:v>48.8</c:v>
                </c:pt>
                <c:pt idx="4163">
                  <c:v>48.8</c:v>
                </c:pt>
                <c:pt idx="4164">
                  <c:v>48.8</c:v>
                </c:pt>
                <c:pt idx="4165">
                  <c:v>48.8</c:v>
                </c:pt>
                <c:pt idx="4166">
                  <c:v>48.8</c:v>
                </c:pt>
                <c:pt idx="4167">
                  <c:v>48.7</c:v>
                </c:pt>
                <c:pt idx="4168">
                  <c:v>48.7</c:v>
                </c:pt>
                <c:pt idx="4169">
                  <c:v>48.7</c:v>
                </c:pt>
                <c:pt idx="4170">
                  <c:v>48.7</c:v>
                </c:pt>
                <c:pt idx="4171">
                  <c:v>48.7</c:v>
                </c:pt>
                <c:pt idx="4172">
                  <c:v>48.7</c:v>
                </c:pt>
                <c:pt idx="4173">
                  <c:v>48.7</c:v>
                </c:pt>
                <c:pt idx="4174">
                  <c:v>48.7</c:v>
                </c:pt>
                <c:pt idx="4175">
                  <c:v>48.7</c:v>
                </c:pt>
                <c:pt idx="4176">
                  <c:v>48.7</c:v>
                </c:pt>
                <c:pt idx="4177">
                  <c:v>48.7</c:v>
                </c:pt>
                <c:pt idx="4178">
                  <c:v>48.7</c:v>
                </c:pt>
                <c:pt idx="4179">
                  <c:v>48.6</c:v>
                </c:pt>
                <c:pt idx="4180">
                  <c:v>48.6</c:v>
                </c:pt>
                <c:pt idx="4181">
                  <c:v>48.6</c:v>
                </c:pt>
                <c:pt idx="4182">
                  <c:v>48.6</c:v>
                </c:pt>
                <c:pt idx="4183">
                  <c:v>48.6</c:v>
                </c:pt>
                <c:pt idx="4184">
                  <c:v>48.6</c:v>
                </c:pt>
                <c:pt idx="4185">
                  <c:v>48.6</c:v>
                </c:pt>
                <c:pt idx="4186">
                  <c:v>48.6</c:v>
                </c:pt>
                <c:pt idx="4187">
                  <c:v>48.6</c:v>
                </c:pt>
                <c:pt idx="4188">
                  <c:v>48.6</c:v>
                </c:pt>
                <c:pt idx="4189">
                  <c:v>48.6</c:v>
                </c:pt>
                <c:pt idx="4190">
                  <c:v>48.6</c:v>
                </c:pt>
                <c:pt idx="4191">
                  <c:v>48.5</c:v>
                </c:pt>
                <c:pt idx="4192">
                  <c:v>48.5</c:v>
                </c:pt>
                <c:pt idx="4193">
                  <c:v>48.5</c:v>
                </c:pt>
                <c:pt idx="4194">
                  <c:v>48.5</c:v>
                </c:pt>
                <c:pt idx="4195">
                  <c:v>48.5</c:v>
                </c:pt>
                <c:pt idx="4196">
                  <c:v>48.5</c:v>
                </c:pt>
                <c:pt idx="4197">
                  <c:v>48.5</c:v>
                </c:pt>
                <c:pt idx="4198">
                  <c:v>48.5</c:v>
                </c:pt>
                <c:pt idx="4199">
                  <c:v>48.5</c:v>
                </c:pt>
                <c:pt idx="4200">
                  <c:v>48.5</c:v>
                </c:pt>
                <c:pt idx="4201">
                  <c:v>48.5</c:v>
                </c:pt>
                <c:pt idx="4202">
                  <c:v>48.5</c:v>
                </c:pt>
                <c:pt idx="4203">
                  <c:v>48.4</c:v>
                </c:pt>
                <c:pt idx="4204">
                  <c:v>48.4</c:v>
                </c:pt>
                <c:pt idx="4205">
                  <c:v>48.4</c:v>
                </c:pt>
                <c:pt idx="4206">
                  <c:v>48.4</c:v>
                </c:pt>
                <c:pt idx="4207">
                  <c:v>48.4</c:v>
                </c:pt>
                <c:pt idx="4208">
                  <c:v>48.4</c:v>
                </c:pt>
                <c:pt idx="4209">
                  <c:v>48.4</c:v>
                </c:pt>
                <c:pt idx="4210">
                  <c:v>48.4</c:v>
                </c:pt>
                <c:pt idx="4211">
                  <c:v>48.4</c:v>
                </c:pt>
                <c:pt idx="4212">
                  <c:v>48.4</c:v>
                </c:pt>
                <c:pt idx="4213">
                  <c:v>48.4</c:v>
                </c:pt>
                <c:pt idx="4214">
                  <c:v>48.4</c:v>
                </c:pt>
                <c:pt idx="4215">
                  <c:v>48.3</c:v>
                </c:pt>
                <c:pt idx="4216">
                  <c:v>48.3</c:v>
                </c:pt>
                <c:pt idx="4217">
                  <c:v>48.3</c:v>
                </c:pt>
                <c:pt idx="4218">
                  <c:v>48.3</c:v>
                </c:pt>
                <c:pt idx="4219">
                  <c:v>48.3</c:v>
                </c:pt>
                <c:pt idx="4220">
                  <c:v>48.3</c:v>
                </c:pt>
                <c:pt idx="4221">
                  <c:v>48.3</c:v>
                </c:pt>
                <c:pt idx="4222">
                  <c:v>48.3</c:v>
                </c:pt>
                <c:pt idx="4223">
                  <c:v>48.3</c:v>
                </c:pt>
                <c:pt idx="4224">
                  <c:v>48.3</c:v>
                </c:pt>
                <c:pt idx="4225">
                  <c:v>48.3</c:v>
                </c:pt>
                <c:pt idx="4226">
                  <c:v>48.3</c:v>
                </c:pt>
                <c:pt idx="4227">
                  <c:v>48.2</c:v>
                </c:pt>
                <c:pt idx="4228">
                  <c:v>48.2</c:v>
                </c:pt>
                <c:pt idx="4229">
                  <c:v>48.2</c:v>
                </c:pt>
                <c:pt idx="4230">
                  <c:v>48.2</c:v>
                </c:pt>
                <c:pt idx="4231">
                  <c:v>48.2</c:v>
                </c:pt>
                <c:pt idx="4232">
                  <c:v>48.2</c:v>
                </c:pt>
                <c:pt idx="4233">
                  <c:v>48.2</c:v>
                </c:pt>
                <c:pt idx="4234">
                  <c:v>48.2</c:v>
                </c:pt>
                <c:pt idx="4235">
                  <c:v>48.2</c:v>
                </c:pt>
                <c:pt idx="4236">
                  <c:v>48.2</c:v>
                </c:pt>
                <c:pt idx="4237">
                  <c:v>48.2</c:v>
                </c:pt>
                <c:pt idx="4238">
                  <c:v>48.2</c:v>
                </c:pt>
                <c:pt idx="4239">
                  <c:v>48.2</c:v>
                </c:pt>
                <c:pt idx="4240">
                  <c:v>48.2</c:v>
                </c:pt>
                <c:pt idx="4241">
                  <c:v>48.1</c:v>
                </c:pt>
                <c:pt idx="4242">
                  <c:v>48.1</c:v>
                </c:pt>
                <c:pt idx="4243">
                  <c:v>48.1</c:v>
                </c:pt>
                <c:pt idx="4244">
                  <c:v>48.1</c:v>
                </c:pt>
                <c:pt idx="4245">
                  <c:v>48.1</c:v>
                </c:pt>
                <c:pt idx="4246">
                  <c:v>48.1</c:v>
                </c:pt>
                <c:pt idx="4247">
                  <c:v>48.1</c:v>
                </c:pt>
                <c:pt idx="4248">
                  <c:v>48.1</c:v>
                </c:pt>
                <c:pt idx="4249">
                  <c:v>48.1</c:v>
                </c:pt>
                <c:pt idx="4250">
                  <c:v>48.1</c:v>
                </c:pt>
                <c:pt idx="4251">
                  <c:v>48.1</c:v>
                </c:pt>
                <c:pt idx="4252">
                  <c:v>48.1</c:v>
                </c:pt>
                <c:pt idx="4253">
                  <c:v>48</c:v>
                </c:pt>
                <c:pt idx="4254">
                  <c:v>48</c:v>
                </c:pt>
                <c:pt idx="4255">
                  <c:v>48</c:v>
                </c:pt>
                <c:pt idx="4256">
                  <c:v>48</c:v>
                </c:pt>
                <c:pt idx="4257">
                  <c:v>48</c:v>
                </c:pt>
                <c:pt idx="4258">
                  <c:v>48</c:v>
                </c:pt>
                <c:pt idx="4259">
                  <c:v>48</c:v>
                </c:pt>
                <c:pt idx="4260">
                  <c:v>48</c:v>
                </c:pt>
                <c:pt idx="4261">
                  <c:v>48</c:v>
                </c:pt>
                <c:pt idx="4262">
                  <c:v>48</c:v>
                </c:pt>
                <c:pt idx="4263">
                  <c:v>48</c:v>
                </c:pt>
                <c:pt idx="4264">
                  <c:v>48</c:v>
                </c:pt>
                <c:pt idx="4265">
                  <c:v>48</c:v>
                </c:pt>
                <c:pt idx="4266">
                  <c:v>47.9</c:v>
                </c:pt>
                <c:pt idx="4267">
                  <c:v>47.9</c:v>
                </c:pt>
                <c:pt idx="4268">
                  <c:v>47.9</c:v>
                </c:pt>
                <c:pt idx="4269">
                  <c:v>47.9</c:v>
                </c:pt>
                <c:pt idx="4270">
                  <c:v>47.9</c:v>
                </c:pt>
                <c:pt idx="4271">
                  <c:v>47.9</c:v>
                </c:pt>
                <c:pt idx="4272">
                  <c:v>47.9</c:v>
                </c:pt>
                <c:pt idx="4273">
                  <c:v>47.9</c:v>
                </c:pt>
                <c:pt idx="4274">
                  <c:v>47.9</c:v>
                </c:pt>
                <c:pt idx="4275">
                  <c:v>47.9</c:v>
                </c:pt>
                <c:pt idx="4276">
                  <c:v>47.9</c:v>
                </c:pt>
                <c:pt idx="4277">
                  <c:v>47.9</c:v>
                </c:pt>
                <c:pt idx="4278">
                  <c:v>47.8</c:v>
                </c:pt>
                <c:pt idx="4279">
                  <c:v>47.8</c:v>
                </c:pt>
                <c:pt idx="4280">
                  <c:v>47.8</c:v>
                </c:pt>
                <c:pt idx="4281">
                  <c:v>47.8</c:v>
                </c:pt>
                <c:pt idx="4282">
                  <c:v>47.8</c:v>
                </c:pt>
                <c:pt idx="4283">
                  <c:v>47.8</c:v>
                </c:pt>
                <c:pt idx="4284">
                  <c:v>47.8</c:v>
                </c:pt>
                <c:pt idx="4285">
                  <c:v>47.8</c:v>
                </c:pt>
                <c:pt idx="4286">
                  <c:v>47.8</c:v>
                </c:pt>
                <c:pt idx="4287">
                  <c:v>47.8</c:v>
                </c:pt>
                <c:pt idx="4288">
                  <c:v>47.8</c:v>
                </c:pt>
                <c:pt idx="4289">
                  <c:v>47.8</c:v>
                </c:pt>
                <c:pt idx="4290">
                  <c:v>47.7</c:v>
                </c:pt>
                <c:pt idx="4291">
                  <c:v>47.7</c:v>
                </c:pt>
                <c:pt idx="4292">
                  <c:v>47.7</c:v>
                </c:pt>
                <c:pt idx="4293">
                  <c:v>47.7</c:v>
                </c:pt>
                <c:pt idx="4294">
                  <c:v>47.7</c:v>
                </c:pt>
                <c:pt idx="4295">
                  <c:v>47.7</c:v>
                </c:pt>
                <c:pt idx="4296">
                  <c:v>47.7</c:v>
                </c:pt>
                <c:pt idx="4297">
                  <c:v>47.7</c:v>
                </c:pt>
                <c:pt idx="4298">
                  <c:v>47.7</c:v>
                </c:pt>
                <c:pt idx="4299">
                  <c:v>47.7</c:v>
                </c:pt>
                <c:pt idx="4300">
                  <c:v>47.7</c:v>
                </c:pt>
                <c:pt idx="4301">
                  <c:v>47.7</c:v>
                </c:pt>
                <c:pt idx="4302">
                  <c:v>47.7</c:v>
                </c:pt>
                <c:pt idx="4303">
                  <c:v>47.6</c:v>
                </c:pt>
                <c:pt idx="4304">
                  <c:v>47.6</c:v>
                </c:pt>
                <c:pt idx="4305">
                  <c:v>47.6</c:v>
                </c:pt>
                <c:pt idx="4306">
                  <c:v>47.6</c:v>
                </c:pt>
                <c:pt idx="4307">
                  <c:v>47.6</c:v>
                </c:pt>
                <c:pt idx="4308">
                  <c:v>47.6</c:v>
                </c:pt>
                <c:pt idx="4309">
                  <c:v>47.6</c:v>
                </c:pt>
                <c:pt idx="4310">
                  <c:v>47.6</c:v>
                </c:pt>
                <c:pt idx="4311">
                  <c:v>47.6</c:v>
                </c:pt>
                <c:pt idx="4312">
                  <c:v>47.6</c:v>
                </c:pt>
                <c:pt idx="4313">
                  <c:v>47.6</c:v>
                </c:pt>
                <c:pt idx="4314">
                  <c:v>47.6</c:v>
                </c:pt>
                <c:pt idx="4315">
                  <c:v>47.6</c:v>
                </c:pt>
                <c:pt idx="4316">
                  <c:v>47.5</c:v>
                </c:pt>
                <c:pt idx="4317">
                  <c:v>47.5</c:v>
                </c:pt>
                <c:pt idx="4318">
                  <c:v>47.5</c:v>
                </c:pt>
                <c:pt idx="4319">
                  <c:v>47.5</c:v>
                </c:pt>
                <c:pt idx="4320">
                  <c:v>47.5</c:v>
                </c:pt>
                <c:pt idx="4321">
                  <c:v>47.5</c:v>
                </c:pt>
                <c:pt idx="4322">
                  <c:v>47.5</c:v>
                </c:pt>
                <c:pt idx="4323">
                  <c:v>47.5</c:v>
                </c:pt>
                <c:pt idx="4324">
                  <c:v>47.5</c:v>
                </c:pt>
                <c:pt idx="4325">
                  <c:v>47.5</c:v>
                </c:pt>
                <c:pt idx="4326">
                  <c:v>47.5</c:v>
                </c:pt>
                <c:pt idx="4327">
                  <c:v>47.5</c:v>
                </c:pt>
                <c:pt idx="4328">
                  <c:v>47.5</c:v>
                </c:pt>
                <c:pt idx="4329">
                  <c:v>47.4</c:v>
                </c:pt>
                <c:pt idx="4330">
                  <c:v>47.4</c:v>
                </c:pt>
                <c:pt idx="4331">
                  <c:v>47.4</c:v>
                </c:pt>
                <c:pt idx="4332">
                  <c:v>47.4</c:v>
                </c:pt>
                <c:pt idx="4333">
                  <c:v>47.4</c:v>
                </c:pt>
                <c:pt idx="4334">
                  <c:v>47.4</c:v>
                </c:pt>
                <c:pt idx="4335">
                  <c:v>47.4</c:v>
                </c:pt>
                <c:pt idx="4336">
                  <c:v>47.4</c:v>
                </c:pt>
                <c:pt idx="4337">
                  <c:v>47.4</c:v>
                </c:pt>
                <c:pt idx="4338">
                  <c:v>47.4</c:v>
                </c:pt>
                <c:pt idx="4339">
                  <c:v>47.4</c:v>
                </c:pt>
                <c:pt idx="4340">
                  <c:v>47.4</c:v>
                </c:pt>
                <c:pt idx="4341">
                  <c:v>47.4</c:v>
                </c:pt>
                <c:pt idx="4342">
                  <c:v>47.3</c:v>
                </c:pt>
                <c:pt idx="4343">
                  <c:v>47.3</c:v>
                </c:pt>
                <c:pt idx="4344">
                  <c:v>47.3</c:v>
                </c:pt>
                <c:pt idx="4345">
                  <c:v>47.3</c:v>
                </c:pt>
                <c:pt idx="4346">
                  <c:v>47.3</c:v>
                </c:pt>
                <c:pt idx="4347">
                  <c:v>47.3</c:v>
                </c:pt>
                <c:pt idx="4348">
                  <c:v>47.3</c:v>
                </c:pt>
                <c:pt idx="4349">
                  <c:v>47.3</c:v>
                </c:pt>
                <c:pt idx="4350">
                  <c:v>47.3</c:v>
                </c:pt>
                <c:pt idx="4351">
                  <c:v>47.3</c:v>
                </c:pt>
                <c:pt idx="4352">
                  <c:v>47.3</c:v>
                </c:pt>
                <c:pt idx="4353">
                  <c:v>47.3</c:v>
                </c:pt>
                <c:pt idx="4354">
                  <c:v>47.3</c:v>
                </c:pt>
                <c:pt idx="4355">
                  <c:v>47.2</c:v>
                </c:pt>
                <c:pt idx="4356">
                  <c:v>47.2</c:v>
                </c:pt>
                <c:pt idx="4357">
                  <c:v>47.2</c:v>
                </c:pt>
                <c:pt idx="4358">
                  <c:v>47.2</c:v>
                </c:pt>
                <c:pt idx="4359">
                  <c:v>47.2</c:v>
                </c:pt>
                <c:pt idx="4360">
                  <c:v>47.2</c:v>
                </c:pt>
                <c:pt idx="4361">
                  <c:v>47.2</c:v>
                </c:pt>
                <c:pt idx="4362">
                  <c:v>47.2</c:v>
                </c:pt>
                <c:pt idx="4363">
                  <c:v>47.2</c:v>
                </c:pt>
                <c:pt idx="4364">
                  <c:v>47.2</c:v>
                </c:pt>
                <c:pt idx="4365">
                  <c:v>47.2</c:v>
                </c:pt>
                <c:pt idx="4366">
                  <c:v>47.2</c:v>
                </c:pt>
                <c:pt idx="4367">
                  <c:v>47.1</c:v>
                </c:pt>
                <c:pt idx="4368">
                  <c:v>47.1</c:v>
                </c:pt>
                <c:pt idx="4369">
                  <c:v>47.1</c:v>
                </c:pt>
                <c:pt idx="4370">
                  <c:v>47.1</c:v>
                </c:pt>
                <c:pt idx="4371">
                  <c:v>47.1</c:v>
                </c:pt>
                <c:pt idx="4372">
                  <c:v>47.1</c:v>
                </c:pt>
                <c:pt idx="4373">
                  <c:v>47.1</c:v>
                </c:pt>
                <c:pt idx="4374">
                  <c:v>47.1</c:v>
                </c:pt>
                <c:pt idx="4375">
                  <c:v>47.1</c:v>
                </c:pt>
                <c:pt idx="4376">
                  <c:v>47.1</c:v>
                </c:pt>
                <c:pt idx="4377">
                  <c:v>47.1</c:v>
                </c:pt>
                <c:pt idx="4378">
                  <c:v>47.1</c:v>
                </c:pt>
                <c:pt idx="4379">
                  <c:v>47.1</c:v>
                </c:pt>
                <c:pt idx="4380">
                  <c:v>47.1</c:v>
                </c:pt>
                <c:pt idx="4381">
                  <c:v>47</c:v>
                </c:pt>
                <c:pt idx="4382">
                  <c:v>47</c:v>
                </c:pt>
                <c:pt idx="4383">
                  <c:v>47</c:v>
                </c:pt>
                <c:pt idx="4384">
                  <c:v>47</c:v>
                </c:pt>
                <c:pt idx="4385">
                  <c:v>47</c:v>
                </c:pt>
                <c:pt idx="4386">
                  <c:v>47</c:v>
                </c:pt>
                <c:pt idx="4387">
                  <c:v>47</c:v>
                </c:pt>
                <c:pt idx="4388">
                  <c:v>47</c:v>
                </c:pt>
                <c:pt idx="4389">
                  <c:v>47</c:v>
                </c:pt>
                <c:pt idx="4390">
                  <c:v>47</c:v>
                </c:pt>
                <c:pt idx="4391">
                  <c:v>47</c:v>
                </c:pt>
                <c:pt idx="4392">
                  <c:v>47</c:v>
                </c:pt>
                <c:pt idx="4393">
                  <c:v>46.9</c:v>
                </c:pt>
                <c:pt idx="4394">
                  <c:v>46.9</c:v>
                </c:pt>
                <c:pt idx="4395">
                  <c:v>46.9</c:v>
                </c:pt>
                <c:pt idx="4396">
                  <c:v>46.9</c:v>
                </c:pt>
                <c:pt idx="4397">
                  <c:v>46.9</c:v>
                </c:pt>
                <c:pt idx="4398">
                  <c:v>46.9</c:v>
                </c:pt>
                <c:pt idx="4399">
                  <c:v>46.9</c:v>
                </c:pt>
                <c:pt idx="4400">
                  <c:v>46.9</c:v>
                </c:pt>
                <c:pt idx="4401">
                  <c:v>46.9</c:v>
                </c:pt>
                <c:pt idx="4402">
                  <c:v>46.9</c:v>
                </c:pt>
                <c:pt idx="4403">
                  <c:v>46.9</c:v>
                </c:pt>
                <c:pt idx="4404">
                  <c:v>46.9</c:v>
                </c:pt>
                <c:pt idx="4405">
                  <c:v>46.9</c:v>
                </c:pt>
                <c:pt idx="4406">
                  <c:v>46.8</c:v>
                </c:pt>
                <c:pt idx="4407">
                  <c:v>46.8</c:v>
                </c:pt>
                <c:pt idx="4408">
                  <c:v>46.8</c:v>
                </c:pt>
                <c:pt idx="4409">
                  <c:v>46.8</c:v>
                </c:pt>
                <c:pt idx="4410">
                  <c:v>46.8</c:v>
                </c:pt>
                <c:pt idx="4411">
                  <c:v>46.8</c:v>
                </c:pt>
                <c:pt idx="4412">
                  <c:v>46.8</c:v>
                </c:pt>
                <c:pt idx="4413">
                  <c:v>46.8</c:v>
                </c:pt>
                <c:pt idx="4414">
                  <c:v>46.8</c:v>
                </c:pt>
                <c:pt idx="4415">
                  <c:v>46.8</c:v>
                </c:pt>
                <c:pt idx="4416">
                  <c:v>46.8</c:v>
                </c:pt>
                <c:pt idx="4417">
                  <c:v>46.8</c:v>
                </c:pt>
                <c:pt idx="4418">
                  <c:v>46.7</c:v>
                </c:pt>
                <c:pt idx="4419">
                  <c:v>46.7</c:v>
                </c:pt>
                <c:pt idx="4420">
                  <c:v>46.7</c:v>
                </c:pt>
                <c:pt idx="4421">
                  <c:v>46.7</c:v>
                </c:pt>
                <c:pt idx="4422">
                  <c:v>46.7</c:v>
                </c:pt>
                <c:pt idx="4423">
                  <c:v>46.7</c:v>
                </c:pt>
                <c:pt idx="4424">
                  <c:v>46.7</c:v>
                </c:pt>
                <c:pt idx="4425">
                  <c:v>46.7</c:v>
                </c:pt>
                <c:pt idx="4426">
                  <c:v>46.7</c:v>
                </c:pt>
                <c:pt idx="4427">
                  <c:v>46.7</c:v>
                </c:pt>
                <c:pt idx="4428">
                  <c:v>46.7</c:v>
                </c:pt>
                <c:pt idx="4429">
                  <c:v>46.7</c:v>
                </c:pt>
                <c:pt idx="4430">
                  <c:v>46.6</c:v>
                </c:pt>
                <c:pt idx="4431">
                  <c:v>46.6</c:v>
                </c:pt>
                <c:pt idx="4432">
                  <c:v>46.6</c:v>
                </c:pt>
                <c:pt idx="4433">
                  <c:v>46.6</c:v>
                </c:pt>
                <c:pt idx="4434">
                  <c:v>46.6</c:v>
                </c:pt>
                <c:pt idx="4435">
                  <c:v>46.6</c:v>
                </c:pt>
                <c:pt idx="4436">
                  <c:v>46.6</c:v>
                </c:pt>
                <c:pt idx="4437">
                  <c:v>46.6</c:v>
                </c:pt>
                <c:pt idx="4438">
                  <c:v>46.6</c:v>
                </c:pt>
                <c:pt idx="4439">
                  <c:v>46.6</c:v>
                </c:pt>
                <c:pt idx="4440">
                  <c:v>46.5</c:v>
                </c:pt>
                <c:pt idx="4441">
                  <c:v>46.5</c:v>
                </c:pt>
                <c:pt idx="4442">
                  <c:v>46.5</c:v>
                </c:pt>
                <c:pt idx="4443">
                  <c:v>46.5</c:v>
                </c:pt>
                <c:pt idx="4444">
                  <c:v>46.5</c:v>
                </c:pt>
                <c:pt idx="4445">
                  <c:v>46.5</c:v>
                </c:pt>
                <c:pt idx="4446">
                  <c:v>46.5</c:v>
                </c:pt>
                <c:pt idx="4447">
                  <c:v>46.5</c:v>
                </c:pt>
                <c:pt idx="4448">
                  <c:v>46.5</c:v>
                </c:pt>
                <c:pt idx="4449">
                  <c:v>46.5</c:v>
                </c:pt>
                <c:pt idx="4450">
                  <c:v>46.5</c:v>
                </c:pt>
                <c:pt idx="4451">
                  <c:v>46.4</c:v>
                </c:pt>
                <c:pt idx="4452">
                  <c:v>46.4</c:v>
                </c:pt>
                <c:pt idx="4453">
                  <c:v>46.4</c:v>
                </c:pt>
                <c:pt idx="4454">
                  <c:v>46.4</c:v>
                </c:pt>
                <c:pt idx="4455">
                  <c:v>46.4</c:v>
                </c:pt>
                <c:pt idx="4456">
                  <c:v>46.4</c:v>
                </c:pt>
                <c:pt idx="4457">
                  <c:v>46.4</c:v>
                </c:pt>
                <c:pt idx="4458">
                  <c:v>46.4</c:v>
                </c:pt>
                <c:pt idx="4459">
                  <c:v>46.4</c:v>
                </c:pt>
                <c:pt idx="4460">
                  <c:v>46.4</c:v>
                </c:pt>
                <c:pt idx="4461">
                  <c:v>46.3</c:v>
                </c:pt>
                <c:pt idx="4462">
                  <c:v>46.3</c:v>
                </c:pt>
                <c:pt idx="4463">
                  <c:v>46.3</c:v>
                </c:pt>
                <c:pt idx="4464">
                  <c:v>46.3</c:v>
                </c:pt>
                <c:pt idx="4465">
                  <c:v>46.3</c:v>
                </c:pt>
                <c:pt idx="4466">
                  <c:v>46.3</c:v>
                </c:pt>
                <c:pt idx="4467">
                  <c:v>46.3</c:v>
                </c:pt>
                <c:pt idx="4468">
                  <c:v>46.3</c:v>
                </c:pt>
                <c:pt idx="4469">
                  <c:v>46.3</c:v>
                </c:pt>
                <c:pt idx="4470">
                  <c:v>46.2</c:v>
                </c:pt>
                <c:pt idx="4471">
                  <c:v>46.2</c:v>
                </c:pt>
                <c:pt idx="4472">
                  <c:v>46.2</c:v>
                </c:pt>
                <c:pt idx="4473">
                  <c:v>46.2</c:v>
                </c:pt>
                <c:pt idx="4474">
                  <c:v>46.2</c:v>
                </c:pt>
                <c:pt idx="4475">
                  <c:v>46.2</c:v>
                </c:pt>
                <c:pt idx="4476">
                  <c:v>46.2</c:v>
                </c:pt>
                <c:pt idx="4477">
                  <c:v>46.2</c:v>
                </c:pt>
                <c:pt idx="4478">
                  <c:v>46.2</c:v>
                </c:pt>
                <c:pt idx="4479">
                  <c:v>46.1</c:v>
                </c:pt>
                <c:pt idx="4480">
                  <c:v>46.1</c:v>
                </c:pt>
                <c:pt idx="4481">
                  <c:v>46.1</c:v>
                </c:pt>
                <c:pt idx="4482">
                  <c:v>46.1</c:v>
                </c:pt>
                <c:pt idx="4483">
                  <c:v>46.1</c:v>
                </c:pt>
                <c:pt idx="4484">
                  <c:v>46.1</c:v>
                </c:pt>
                <c:pt idx="4485">
                  <c:v>46.1</c:v>
                </c:pt>
                <c:pt idx="4486">
                  <c:v>46.1</c:v>
                </c:pt>
                <c:pt idx="4487">
                  <c:v>46.1</c:v>
                </c:pt>
                <c:pt idx="4488">
                  <c:v>46.1</c:v>
                </c:pt>
                <c:pt idx="4489">
                  <c:v>46.1</c:v>
                </c:pt>
                <c:pt idx="4490">
                  <c:v>46.1</c:v>
                </c:pt>
                <c:pt idx="4491">
                  <c:v>46.1</c:v>
                </c:pt>
                <c:pt idx="4492">
                  <c:v>46.1</c:v>
                </c:pt>
                <c:pt idx="4493">
                  <c:v>46.1</c:v>
                </c:pt>
                <c:pt idx="4494">
                  <c:v>46.1</c:v>
                </c:pt>
                <c:pt idx="4495">
                  <c:v>46.1</c:v>
                </c:pt>
                <c:pt idx="4496">
                  <c:v>46.1</c:v>
                </c:pt>
                <c:pt idx="4497">
                  <c:v>46.1</c:v>
                </c:pt>
                <c:pt idx="4498">
                  <c:v>46.1</c:v>
                </c:pt>
                <c:pt idx="4499">
                  <c:v>46.1</c:v>
                </c:pt>
                <c:pt idx="4500">
                  <c:v>46.1</c:v>
                </c:pt>
                <c:pt idx="4501">
                  <c:v>46.1</c:v>
                </c:pt>
                <c:pt idx="4502">
                  <c:v>46.1</c:v>
                </c:pt>
                <c:pt idx="4503">
                  <c:v>46.1</c:v>
                </c:pt>
                <c:pt idx="4504">
                  <c:v>46.1</c:v>
                </c:pt>
                <c:pt idx="4505">
                  <c:v>46.1</c:v>
                </c:pt>
                <c:pt idx="4506">
                  <c:v>46.1</c:v>
                </c:pt>
                <c:pt idx="4507">
                  <c:v>46.2</c:v>
                </c:pt>
                <c:pt idx="4508">
                  <c:v>46.2</c:v>
                </c:pt>
                <c:pt idx="4509">
                  <c:v>46.2</c:v>
                </c:pt>
                <c:pt idx="4510">
                  <c:v>46.2</c:v>
                </c:pt>
                <c:pt idx="4511">
                  <c:v>46.2</c:v>
                </c:pt>
                <c:pt idx="4512">
                  <c:v>46.2</c:v>
                </c:pt>
                <c:pt idx="4513">
                  <c:v>46.2</c:v>
                </c:pt>
                <c:pt idx="4514">
                  <c:v>46.2</c:v>
                </c:pt>
                <c:pt idx="4515">
                  <c:v>46.2</c:v>
                </c:pt>
                <c:pt idx="4516">
                  <c:v>46.2</c:v>
                </c:pt>
                <c:pt idx="4517">
                  <c:v>46.2</c:v>
                </c:pt>
                <c:pt idx="4518">
                  <c:v>46.3</c:v>
                </c:pt>
                <c:pt idx="4519">
                  <c:v>46.3</c:v>
                </c:pt>
                <c:pt idx="4520">
                  <c:v>46.3</c:v>
                </c:pt>
                <c:pt idx="4521">
                  <c:v>46.3</c:v>
                </c:pt>
                <c:pt idx="4522">
                  <c:v>46.3</c:v>
                </c:pt>
                <c:pt idx="4523">
                  <c:v>46.3</c:v>
                </c:pt>
                <c:pt idx="4524">
                  <c:v>46.3</c:v>
                </c:pt>
                <c:pt idx="4525">
                  <c:v>46.3</c:v>
                </c:pt>
                <c:pt idx="4526">
                  <c:v>46.3</c:v>
                </c:pt>
                <c:pt idx="4527">
                  <c:v>46.3</c:v>
                </c:pt>
                <c:pt idx="4528">
                  <c:v>46.3</c:v>
                </c:pt>
                <c:pt idx="4529">
                  <c:v>46.3</c:v>
                </c:pt>
                <c:pt idx="4530">
                  <c:v>46.3</c:v>
                </c:pt>
                <c:pt idx="4531">
                  <c:v>46.4</c:v>
                </c:pt>
                <c:pt idx="4532">
                  <c:v>46.4</c:v>
                </c:pt>
                <c:pt idx="4533">
                  <c:v>46.4</c:v>
                </c:pt>
                <c:pt idx="4534">
                  <c:v>46.4</c:v>
                </c:pt>
                <c:pt idx="4535">
                  <c:v>46.4</c:v>
                </c:pt>
                <c:pt idx="4536">
                  <c:v>46.4</c:v>
                </c:pt>
                <c:pt idx="4537">
                  <c:v>46.4</c:v>
                </c:pt>
                <c:pt idx="4538">
                  <c:v>46.4</c:v>
                </c:pt>
                <c:pt idx="4539">
                  <c:v>46.4</c:v>
                </c:pt>
                <c:pt idx="4540">
                  <c:v>46.4</c:v>
                </c:pt>
                <c:pt idx="4541">
                  <c:v>46.4</c:v>
                </c:pt>
                <c:pt idx="4542">
                  <c:v>46.5</c:v>
                </c:pt>
                <c:pt idx="4543">
                  <c:v>46.5</c:v>
                </c:pt>
                <c:pt idx="4544">
                  <c:v>46.5</c:v>
                </c:pt>
                <c:pt idx="4545">
                  <c:v>46.5</c:v>
                </c:pt>
                <c:pt idx="4546">
                  <c:v>46.5</c:v>
                </c:pt>
                <c:pt idx="4547">
                  <c:v>46.5</c:v>
                </c:pt>
                <c:pt idx="4548">
                  <c:v>46.5</c:v>
                </c:pt>
                <c:pt idx="4549">
                  <c:v>46.5</c:v>
                </c:pt>
                <c:pt idx="4550">
                  <c:v>46.5</c:v>
                </c:pt>
                <c:pt idx="4551">
                  <c:v>46.5</c:v>
                </c:pt>
                <c:pt idx="4552">
                  <c:v>46.5</c:v>
                </c:pt>
                <c:pt idx="4553">
                  <c:v>46.5</c:v>
                </c:pt>
                <c:pt idx="4554">
                  <c:v>46.6</c:v>
                </c:pt>
                <c:pt idx="4555">
                  <c:v>46.6</c:v>
                </c:pt>
                <c:pt idx="4556">
                  <c:v>46.6</c:v>
                </c:pt>
                <c:pt idx="4557">
                  <c:v>46.6</c:v>
                </c:pt>
                <c:pt idx="4558">
                  <c:v>46.6</c:v>
                </c:pt>
                <c:pt idx="4559">
                  <c:v>46.6</c:v>
                </c:pt>
                <c:pt idx="4560">
                  <c:v>46.6</c:v>
                </c:pt>
                <c:pt idx="4561">
                  <c:v>46.6</c:v>
                </c:pt>
                <c:pt idx="4562">
                  <c:v>46.6</c:v>
                </c:pt>
                <c:pt idx="4563">
                  <c:v>46.6</c:v>
                </c:pt>
                <c:pt idx="4564">
                  <c:v>46.6</c:v>
                </c:pt>
                <c:pt idx="4565">
                  <c:v>46.6</c:v>
                </c:pt>
                <c:pt idx="4566">
                  <c:v>46.7</c:v>
                </c:pt>
                <c:pt idx="4567">
                  <c:v>46.7</c:v>
                </c:pt>
                <c:pt idx="4568">
                  <c:v>46.7</c:v>
                </c:pt>
                <c:pt idx="4569">
                  <c:v>46.7</c:v>
                </c:pt>
                <c:pt idx="4570">
                  <c:v>46.7</c:v>
                </c:pt>
                <c:pt idx="4571">
                  <c:v>46.7</c:v>
                </c:pt>
                <c:pt idx="4572">
                  <c:v>46.7</c:v>
                </c:pt>
                <c:pt idx="4573">
                  <c:v>46.7</c:v>
                </c:pt>
                <c:pt idx="4574">
                  <c:v>46.7</c:v>
                </c:pt>
                <c:pt idx="4575">
                  <c:v>46.7</c:v>
                </c:pt>
                <c:pt idx="4576">
                  <c:v>46.7</c:v>
                </c:pt>
                <c:pt idx="4577">
                  <c:v>46.7</c:v>
                </c:pt>
                <c:pt idx="4578">
                  <c:v>46.7</c:v>
                </c:pt>
                <c:pt idx="4579">
                  <c:v>46.7</c:v>
                </c:pt>
                <c:pt idx="4580">
                  <c:v>46.8</c:v>
                </c:pt>
                <c:pt idx="4581">
                  <c:v>46.8</c:v>
                </c:pt>
                <c:pt idx="4582">
                  <c:v>46.8</c:v>
                </c:pt>
                <c:pt idx="4583">
                  <c:v>46.8</c:v>
                </c:pt>
                <c:pt idx="4584">
                  <c:v>46.8</c:v>
                </c:pt>
                <c:pt idx="4585">
                  <c:v>46.8</c:v>
                </c:pt>
                <c:pt idx="4586">
                  <c:v>46.8</c:v>
                </c:pt>
                <c:pt idx="4587">
                  <c:v>46.8</c:v>
                </c:pt>
                <c:pt idx="4588">
                  <c:v>46.8</c:v>
                </c:pt>
                <c:pt idx="4589">
                  <c:v>46.8</c:v>
                </c:pt>
                <c:pt idx="4590">
                  <c:v>46.8</c:v>
                </c:pt>
                <c:pt idx="4591">
                  <c:v>46.8</c:v>
                </c:pt>
                <c:pt idx="4592">
                  <c:v>46.8</c:v>
                </c:pt>
                <c:pt idx="4593">
                  <c:v>46.8</c:v>
                </c:pt>
                <c:pt idx="4594">
                  <c:v>46.8</c:v>
                </c:pt>
                <c:pt idx="4595">
                  <c:v>46.9</c:v>
                </c:pt>
                <c:pt idx="4596">
                  <c:v>46.9</c:v>
                </c:pt>
                <c:pt idx="4597">
                  <c:v>46.9</c:v>
                </c:pt>
                <c:pt idx="4598">
                  <c:v>46.9</c:v>
                </c:pt>
                <c:pt idx="4599">
                  <c:v>46.9</c:v>
                </c:pt>
                <c:pt idx="4600">
                  <c:v>46.9</c:v>
                </c:pt>
                <c:pt idx="4601">
                  <c:v>46.9</c:v>
                </c:pt>
                <c:pt idx="4602">
                  <c:v>46.9</c:v>
                </c:pt>
                <c:pt idx="4603">
                  <c:v>46.9</c:v>
                </c:pt>
                <c:pt idx="4604">
                  <c:v>46.9</c:v>
                </c:pt>
                <c:pt idx="4605">
                  <c:v>47</c:v>
                </c:pt>
                <c:pt idx="4606">
                  <c:v>47</c:v>
                </c:pt>
                <c:pt idx="4607">
                  <c:v>47</c:v>
                </c:pt>
                <c:pt idx="4608">
                  <c:v>47</c:v>
                </c:pt>
                <c:pt idx="4609">
                  <c:v>47</c:v>
                </c:pt>
                <c:pt idx="4610">
                  <c:v>47</c:v>
                </c:pt>
                <c:pt idx="4611">
                  <c:v>47</c:v>
                </c:pt>
                <c:pt idx="4612">
                  <c:v>47</c:v>
                </c:pt>
                <c:pt idx="4613">
                  <c:v>47</c:v>
                </c:pt>
                <c:pt idx="4614">
                  <c:v>47</c:v>
                </c:pt>
                <c:pt idx="4615">
                  <c:v>47</c:v>
                </c:pt>
                <c:pt idx="4616">
                  <c:v>47</c:v>
                </c:pt>
                <c:pt idx="4617">
                  <c:v>47.1</c:v>
                </c:pt>
                <c:pt idx="4618">
                  <c:v>47.1</c:v>
                </c:pt>
                <c:pt idx="4619">
                  <c:v>47.2</c:v>
                </c:pt>
                <c:pt idx="4620">
                  <c:v>47.2</c:v>
                </c:pt>
                <c:pt idx="4621">
                  <c:v>47.3</c:v>
                </c:pt>
                <c:pt idx="4622">
                  <c:v>47.3</c:v>
                </c:pt>
                <c:pt idx="4623">
                  <c:v>47.4</c:v>
                </c:pt>
                <c:pt idx="4624">
                  <c:v>47.4</c:v>
                </c:pt>
                <c:pt idx="4625">
                  <c:v>47.5</c:v>
                </c:pt>
                <c:pt idx="4626">
                  <c:v>47.5</c:v>
                </c:pt>
                <c:pt idx="4627">
                  <c:v>47.6</c:v>
                </c:pt>
                <c:pt idx="4628">
                  <c:v>47.6</c:v>
                </c:pt>
                <c:pt idx="4629">
                  <c:v>47.7</c:v>
                </c:pt>
                <c:pt idx="4630">
                  <c:v>47.7</c:v>
                </c:pt>
                <c:pt idx="4631">
                  <c:v>47.7</c:v>
                </c:pt>
                <c:pt idx="4632">
                  <c:v>47.8</c:v>
                </c:pt>
                <c:pt idx="4633">
                  <c:v>47.8</c:v>
                </c:pt>
                <c:pt idx="4634">
                  <c:v>47.9</c:v>
                </c:pt>
                <c:pt idx="4635">
                  <c:v>47.9</c:v>
                </c:pt>
                <c:pt idx="4636">
                  <c:v>47.9</c:v>
                </c:pt>
                <c:pt idx="4637">
                  <c:v>48</c:v>
                </c:pt>
                <c:pt idx="4638">
                  <c:v>48</c:v>
                </c:pt>
                <c:pt idx="4639">
                  <c:v>48</c:v>
                </c:pt>
                <c:pt idx="4640">
                  <c:v>48.1</c:v>
                </c:pt>
                <c:pt idx="4641">
                  <c:v>48.1</c:v>
                </c:pt>
                <c:pt idx="4642">
                  <c:v>48.1</c:v>
                </c:pt>
                <c:pt idx="4643">
                  <c:v>48.2</c:v>
                </c:pt>
                <c:pt idx="4644">
                  <c:v>48.2</c:v>
                </c:pt>
                <c:pt idx="4645">
                  <c:v>48.3</c:v>
                </c:pt>
                <c:pt idx="4646">
                  <c:v>48.3</c:v>
                </c:pt>
                <c:pt idx="4647">
                  <c:v>48.4</c:v>
                </c:pt>
                <c:pt idx="4648">
                  <c:v>48.5</c:v>
                </c:pt>
                <c:pt idx="4649">
                  <c:v>48.5</c:v>
                </c:pt>
                <c:pt idx="4650">
                  <c:v>48.6</c:v>
                </c:pt>
                <c:pt idx="4651">
                  <c:v>48.7</c:v>
                </c:pt>
                <c:pt idx="4652">
                  <c:v>48.8</c:v>
                </c:pt>
                <c:pt idx="4653">
                  <c:v>48.8</c:v>
                </c:pt>
                <c:pt idx="4654">
                  <c:v>48.9</c:v>
                </c:pt>
                <c:pt idx="4655">
                  <c:v>49</c:v>
                </c:pt>
                <c:pt idx="4656">
                  <c:v>49</c:v>
                </c:pt>
                <c:pt idx="4657">
                  <c:v>49.1</c:v>
                </c:pt>
                <c:pt idx="4658">
                  <c:v>49.2</c:v>
                </c:pt>
                <c:pt idx="4659">
                  <c:v>49.3</c:v>
                </c:pt>
                <c:pt idx="4660">
                  <c:v>49.4</c:v>
                </c:pt>
                <c:pt idx="4661">
                  <c:v>49.4</c:v>
                </c:pt>
                <c:pt idx="4662">
                  <c:v>49.5</c:v>
                </c:pt>
                <c:pt idx="4663">
                  <c:v>49.5</c:v>
                </c:pt>
                <c:pt idx="4664">
                  <c:v>49.6</c:v>
                </c:pt>
                <c:pt idx="4665">
                  <c:v>49.7</c:v>
                </c:pt>
                <c:pt idx="4666">
                  <c:v>49.8</c:v>
                </c:pt>
                <c:pt idx="4667">
                  <c:v>49.9</c:v>
                </c:pt>
                <c:pt idx="4668">
                  <c:v>50</c:v>
                </c:pt>
                <c:pt idx="4669">
                  <c:v>50</c:v>
                </c:pt>
                <c:pt idx="4670">
                  <c:v>50.1</c:v>
                </c:pt>
                <c:pt idx="4671">
                  <c:v>50.2</c:v>
                </c:pt>
                <c:pt idx="4672">
                  <c:v>50.3</c:v>
                </c:pt>
                <c:pt idx="4673">
                  <c:v>50.4</c:v>
                </c:pt>
                <c:pt idx="4674">
                  <c:v>50.5</c:v>
                </c:pt>
                <c:pt idx="4675">
                  <c:v>50.6</c:v>
                </c:pt>
                <c:pt idx="4676">
                  <c:v>50.6</c:v>
                </c:pt>
                <c:pt idx="4677">
                  <c:v>50.6</c:v>
                </c:pt>
                <c:pt idx="4678">
                  <c:v>50.6</c:v>
                </c:pt>
                <c:pt idx="4679">
                  <c:v>50.6</c:v>
                </c:pt>
                <c:pt idx="4680">
                  <c:v>50.6</c:v>
                </c:pt>
                <c:pt idx="4681">
                  <c:v>50.6</c:v>
                </c:pt>
                <c:pt idx="4682">
                  <c:v>50.6</c:v>
                </c:pt>
                <c:pt idx="4683">
                  <c:v>50.6</c:v>
                </c:pt>
                <c:pt idx="4684">
                  <c:v>50.6</c:v>
                </c:pt>
                <c:pt idx="4685">
                  <c:v>50.6</c:v>
                </c:pt>
                <c:pt idx="4686">
                  <c:v>50.6</c:v>
                </c:pt>
                <c:pt idx="4687">
                  <c:v>50.6</c:v>
                </c:pt>
                <c:pt idx="4688">
                  <c:v>50.6</c:v>
                </c:pt>
                <c:pt idx="4689">
                  <c:v>50.6</c:v>
                </c:pt>
                <c:pt idx="4690">
                  <c:v>50.6</c:v>
                </c:pt>
                <c:pt idx="4691">
                  <c:v>50.6</c:v>
                </c:pt>
                <c:pt idx="4692">
                  <c:v>50.6</c:v>
                </c:pt>
                <c:pt idx="4693">
                  <c:v>50.6</c:v>
                </c:pt>
                <c:pt idx="4694">
                  <c:v>50.6</c:v>
                </c:pt>
                <c:pt idx="4695">
                  <c:v>50.6</c:v>
                </c:pt>
                <c:pt idx="4696">
                  <c:v>50.6</c:v>
                </c:pt>
                <c:pt idx="4697">
                  <c:v>50.6</c:v>
                </c:pt>
                <c:pt idx="4698">
                  <c:v>50.6</c:v>
                </c:pt>
                <c:pt idx="4699">
                  <c:v>50.5</c:v>
                </c:pt>
                <c:pt idx="4700">
                  <c:v>50.5</c:v>
                </c:pt>
                <c:pt idx="4701">
                  <c:v>50.5</c:v>
                </c:pt>
                <c:pt idx="4702">
                  <c:v>50.5</c:v>
                </c:pt>
                <c:pt idx="4703">
                  <c:v>50.5</c:v>
                </c:pt>
                <c:pt idx="4704">
                  <c:v>50.5</c:v>
                </c:pt>
                <c:pt idx="4705">
                  <c:v>50.5</c:v>
                </c:pt>
                <c:pt idx="4706">
                  <c:v>50.5</c:v>
                </c:pt>
                <c:pt idx="4707">
                  <c:v>50.5</c:v>
                </c:pt>
                <c:pt idx="4708">
                  <c:v>50.5</c:v>
                </c:pt>
                <c:pt idx="4709">
                  <c:v>50.5</c:v>
                </c:pt>
                <c:pt idx="4710">
                  <c:v>50.5</c:v>
                </c:pt>
                <c:pt idx="4711">
                  <c:v>50.5</c:v>
                </c:pt>
                <c:pt idx="4712">
                  <c:v>50.5</c:v>
                </c:pt>
                <c:pt idx="4713">
                  <c:v>50.5</c:v>
                </c:pt>
                <c:pt idx="4714">
                  <c:v>50.5</c:v>
                </c:pt>
                <c:pt idx="4715">
                  <c:v>50.5</c:v>
                </c:pt>
                <c:pt idx="4716">
                  <c:v>50.5</c:v>
                </c:pt>
                <c:pt idx="4717">
                  <c:v>50.5</c:v>
                </c:pt>
                <c:pt idx="4718">
                  <c:v>50.5</c:v>
                </c:pt>
                <c:pt idx="4719">
                  <c:v>50.5</c:v>
                </c:pt>
                <c:pt idx="4720">
                  <c:v>50.5</c:v>
                </c:pt>
                <c:pt idx="4721">
                  <c:v>50.5</c:v>
                </c:pt>
                <c:pt idx="4722">
                  <c:v>50.5</c:v>
                </c:pt>
                <c:pt idx="4723">
                  <c:v>50.5</c:v>
                </c:pt>
                <c:pt idx="4724">
                  <c:v>50.5</c:v>
                </c:pt>
                <c:pt idx="4725">
                  <c:v>50.5</c:v>
                </c:pt>
                <c:pt idx="4726">
                  <c:v>50.5</c:v>
                </c:pt>
                <c:pt idx="4727">
                  <c:v>50.5</c:v>
                </c:pt>
                <c:pt idx="4728">
                  <c:v>50.5</c:v>
                </c:pt>
                <c:pt idx="4729">
                  <c:v>50.5</c:v>
                </c:pt>
                <c:pt idx="4730">
                  <c:v>50.5</c:v>
                </c:pt>
                <c:pt idx="4731">
                  <c:v>50.5</c:v>
                </c:pt>
                <c:pt idx="4732">
                  <c:v>50.6</c:v>
                </c:pt>
                <c:pt idx="4733">
                  <c:v>50.6</c:v>
                </c:pt>
                <c:pt idx="4734">
                  <c:v>50.6</c:v>
                </c:pt>
                <c:pt idx="4735">
                  <c:v>50.6</c:v>
                </c:pt>
                <c:pt idx="4736">
                  <c:v>50.6</c:v>
                </c:pt>
                <c:pt idx="4737">
                  <c:v>50.6</c:v>
                </c:pt>
                <c:pt idx="4738">
                  <c:v>50.6</c:v>
                </c:pt>
                <c:pt idx="4739">
                  <c:v>50.6</c:v>
                </c:pt>
                <c:pt idx="4740">
                  <c:v>50.6</c:v>
                </c:pt>
                <c:pt idx="4741">
                  <c:v>50.6</c:v>
                </c:pt>
                <c:pt idx="4742">
                  <c:v>50.6</c:v>
                </c:pt>
                <c:pt idx="4743">
                  <c:v>50.6</c:v>
                </c:pt>
                <c:pt idx="4744">
                  <c:v>50.6</c:v>
                </c:pt>
                <c:pt idx="4745">
                  <c:v>50.6</c:v>
                </c:pt>
                <c:pt idx="4746">
                  <c:v>50.6</c:v>
                </c:pt>
                <c:pt idx="4747">
                  <c:v>50.6</c:v>
                </c:pt>
                <c:pt idx="4748">
                  <c:v>50.6</c:v>
                </c:pt>
                <c:pt idx="4749">
                  <c:v>50.6</c:v>
                </c:pt>
                <c:pt idx="4750">
                  <c:v>50.6</c:v>
                </c:pt>
                <c:pt idx="4751">
                  <c:v>50.6</c:v>
                </c:pt>
                <c:pt idx="4752">
                  <c:v>50.6</c:v>
                </c:pt>
                <c:pt idx="4753">
                  <c:v>50.6</c:v>
                </c:pt>
                <c:pt idx="4754">
                  <c:v>50.6</c:v>
                </c:pt>
                <c:pt idx="4755">
                  <c:v>50.6</c:v>
                </c:pt>
                <c:pt idx="4756">
                  <c:v>50.6</c:v>
                </c:pt>
                <c:pt idx="4757">
                  <c:v>50.6</c:v>
                </c:pt>
                <c:pt idx="4758">
                  <c:v>50.6</c:v>
                </c:pt>
                <c:pt idx="4759">
                  <c:v>50.6</c:v>
                </c:pt>
                <c:pt idx="4760">
                  <c:v>50.5</c:v>
                </c:pt>
                <c:pt idx="4761">
                  <c:v>50.5</c:v>
                </c:pt>
                <c:pt idx="4762">
                  <c:v>50.5</c:v>
                </c:pt>
                <c:pt idx="4763">
                  <c:v>50.5</c:v>
                </c:pt>
                <c:pt idx="4764">
                  <c:v>50.5</c:v>
                </c:pt>
                <c:pt idx="4765">
                  <c:v>50.5</c:v>
                </c:pt>
                <c:pt idx="4766">
                  <c:v>50.5</c:v>
                </c:pt>
                <c:pt idx="4767">
                  <c:v>50.5</c:v>
                </c:pt>
                <c:pt idx="4768">
                  <c:v>50.5</c:v>
                </c:pt>
                <c:pt idx="4769">
                  <c:v>50.5</c:v>
                </c:pt>
                <c:pt idx="4770">
                  <c:v>50.5</c:v>
                </c:pt>
                <c:pt idx="4771">
                  <c:v>50.5</c:v>
                </c:pt>
                <c:pt idx="4772">
                  <c:v>50.5</c:v>
                </c:pt>
                <c:pt idx="4773">
                  <c:v>50.5</c:v>
                </c:pt>
                <c:pt idx="4774">
                  <c:v>50.5</c:v>
                </c:pt>
                <c:pt idx="4775">
                  <c:v>50.5</c:v>
                </c:pt>
                <c:pt idx="4776">
                  <c:v>50.5</c:v>
                </c:pt>
                <c:pt idx="4777">
                  <c:v>50.5</c:v>
                </c:pt>
                <c:pt idx="4778">
                  <c:v>50.5</c:v>
                </c:pt>
                <c:pt idx="4779">
                  <c:v>50.5</c:v>
                </c:pt>
                <c:pt idx="4780">
                  <c:v>50.5</c:v>
                </c:pt>
                <c:pt idx="4781">
                  <c:v>50.5</c:v>
                </c:pt>
                <c:pt idx="4782">
                  <c:v>50.5</c:v>
                </c:pt>
                <c:pt idx="4783">
                  <c:v>50.5</c:v>
                </c:pt>
                <c:pt idx="4784">
                  <c:v>50.5</c:v>
                </c:pt>
                <c:pt idx="4785">
                  <c:v>50.5</c:v>
                </c:pt>
                <c:pt idx="4786">
                  <c:v>50.5</c:v>
                </c:pt>
                <c:pt idx="4787">
                  <c:v>50.5</c:v>
                </c:pt>
                <c:pt idx="4788">
                  <c:v>50.5</c:v>
                </c:pt>
                <c:pt idx="4789">
                  <c:v>50.5</c:v>
                </c:pt>
                <c:pt idx="4790">
                  <c:v>50.5</c:v>
                </c:pt>
                <c:pt idx="4791">
                  <c:v>50.5</c:v>
                </c:pt>
                <c:pt idx="4792">
                  <c:v>50.5</c:v>
                </c:pt>
                <c:pt idx="4793">
                  <c:v>50.5</c:v>
                </c:pt>
                <c:pt idx="4794">
                  <c:v>50.5</c:v>
                </c:pt>
                <c:pt idx="4795">
                  <c:v>50.5</c:v>
                </c:pt>
                <c:pt idx="4796">
                  <c:v>50.5</c:v>
                </c:pt>
                <c:pt idx="4797">
                  <c:v>50.5</c:v>
                </c:pt>
                <c:pt idx="4798">
                  <c:v>50.5</c:v>
                </c:pt>
                <c:pt idx="4799">
                  <c:v>50.5</c:v>
                </c:pt>
                <c:pt idx="4800">
                  <c:v>50.6</c:v>
                </c:pt>
                <c:pt idx="4801">
                  <c:v>50.6</c:v>
                </c:pt>
                <c:pt idx="4802">
                  <c:v>50.6</c:v>
                </c:pt>
                <c:pt idx="4803">
                  <c:v>50.6</c:v>
                </c:pt>
                <c:pt idx="4804">
                  <c:v>50.6</c:v>
                </c:pt>
                <c:pt idx="4805">
                  <c:v>50.6</c:v>
                </c:pt>
                <c:pt idx="4806">
                  <c:v>50.6</c:v>
                </c:pt>
                <c:pt idx="4807">
                  <c:v>50.6</c:v>
                </c:pt>
                <c:pt idx="4808">
                  <c:v>50.6</c:v>
                </c:pt>
                <c:pt idx="4809">
                  <c:v>50.6</c:v>
                </c:pt>
                <c:pt idx="4810">
                  <c:v>50.6</c:v>
                </c:pt>
                <c:pt idx="4811">
                  <c:v>50.6</c:v>
                </c:pt>
                <c:pt idx="4812">
                  <c:v>50.6</c:v>
                </c:pt>
                <c:pt idx="4813">
                  <c:v>50.6</c:v>
                </c:pt>
                <c:pt idx="4814">
                  <c:v>50.6</c:v>
                </c:pt>
                <c:pt idx="4815">
                  <c:v>50.6</c:v>
                </c:pt>
                <c:pt idx="4816">
                  <c:v>50.6</c:v>
                </c:pt>
                <c:pt idx="4817">
                  <c:v>50.6</c:v>
                </c:pt>
                <c:pt idx="4818">
                  <c:v>50.6</c:v>
                </c:pt>
                <c:pt idx="4819">
                  <c:v>50.6</c:v>
                </c:pt>
                <c:pt idx="4820">
                  <c:v>50.6</c:v>
                </c:pt>
                <c:pt idx="4821">
                  <c:v>50.6</c:v>
                </c:pt>
                <c:pt idx="4822">
                  <c:v>50.6</c:v>
                </c:pt>
                <c:pt idx="4823">
                  <c:v>50.6</c:v>
                </c:pt>
                <c:pt idx="4824">
                  <c:v>50.6</c:v>
                </c:pt>
                <c:pt idx="4825">
                  <c:v>50.6</c:v>
                </c:pt>
                <c:pt idx="4826">
                  <c:v>50.6</c:v>
                </c:pt>
                <c:pt idx="4827">
                  <c:v>50.6</c:v>
                </c:pt>
                <c:pt idx="4828">
                  <c:v>50.6</c:v>
                </c:pt>
                <c:pt idx="4829">
                  <c:v>50.6</c:v>
                </c:pt>
                <c:pt idx="4830">
                  <c:v>50.6</c:v>
                </c:pt>
                <c:pt idx="4831">
                  <c:v>50.6</c:v>
                </c:pt>
                <c:pt idx="4832">
                  <c:v>50.6</c:v>
                </c:pt>
                <c:pt idx="4833">
                  <c:v>50.6</c:v>
                </c:pt>
                <c:pt idx="4834">
                  <c:v>50.6</c:v>
                </c:pt>
                <c:pt idx="4835">
                  <c:v>50.6</c:v>
                </c:pt>
                <c:pt idx="4836">
                  <c:v>50.6</c:v>
                </c:pt>
                <c:pt idx="4837">
                  <c:v>50.6</c:v>
                </c:pt>
                <c:pt idx="4838">
                  <c:v>50.6</c:v>
                </c:pt>
                <c:pt idx="4839">
                  <c:v>50.6</c:v>
                </c:pt>
                <c:pt idx="4840">
                  <c:v>50.6</c:v>
                </c:pt>
                <c:pt idx="4841">
                  <c:v>50.6</c:v>
                </c:pt>
                <c:pt idx="4842">
                  <c:v>50.6</c:v>
                </c:pt>
                <c:pt idx="4843">
                  <c:v>50.7</c:v>
                </c:pt>
                <c:pt idx="4844">
                  <c:v>50.7</c:v>
                </c:pt>
                <c:pt idx="4845">
                  <c:v>50.7</c:v>
                </c:pt>
                <c:pt idx="4846">
                  <c:v>50.7</c:v>
                </c:pt>
                <c:pt idx="4847">
                  <c:v>50.7</c:v>
                </c:pt>
                <c:pt idx="4848">
                  <c:v>50.7</c:v>
                </c:pt>
                <c:pt idx="4849">
                  <c:v>50.7</c:v>
                </c:pt>
                <c:pt idx="4850">
                  <c:v>50.7</c:v>
                </c:pt>
                <c:pt idx="4851">
                  <c:v>50.7</c:v>
                </c:pt>
                <c:pt idx="4852">
                  <c:v>50.7</c:v>
                </c:pt>
                <c:pt idx="4853">
                  <c:v>50.7</c:v>
                </c:pt>
                <c:pt idx="4854">
                  <c:v>50.7</c:v>
                </c:pt>
                <c:pt idx="4855">
                  <c:v>50.7</c:v>
                </c:pt>
                <c:pt idx="4856">
                  <c:v>50.6</c:v>
                </c:pt>
                <c:pt idx="4857">
                  <c:v>50.6</c:v>
                </c:pt>
                <c:pt idx="4858">
                  <c:v>50.6</c:v>
                </c:pt>
                <c:pt idx="4859">
                  <c:v>50.6</c:v>
                </c:pt>
                <c:pt idx="4860">
                  <c:v>50.7</c:v>
                </c:pt>
                <c:pt idx="4861">
                  <c:v>50.7</c:v>
                </c:pt>
                <c:pt idx="4862">
                  <c:v>50.7</c:v>
                </c:pt>
                <c:pt idx="4863">
                  <c:v>50.7</c:v>
                </c:pt>
                <c:pt idx="4864">
                  <c:v>50.7</c:v>
                </c:pt>
                <c:pt idx="4865">
                  <c:v>50.7</c:v>
                </c:pt>
                <c:pt idx="4866">
                  <c:v>50.7</c:v>
                </c:pt>
                <c:pt idx="4867">
                  <c:v>50.7</c:v>
                </c:pt>
                <c:pt idx="4868">
                  <c:v>50.7</c:v>
                </c:pt>
                <c:pt idx="4869">
                  <c:v>50.7</c:v>
                </c:pt>
                <c:pt idx="4870">
                  <c:v>50.7</c:v>
                </c:pt>
                <c:pt idx="4871">
                  <c:v>50.7</c:v>
                </c:pt>
                <c:pt idx="4872">
                  <c:v>50.7</c:v>
                </c:pt>
                <c:pt idx="4873">
                  <c:v>50.7</c:v>
                </c:pt>
                <c:pt idx="4874">
                  <c:v>50.7</c:v>
                </c:pt>
                <c:pt idx="4875">
                  <c:v>50.7</c:v>
                </c:pt>
                <c:pt idx="4876">
                  <c:v>50.7</c:v>
                </c:pt>
                <c:pt idx="4877">
                  <c:v>50.7</c:v>
                </c:pt>
                <c:pt idx="4878">
                  <c:v>50.7</c:v>
                </c:pt>
                <c:pt idx="4879">
                  <c:v>50.7</c:v>
                </c:pt>
                <c:pt idx="4880">
                  <c:v>50.7</c:v>
                </c:pt>
                <c:pt idx="4881">
                  <c:v>50.6</c:v>
                </c:pt>
                <c:pt idx="4882">
                  <c:v>50.7</c:v>
                </c:pt>
                <c:pt idx="4883">
                  <c:v>50.7</c:v>
                </c:pt>
                <c:pt idx="4884">
                  <c:v>50.7</c:v>
                </c:pt>
                <c:pt idx="4885">
                  <c:v>50.7</c:v>
                </c:pt>
                <c:pt idx="4886">
                  <c:v>50.7</c:v>
                </c:pt>
                <c:pt idx="4887">
                  <c:v>50.7</c:v>
                </c:pt>
                <c:pt idx="4888">
                  <c:v>50.7</c:v>
                </c:pt>
                <c:pt idx="4889">
                  <c:v>50.7</c:v>
                </c:pt>
                <c:pt idx="4890">
                  <c:v>50.8</c:v>
                </c:pt>
                <c:pt idx="4891">
                  <c:v>50.8</c:v>
                </c:pt>
                <c:pt idx="4892">
                  <c:v>50.8</c:v>
                </c:pt>
                <c:pt idx="4893">
                  <c:v>50.8</c:v>
                </c:pt>
                <c:pt idx="4894">
                  <c:v>50.8</c:v>
                </c:pt>
                <c:pt idx="4895">
                  <c:v>50.8</c:v>
                </c:pt>
                <c:pt idx="4896">
                  <c:v>50.8</c:v>
                </c:pt>
                <c:pt idx="4897">
                  <c:v>50.8</c:v>
                </c:pt>
                <c:pt idx="4898">
                  <c:v>50.8</c:v>
                </c:pt>
                <c:pt idx="4899">
                  <c:v>50.8</c:v>
                </c:pt>
                <c:pt idx="4900">
                  <c:v>50.8</c:v>
                </c:pt>
                <c:pt idx="4901">
                  <c:v>50.8</c:v>
                </c:pt>
                <c:pt idx="4902">
                  <c:v>50.8</c:v>
                </c:pt>
                <c:pt idx="4903">
                  <c:v>50.9</c:v>
                </c:pt>
                <c:pt idx="4904">
                  <c:v>50.9</c:v>
                </c:pt>
                <c:pt idx="4905">
                  <c:v>50.9</c:v>
                </c:pt>
                <c:pt idx="4906">
                  <c:v>50.9</c:v>
                </c:pt>
                <c:pt idx="4907">
                  <c:v>50.9</c:v>
                </c:pt>
                <c:pt idx="4908">
                  <c:v>50.9</c:v>
                </c:pt>
                <c:pt idx="4909">
                  <c:v>50.9</c:v>
                </c:pt>
                <c:pt idx="4910">
                  <c:v>51</c:v>
                </c:pt>
                <c:pt idx="4911">
                  <c:v>51</c:v>
                </c:pt>
                <c:pt idx="4912">
                  <c:v>51</c:v>
                </c:pt>
                <c:pt idx="4913">
                  <c:v>51</c:v>
                </c:pt>
                <c:pt idx="4914">
                  <c:v>51</c:v>
                </c:pt>
                <c:pt idx="4915">
                  <c:v>51</c:v>
                </c:pt>
                <c:pt idx="4916">
                  <c:v>51.1</c:v>
                </c:pt>
                <c:pt idx="4917">
                  <c:v>51.1</c:v>
                </c:pt>
                <c:pt idx="4918">
                  <c:v>51.1</c:v>
                </c:pt>
                <c:pt idx="4919">
                  <c:v>51.2</c:v>
                </c:pt>
                <c:pt idx="4920">
                  <c:v>51.2</c:v>
                </c:pt>
                <c:pt idx="4921">
                  <c:v>51.3</c:v>
                </c:pt>
                <c:pt idx="4922">
                  <c:v>51.4</c:v>
                </c:pt>
                <c:pt idx="4923">
                  <c:v>51.4</c:v>
                </c:pt>
                <c:pt idx="4924">
                  <c:v>51.5</c:v>
                </c:pt>
                <c:pt idx="4925">
                  <c:v>51.6</c:v>
                </c:pt>
                <c:pt idx="4926">
                  <c:v>51.6</c:v>
                </c:pt>
                <c:pt idx="4927">
                  <c:v>51.7</c:v>
                </c:pt>
                <c:pt idx="4928">
                  <c:v>51.7</c:v>
                </c:pt>
                <c:pt idx="4929">
                  <c:v>51.8</c:v>
                </c:pt>
                <c:pt idx="4930">
                  <c:v>51.8</c:v>
                </c:pt>
                <c:pt idx="4931">
                  <c:v>51.8</c:v>
                </c:pt>
                <c:pt idx="4932">
                  <c:v>51.8</c:v>
                </c:pt>
                <c:pt idx="4933">
                  <c:v>51.8</c:v>
                </c:pt>
                <c:pt idx="4934">
                  <c:v>51.8</c:v>
                </c:pt>
                <c:pt idx="4935">
                  <c:v>51.8</c:v>
                </c:pt>
                <c:pt idx="4936">
                  <c:v>51.8</c:v>
                </c:pt>
                <c:pt idx="4937">
                  <c:v>51.9</c:v>
                </c:pt>
                <c:pt idx="4938">
                  <c:v>51.9</c:v>
                </c:pt>
                <c:pt idx="4939">
                  <c:v>51.9</c:v>
                </c:pt>
                <c:pt idx="4940">
                  <c:v>52</c:v>
                </c:pt>
                <c:pt idx="4941">
                  <c:v>52</c:v>
                </c:pt>
                <c:pt idx="4942">
                  <c:v>52</c:v>
                </c:pt>
                <c:pt idx="4943">
                  <c:v>51.9</c:v>
                </c:pt>
                <c:pt idx="4944">
                  <c:v>51.9</c:v>
                </c:pt>
                <c:pt idx="4945">
                  <c:v>51.9</c:v>
                </c:pt>
                <c:pt idx="4946">
                  <c:v>51.9</c:v>
                </c:pt>
                <c:pt idx="4947">
                  <c:v>51.9</c:v>
                </c:pt>
                <c:pt idx="4948">
                  <c:v>51.9</c:v>
                </c:pt>
                <c:pt idx="4949">
                  <c:v>51.9</c:v>
                </c:pt>
                <c:pt idx="4950">
                  <c:v>51.9</c:v>
                </c:pt>
                <c:pt idx="4951">
                  <c:v>51.9</c:v>
                </c:pt>
                <c:pt idx="4952">
                  <c:v>51.9</c:v>
                </c:pt>
                <c:pt idx="4953">
                  <c:v>51.9</c:v>
                </c:pt>
                <c:pt idx="4954">
                  <c:v>51.9</c:v>
                </c:pt>
                <c:pt idx="4955">
                  <c:v>51.9</c:v>
                </c:pt>
                <c:pt idx="4956">
                  <c:v>51.9</c:v>
                </c:pt>
                <c:pt idx="4957">
                  <c:v>51.9</c:v>
                </c:pt>
                <c:pt idx="4958">
                  <c:v>51.9</c:v>
                </c:pt>
                <c:pt idx="4959">
                  <c:v>51.9</c:v>
                </c:pt>
                <c:pt idx="4960">
                  <c:v>51.9</c:v>
                </c:pt>
                <c:pt idx="4961">
                  <c:v>51.9</c:v>
                </c:pt>
                <c:pt idx="4962">
                  <c:v>51.9</c:v>
                </c:pt>
                <c:pt idx="4963">
                  <c:v>51.9</c:v>
                </c:pt>
                <c:pt idx="4964">
                  <c:v>51.8</c:v>
                </c:pt>
                <c:pt idx="4965">
                  <c:v>51.8</c:v>
                </c:pt>
                <c:pt idx="4966">
                  <c:v>51.8</c:v>
                </c:pt>
                <c:pt idx="4967">
                  <c:v>51.9</c:v>
                </c:pt>
                <c:pt idx="4968">
                  <c:v>51.9</c:v>
                </c:pt>
                <c:pt idx="4969">
                  <c:v>51.9</c:v>
                </c:pt>
                <c:pt idx="4970">
                  <c:v>51.8</c:v>
                </c:pt>
                <c:pt idx="4971">
                  <c:v>51.8</c:v>
                </c:pt>
                <c:pt idx="4972">
                  <c:v>51.8</c:v>
                </c:pt>
                <c:pt idx="4973">
                  <c:v>51.8</c:v>
                </c:pt>
                <c:pt idx="4974">
                  <c:v>51.8</c:v>
                </c:pt>
                <c:pt idx="4975">
                  <c:v>51.8</c:v>
                </c:pt>
                <c:pt idx="4976">
                  <c:v>51.8</c:v>
                </c:pt>
                <c:pt idx="4977">
                  <c:v>51.8</c:v>
                </c:pt>
                <c:pt idx="4978">
                  <c:v>51.8</c:v>
                </c:pt>
                <c:pt idx="4979">
                  <c:v>51.8</c:v>
                </c:pt>
                <c:pt idx="4980">
                  <c:v>51.8</c:v>
                </c:pt>
                <c:pt idx="4981">
                  <c:v>51.8</c:v>
                </c:pt>
                <c:pt idx="4982">
                  <c:v>51.8</c:v>
                </c:pt>
                <c:pt idx="4983">
                  <c:v>51.8</c:v>
                </c:pt>
                <c:pt idx="4984">
                  <c:v>51.8</c:v>
                </c:pt>
                <c:pt idx="4985">
                  <c:v>51.8</c:v>
                </c:pt>
                <c:pt idx="4986">
                  <c:v>51.8</c:v>
                </c:pt>
                <c:pt idx="4987">
                  <c:v>51.8</c:v>
                </c:pt>
                <c:pt idx="4988">
                  <c:v>51.8</c:v>
                </c:pt>
                <c:pt idx="4989">
                  <c:v>51.8</c:v>
                </c:pt>
                <c:pt idx="4990">
                  <c:v>51.8</c:v>
                </c:pt>
                <c:pt idx="4991">
                  <c:v>51.8</c:v>
                </c:pt>
                <c:pt idx="4992">
                  <c:v>51.8</c:v>
                </c:pt>
                <c:pt idx="4993">
                  <c:v>51.8</c:v>
                </c:pt>
                <c:pt idx="4994">
                  <c:v>51.8</c:v>
                </c:pt>
                <c:pt idx="4995">
                  <c:v>51.8</c:v>
                </c:pt>
                <c:pt idx="4996">
                  <c:v>51.8</c:v>
                </c:pt>
                <c:pt idx="4997">
                  <c:v>51.8</c:v>
                </c:pt>
                <c:pt idx="4998">
                  <c:v>51.8</c:v>
                </c:pt>
                <c:pt idx="4999">
                  <c:v>51.8</c:v>
                </c:pt>
                <c:pt idx="5000">
                  <c:v>51.8</c:v>
                </c:pt>
                <c:pt idx="5001">
                  <c:v>51.8</c:v>
                </c:pt>
                <c:pt idx="5002">
                  <c:v>51.8</c:v>
                </c:pt>
                <c:pt idx="5003">
                  <c:v>51.8</c:v>
                </c:pt>
                <c:pt idx="5004">
                  <c:v>51.8</c:v>
                </c:pt>
                <c:pt idx="5005">
                  <c:v>51.8</c:v>
                </c:pt>
                <c:pt idx="5006">
                  <c:v>51.8</c:v>
                </c:pt>
                <c:pt idx="5007">
                  <c:v>51.8</c:v>
                </c:pt>
                <c:pt idx="5008">
                  <c:v>51.8</c:v>
                </c:pt>
                <c:pt idx="5009">
                  <c:v>51.8</c:v>
                </c:pt>
                <c:pt idx="5010">
                  <c:v>51.8</c:v>
                </c:pt>
                <c:pt idx="5011">
                  <c:v>51.8</c:v>
                </c:pt>
                <c:pt idx="5012">
                  <c:v>51.8</c:v>
                </c:pt>
                <c:pt idx="5013">
                  <c:v>51.8</c:v>
                </c:pt>
                <c:pt idx="5014">
                  <c:v>51.8</c:v>
                </c:pt>
                <c:pt idx="5015">
                  <c:v>51.9</c:v>
                </c:pt>
                <c:pt idx="5016">
                  <c:v>51.9</c:v>
                </c:pt>
                <c:pt idx="5017">
                  <c:v>51.9</c:v>
                </c:pt>
                <c:pt idx="5018">
                  <c:v>52</c:v>
                </c:pt>
                <c:pt idx="5019">
                  <c:v>52</c:v>
                </c:pt>
                <c:pt idx="5020">
                  <c:v>52</c:v>
                </c:pt>
                <c:pt idx="5021">
                  <c:v>52</c:v>
                </c:pt>
                <c:pt idx="5022">
                  <c:v>52</c:v>
                </c:pt>
                <c:pt idx="5023">
                  <c:v>52.1</c:v>
                </c:pt>
                <c:pt idx="5024">
                  <c:v>52.1</c:v>
                </c:pt>
                <c:pt idx="5025">
                  <c:v>52.1</c:v>
                </c:pt>
                <c:pt idx="5026">
                  <c:v>52.2</c:v>
                </c:pt>
                <c:pt idx="5027">
                  <c:v>52.2</c:v>
                </c:pt>
                <c:pt idx="5028">
                  <c:v>52.2</c:v>
                </c:pt>
                <c:pt idx="5029">
                  <c:v>52.3</c:v>
                </c:pt>
                <c:pt idx="5030">
                  <c:v>52.3</c:v>
                </c:pt>
                <c:pt idx="5031">
                  <c:v>52.3</c:v>
                </c:pt>
                <c:pt idx="5032">
                  <c:v>52.3</c:v>
                </c:pt>
                <c:pt idx="5033">
                  <c:v>52.4</c:v>
                </c:pt>
                <c:pt idx="5034">
                  <c:v>52.4</c:v>
                </c:pt>
                <c:pt idx="5035">
                  <c:v>52.5</c:v>
                </c:pt>
                <c:pt idx="5036">
                  <c:v>52.5</c:v>
                </c:pt>
                <c:pt idx="5037">
                  <c:v>52.6</c:v>
                </c:pt>
                <c:pt idx="5038">
                  <c:v>52.6</c:v>
                </c:pt>
                <c:pt idx="5039">
                  <c:v>52.7</c:v>
                </c:pt>
                <c:pt idx="5040">
                  <c:v>52.7</c:v>
                </c:pt>
                <c:pt idx="5041">
                  <c:v>52.8</c:v>
                </c:pt>
                <c:pt idx="5042">
                  <c:v>52.8</c:v>
                </c:pt>
                <c:pt idx="5043">
                  <c:v>52.9</c:v>
                </c:pt>
                <c:pt idx="5044">
                  <c:v>53</c:v>
                </c:pt>
                <c:pt idx="5045">
                  <c:v>53</c:v>
                </c:pt>
                <c:pt idx="5046">
                  <c:v>53</c:v>
                </c:pt>
                <c:pt idx="5047">
                  <c:v>53</c:v>
                </c:pt>
                <c:pt idx="5048">
                  <c:v>53.1</c:v>
                </c:pt>
                <c:pt idx="5049">
                  <c:v>53.1</c:v>
                </c:pt>
                <c:pt idx="5050">
                  <c:v>53.2</c:v>
                </c:pt>
                <c:pt idx="5051">
                  <c:v>53.2</c:v>
                </c:pt>
                <c:pt idx="5052">
                  <c:v>53.2</c:v>
                </c:pt>
                <c:pt idx="5053">
                  <c:v>53.3</c:v>
                </c:pt>
                <c:pt idx="5054">
                  <c:v>53.3</c:v>
                </c:pt>
                <c:pt idx="5055">
                  <c:v>53.3</c:v>
                </c:pt>
                <c:pt idx="5056">
                  <c:v>53.4</c:v>
                </c:pt>
                <c:pt idx="5057">
                  <c:v>53.4</c:v>
                </c:pt>
                <c:pt idx="5058">
                  <c:v>53.5</c:v>
                </c:pt>
                <c:pt idx="5059">
                  <c:v>53.5</c:v>
                </c:pt>
                <c:pt idx="5060">
                  <c:v>53.5</c:v>
                </c:pt>
                <c:pt idx="5061">
                  <c:v>53.6</c:v>
                </c:pt>
                <c:pt idx="5062">
                  <c:v>53.6</c:v>
                </c:pt>
                <c:pt idx="5063">
                  <c:v>53.6</c:v>
                </c:pt>
                <c:pt idx="5064">
                  <c:v>53.6</c:v>
                </c:pt>
                <c:pt idx="5065">
                  <c:v>53.6</c:v>
                </c:pt>
                <c:pt idx="5066">
                  <c:v>53.6</c:v>
                </c:pt>
                <c:pt idx="5067">
                  <c:v>53.6</c:v>
                </c:pt>
                <c:pt idx="5068">
                  <c:v>53.6</c:v>
                </c:pt>
                <c:pt idx="5069">
                  <c:v>53.6</c:v>
                </c:pt>
                <c:pt idx="5070">
                  <c:v>53.6</c:v>
                </c:pt>
                <c:pt idx="5071">
                  <c:v>53.6</c:v>
                </c:pt>
                <c:pt idx="5072">
                  <c:v>53.6</c:v>
                </c:pt>
                <c:pt idx="5073">
                  <c:v>53.6</c:v>
                </c:pt>
                <c:pt idx="5074">
                  <c:v>53.6</c:v>
                </c:pt>
                <c:pt idx="5075">
                  <c:v>53.6</c:v>
                </c:pt>
                <c:pt idx="5076">
                  <c:v>53.6</c:v>
                </c:pt>
                <c:pt idx="5077">
                  <c:v>53.6</c:v>
                </c:pt>
                <c:pt idx="5078">
                  <c:v>53.6</c:v>
                </c:pt>
                <c:pt idx="5079">
                  <c:v>53.5</c:v>
                </c:pt>
                <c:pt idx="5080">
                  <c:v>53.5</c:v>
                </c:pt>
                <c:pt idx="5081">
                  <c:v>53.5</c:v>
                </c:pt>
                <c:pt idx="5082">
                  <c:v>53.5</c:v>
                </c:pt>
                <c:pt idx="5083">
                  <c:v>53.5</c:v>
                </c:pt>
                <c:pt idx="5084">
                  <c:v>53.5</c:v>
                </c:pt>
                <c:pt idx="5085">
                  <c:v>53.5</c:v>
                </c:pt>
                <c:pt idx="5086">
                  <c:v>53.5</c:v>
                </c:pt>
                <c:pt idx="5087">
                  <c:v>53.5</c:v>
                </c:pt>
                <c:pt idx="5088">
                  <c:v>53.5</c:v>
                </c:pt>
                <c:pt idx="5089">
                  <c:v>53.5</c:v>
                </c:pt>
                <c:pt idx="5090">
                  <c:v>53.5</c:v>
                </c:pt>
                <c:pt idx="5091">
                  <c:v>53.5</c:v>
                </c:pt>
                <c:pt idx="5092">
                  <c:v>53.5</c:v>
                </c:pt>
                <c:pt idx="5093">
                  <c:v>53.4</c:v>
                </c:pt>
                <c:pt idx="5094">
                  <c:v>53.4</c:v>
                </c:pt>
                <c:pt idx="5095">
                  <c:v>53.4</c:v>
                </c:pt>
                <c:pt idx="5096">
                  <c:v>53.4</c:v>
                </c:pt>
                <c:pt idx="5097">
                  <c:v>53.4</c:v>
                </c:pt>
                <c:pt idx="5098">
                  <c:v>53.4</c:v>
                </c:pt>
                <c:pt idx="5099">
                  <c:v>53.4</c:v>
                </c:pt>
                <c:pt idx="5100">
                  <c:v>53.4</c:v>
                </c:pt>
                <c:pt idx="5101">
                  <c:v>53.4</c:v>
                </c:pt>
                <c:pt idx="5102">
                  <c:v>53.4</c:v>
                </c:pt>
                <c:pt idx="5103">
                  <c:v>53.4</c:v>
                </c:pt>
                <c:pt idx="5104">
                  <c:v>53.4</c:v>
                </c:pt>
                <c:pt idx="5105">
                  <c:v>53.4</c:v>
                </c:pt>
                <c:pt idx="5106">
                  <c:v>53.4</c:v>
                </c:pt>
                <c:pt idx="5107">
                  <c:v>53.4</c:v>
                </c:pt>
                <c:pt idx="5108">
                  <c:v>53.4</c:v>
                </c:pt>
                <c:pt idx="5109">
                  <c:v>53.4</c:v>
                </c:pt>
                <c:pt idx="5110">
                  <c:v>53.4</c:v>
                </c:pt>
                <c:pt idx="5111">
                  <c:v>53.4</c:v>
                </c:pt>
                <c:pt idx="5112">
                  <c:v>53.4</c:v>
                </c:pt>
                <c:pt idx="5113">
                  <c:v>53.4</c:v>
                </c:pt>
                <c:pt idx="5114">
                  <c:v>53.4</c:v>
                </c:pt>
                <c:pt idx="5115">
                  <c:v>53.4</c:v>
                </c:pt>
                <c:pt idx="5116">
                  <c:v>53.4</c:v>
                </c:pt>
                <c:pt idx="5117">
                  <c:v>53.4</c:v>
                </c:pt>
                <c:pt idx="5118">
                  <c:v>53.4</c:v>
                </c:pt>
                <c:pt idx="5119">
                  <c:v>53.4</c:v>
                </c:pt>
                <c:pt idx="5120">
                  <c:v>53.4</c:v>
                </c:pt>
                <c:pt idx="5121">
                  <c:v>53.4</c:v>
                </c:pt>
                <c:pt idx="5122">
                  <c:v>53.4</c:v>
                </c:pt>
                <c:pt idx="5123">
                  <c:v>53.4</c:v>
                </c:pt>
                <c:pt idx="5124">
                  <c:v>53.4</c:v>
                </c:pt>
                <c:pt idx="5125">
                  <c:v>53.4</c:v>
                </c:pt>
                <c:pt idx="5126">
                  <c:v>53.4</c:v>
                </c:pt>
                <c:pt idx="5127">
                  <c:v>53.4</c:v>
                </c:pt>
                <c:pt idx="5128">
                  <c:v>53.4</c:v>
                </c:pt>
                <c:pt idx="5129">
                  <c:v>53.3</c:v>
                </c:pt>
                <c:pt idx="5130">
                  <c:v>53.3</c:v>
                </c:pt>
                <c:pt idx="5131">
                  <c:v>53.3</c:v>
                </c:pt>
                <c:pt idx="5132">
                  <c:v>53.3</c:v>
                </c:pt>
                <c:pt idx="5133">
                  <c:v>53.2</c:v>
                </c:pt>
                <c:pt idx="5134">
                  <c:v>53.2</c:v>
                </c:pt>
                <c:pt idx="5135">
                  <c:v>53.2</c:v>
                </c:pt>
                <c:pt idx="5136">
                  <c:v>53.1</c:v>
                </c:pt>
                <c:pt idx="5137">
                  <c:v>53.1</c:v>
                </c:pt>
                <c:pt idx="5138">
                  <c:v>53.1</c:v>
                </c:pt>
                <c:pt idx="5139">
                  <c:v>53.1</c:v>
                </c:pt>
                <c:pt idx="5140">
                  <c:v>53.1</c:v>
                </c:pt>
                <c:pt idx="5141">
                  <c:v>53.1</c:v>
                </c:pt>
                <c:pt idx="5142">
                  <c:v>53.1</c:v>
                </c:pt>
                <c:pt idx="5143">
                  <c:v>53.1</c:v>
                </c:pt>
                <c:pt idx="5144">
                  <c:v>53.1</c:v>
                </c:pt>
                <c:pt idx="5145">
                  <c:v>53.1</c:v>
                </c:pt>
                <c:pt idx="5146">
                  <c:v>53.1</c:v>
                </c:pt>
                <c:pt idx="5147">
                  <c:v>53.1</c:v>
                </c:pt>
                <c:pt idx="5148">
                  <c:v>53.1</c:v>
                </c:pt>
                <c:pt idx="5149">
                  <c:v>53.1</c:v>
                </c:pt>
                <c:pt idx="5150">
                  <c:v>53.1</c:v>
                </c:pt>
                <c:pt idx="5151">
                  <c:v>53.1</c:v>
                </c:pt>
                <c:pt idx="5152">
                  <c:v>53.1</c:v>
                </c:pt>
                <c:pt idx="5153">
                  <c:v>53.1</c:v>
                </c:pt>
                <c:pt idx="5154">
                  <c:v>53.1</c:v>
                </c:pt>
                <c:pt idx="5155">
                  <c:v>53</c:v>
                </c:pt>
                <c:pt idx="5156">
                  <c:v>53</c:v>
                </c:pt>
                <c:pt idx="5157">
                  <c:v>53</c:v>
                </c:pt>
                <c:pt idx="5158">
                  <c:v>53</c:v>
                </c:pt>
                <c:pt idx="5159">
                  <c:v>53</c:v>
                </c:pt>
                <c:pt idx="5160">
                  <c:v>53</c:v>
                </c:pt>
                <c:pt idx="5161">
                  <c:v>53</c:v>
                </c:pt>
                <c:pt idx="5162">
                  <c:v>53</c:v>
                </c:pt>
                <c:pt idx="5163">
                  <c:v>53</c:v>
                </c:pt>
                <c:pt idx="5164">
                  <c:v>53</c:v>
                </c:pt>
                <c:pt idx="5165">
                  <c:v>53</c:v>
                </c:pt>
                <c:pt idx="5166">
                  <c:v>53</c:v>
                </c:pt>
                <c:pt idx="5167">
                  <c:v>53</c:v>
                </c:pt>
                <c:pt idx="5168">
                  <c:v>53</c:v>
                </c:pt>
                <c:pt idx="5169">
                  <c:v>53</c:v>
                </c:pt>
                <c:pt idx="5170">
                  <c:v>53</c:v>
                </c:pt>
                <c:pt idx="5171">
                  <c:v>53</c:v>
                </c:pt>
                <c:pt idx="5172">
                  <c:v>52.9</c:v>
                </c:pt>
                <c:pt idx="5173">
                  <c:v>52.9</c:v>
                </c:pt>
                <c:pt idx="5174">
                  <c:v>52.9</c:v>
                </c:pt>
                <c:pt idx="5175">
                  <c:v>52.9</c:v>
                </c:pt>
                <c:pt idx="5176">
                  <c:v>52.9</c:v>
                </c:pt>
                <c:pt idx="5177">
                  <c:v>52.9</c:v>
                </c:pt>
                <c:pt idx="5178">
                  <c:v>52.9</c:v>
                </c:pt>
                <c:pt idx="5179">
                  <c:v>52.9</c:v>
                </c:pt>
                <c:pt idx="5180">
                  <c:v>52.9</c:v>
                </c:pt>
                <c:pt idx="5181">
                  <c:v>52.9</c:v>
                </c:pt>
                <c:pt idx="5182">
                  <c:v>52.9</c:v>
                </c:pt>
                <c:pt idx="5183">
                  <c:v>52.9</c:v>
                </c:pt>
                <c:pt idx="5184">
                  <c:v>53</c:v>
                </c:pt>
                <c:pt idx="5185">
                  <c:v>53</c:v>
                </c:pt>
                <c:pt idx="5186">
                  <c:v>52.9</c:v>
                </c:pt>
                <c:pt idx="5187">
                  <c:v>52.9</c:v>
                </c:pt>
                <c:pt idx="5188">
                  <c:v>52.9</c:v>
                </c:pt>
                <c:pt idx="5189">
                  <c:v>52.9</c:v>
                </c:pt>
                <c:pt idx="5190">
                  <c:v>52.9</c:v>
                </c:pt>
                <c:pt idx="5191">
                  <c:v>52.9</c:v>
                </c:pt>
                <c:pt idx="5192">
                  <c:v>52.9</c:v>
                </c:pt>
                <c:pt idx="5193">
                  <c:v>52.9</c:v>
                </c:pt>
                <c:pt idx="5194">
                  <c:v>52.9</c:v>
                </c:pt>
                <c:pt idx="5195">
                  <c:v>52.9</c:v>
                </c:pt>
                <c:pt idx="5196">
                  <c:v>52.9</c:v>
                </c:pt>
                <c:pt idx="5197">
                  <c:v>52.9</c:v>
                </c:pt>
                <c:pt idx="5198">
                  <c:v>52.9</c:v>
                </c:pt>
                <c:pt idx="5199">
                  <c:v>52.9</c:v>
                </c:pt>
                <c:pt idx="5200">
                  <c:v>52.9</c:v>
                </c:pt>
                <c:pt idx="5201">
                  <c:v>52.9</c:v>
                </c:pt>
                <c:pt idx="5202">
                  <c:v>52.9</c:v>
                </c:pt>
                <c:pt idx="5203">
                  <c:v>52.9</c:v>
                </c:pt>
                <c:pt idx="5204">
                  <c:v>52.9</c:v>
                </c:pt>
                <c:pt idx="5205">
                  <c:v>52.9</c:v>
                </c:pt>
                <c:pt idx="5206">
                  <c:v>52.9</c:v>
                </c:pt>
                <c:pt idx="5207">
                  <c:v>52.9</c:v>
                </c:pt>
                <c:pt idx="5208">
                  <c:v>52.9</c:v>
                </c:pt>
                <c:pt idx="5209">
                  <c:v>52.9</c:v>
                </c:pt>
                <c:pt idx="5210">
                  <c:v>52.9</c:v>
                </c:pt>
                <c:pt idx="5211">
                  <c:v>52.9</c:v>
                </c:pt>
                <c:pt idx="5212">
                  <c:v>52.9</c:v>
                </c:pt>
                <c:pt idx="5213">
                  <c:v>52.8</c:v>
                </c:pt>
                <c:pt idx="5214">
                  <c:v>52.8</c:v>
                </c:pt>
                <c:pt idx="5215">
                  <c:v>52.8</c:v>
                </c:pt>
                <c:pt idx="5216">
                  <c:v>52.7</c:v>
                </c:pt>
                <c:pt idx="5217">
                  <c:v>52.7</c:v>
                </c:pt>
                <c:pt idx="5218">
                  <c:v>52.7</c:v>
                </c:pt>
                <c:pt idx="5219">
                  <c:v>52.6</c:v>
                </c:pt>
                <c:pt idx="5220">
                  <c:v>52.6</c:v>
                </c:pt>
                <c:pt idx="5221">
                  <c:v>52.6</c:v>
                </c:pt>
                <c:pt idx="5222">
                  <c:v>52.6</c:v>
                </c:pt>
                <c:pt idx="5223">
                  <c:v>52.6</c:v>
                </c:pt>
                <c:pt idx="5224">
                  <c:v>52.6</c:v>
                </c:pt>
                <c:pt idx="5225">
                  <c:v>52.6</c:v>
                </c:pt>
                <c:pt idx="5226">
                  <c:v>52.6</c:v>
                </c:pt>
                <c:pt idx="5227">
                  <c:v>52.6</c:v>
                </c:pt>
                <c:pt idx="5228">
                  <c:v>52.6</c:v>
                </c:pt>
                <c:pt idx="5229">
                  <c:v>52.6</c:v>
                </c:pt>
                <c:pt idx="5230">
                  <c:v>52.5</c:v>
                </c:pt>
                <c:pt idx="5231">
                  <c:v>52.5</c:v>
                </c:pt>
                <c:pt idx="5232">
                  <c:v>52.5</c:v>
                </c:pt>
                <c:pt idx="5233">
                  <c:v>52.5</c:v>
                </c:pt>
                <c:pt idx="5234">
                  <c:v>52.5</c:v>
                </c:pt>
                <c:pt idx="5235">
                  <c:v>52.5</c:v>
                </c:pt>
                <c:pt idx="5236">
                  <c:v>52.5</c:v>
                </c:pt>
                <c:pt idx="5237">
                  <c:v>52.5</c:v>
                </c:pt>
                <c:pt idx="5238">
                  <c:v>52.5</c:v>
                </c:pt>
                <c:pt idx="5239">
                  <c:v>52.4</c:v>
                </c:pt>
                <c:pt idx="5240">
                  <c:v>52.4</c:v>
                </c:pt>
                <c:pt idx="5241">
                  <c:v>52.4</c:v>
                </c:pt>
                <c:pt idx="5242">
                  <c:v>52.3</c:v>
                </c:pt>
                <c:pt idx="5243">
                  <c:v>52.3</c:v>
                </c:pt>
                <c:pt idx="5244">
                  <c:v>52.3</c:v>
                </c:pt>
                <c:pt idx="5245">
                  <c:v>52.2</c:v>
                </c:pt>
                <c:pt idx="5246">
                  <c:v>52.2</c:v>
                </c:pt>
                <c:pt idx="5247">
                  <c:v>52.2</c:v>
                </c:pt>
                <c:pt idx="5248">
                  <c:v>52.1</c:v>
                </c:pt>
                <c:pt idx="5249">
                  <c:v>52.1</c:v>
                </c:pt>
                <c:pt idx="5250">
                  <c:v>52.1</c:v>
                </c:pt>
                <c:pt idx="5251">
                  <c:v>52</c:v>
                </c:pt>
                <c:pt idx="5252">
                  <c:v>52</c:v>
                </c:pt>
                <c:pt idx="5253">
                  <c:v>52</c:v>
                </c:pt>
                <c:pt idx="5254">
                  <c:v>51.9</c:v>
                </c:pt>
                <c:pt idx="5255">
                  <c:v>51.9</c:v>
                </c:pt>
                <c:pt idx="5256">
                  <c:v>51.9</c:v>
                </c:pt>
                <c:pt idx="5257">
                  <c:v>51.8</c:v>
                </c:pt>
                <c:pt idx="5258">
                  <c:v>51.8</c:v>
                </c:pt>
                <c:pt idx="5259">
                  <c:v>51.8</c:v>
                </c:pt>
                <c:pt idx="5260">
                  <c:v>51.7</c:v>
                </c:pt>
                <c:pt idx="5261">
                  <c:v>51.7</c:v>
                </c:pt>
                <c:pt idx="5262">
                  <c:v>51.7</c:v>
                </c:pt>
                <c:pt idx="5263">
                  <c:v>51.7</c:v>
                </c:pt>
                <c:pt idx="5264">
                  <c:v>51.6</c:v>
                </c:pt>
                <c:pt idx="5265">
                  <c:v>51.6</c:v>
                </c:pt>
                <c:pt idx="5266">
                  <c:v>51.6</c:v>
                </c:pt>
                <c:pt idx="5267">
                  <c:v>51.5</c:v>
                </c:pt>
                <c:pt idx="5268">
                  <c:v>51.5</c:v>
                </c:pt>
                <c:pt idx="5269">
                  <c:v>51.5</c:v>
                </c:pt>
                <c:pt idx="5270">
                  <c:v>51.5</c:v>
                </c:pt>
                <c:pt idx="5271">
                  <c:v>51.4</c:v>
                </c:pt>
                <c:pt idx="5272">
                  <c:v>51.4</c:v>
                </c:pt>
                <c:pt idx="5273">
                  <c:v>51.4</c:v>
                </c:pt>
                <c:pt idx="5274">
                  <c:v>51.4</c:v>
                </c:pt>
                <c:pt idx="5275">
                  <c:v>51.3</c:v>
                </c:pt>
                <c:pt idx="5276">
                  <c:v>51.3</c:v>
                </c:pt>
                <c:pt idx="5277">
                  <c:v>51.3</c:v>
                </c:pt>
                <c:pt idx="5278">
                  <c:v>51.3</c:v>
                </c:pt>
                <c:pt idx="5279">
                  <c:v>51.3</c:v>
                </c:pt>
                <c:pt idx="5280">
                  <c:v>51.3</c:v>
                </c:pt>
                <c:pt idx="5281">
                  <c:v>51.3</c:v>
                </c:pt>
                <c:pt idx="5282">
                  <c:v>51.3</c:v>
                </c:pt>
                <c:pt idx="5283">
                  <c:v>51.3</c:v>
                </c:pt>
                <c:pt idx="5284">
                  <c:v>51.3</c:v>
                </c:pt>
                <c:pt idx="5285">
                  <c:v>51.3</c:v>
                </c:pt>
                <c:pt idx="5286">
                  <c:v>51.3</c:v>
                </c:pt>
                <c:pt idx="5287">
                  <c:v>51.3</c:v>
                </c:pt>
                <c:pt idx="5288">
                  <c:v>51.3</c:v>
                </c:pt>
                <c:pt idx="5289">
                  <c:v>51.3</c:v>
                </c:pt>
                <c:pt idx="5290">
                  <c:v>51.3</c:v>
                </c:pt>
                <c:pt idx="5291">
                  <c:v>51.3</c:v>
                </c:pt>
                <c:pt idx="5292">
                  <c:v>51.3</c:v>
                </c:pt>
                <c:pt idx="5293">
                  <c:v>51.3</c:v>
                </c:pt>
                <c:pt idx="5294">
                  <c:v>51.3</c:v>
                </c:pt>
                <c:pt idx="5295">
                  <c:v>51.3</c:v>
                </c:pt>
                <c:pt idx="5296">
                  <c:v>51.3</c:v>
                </c:pt>
                <c:pt idx="5297">
                  <c:v>51.3</c:v>
                </c:pt>
                <c:pt idx="5298">
                  <c:v>51.3</c:v>
                </c:pt>
                <c:pt idx="5299">
                  <c:v>51.3</c:v>
                </c:pt>
                <c:pt idx="5300">
                  <c:v>51.3</c:v>
                </c:pt>
                <c:pt idx="5301">
                  <c:v>51.3</c:v>
                </c:pt>
                <c:pt idx="5302">
                  <c:v>51.3</c:v>
                </c:pt>
                <c:pt idx="5303">
                  <c:v>51.3</c:v>
                </c:pt>
                <c:pt idx="5304">
                  <c:v>51.3</c:v>
                </c:pt>
                <c:pt idx="5305">
                  <c:v>51.3</c:v>
                </c:pt>
                <c:pt idx="5306">
                  <c:v>51.3</c:v>
                </c:pt>
                <c:pt idx="5307">
                  <c:v>51.3</c:v>
                </c:pt>
                <c:pt idx="5308">
                  <c:v>51.3</c:v>
                </c:pt>
                <c:pt idx="5309">
                  <c:v>51.4</c:v>
                </c:pt>
                <c:pt idx="5310">
                  <c:v>51.4</c:v>
                </c:pt>
                <c:pt idx="5311">
                  <c:v>51.4</c:v>
                </c:pt>
                <c:pt idx="5312">
                  <c:v>51.4</c:v>
                </c:pt>
                <c:pt idx="5313">
                  <c:v>51.4</c:v>
                </c:pt>
                <c:pt idx="5314">
                  <c:v>51.4</c:v>
                </c:pt>
                <c:pt idx="5315">
                  <c:v>51.4</c:v>
                </c:pt>
                <c:pt idx="5316">
                  <c:v>51.4</c:v>
                </c:pt>
                <c:pt idx="5317">
                  <c:v>51.4</c:v>
                </c:pt>
                <c:pt idx="5318">
                  <c:v>51.4</c:v>
                </c:pt>
                <c:pt idx="5319">
                  <c:v>51.4</c:v>
                </c:pt>
                <c:pt idx="5320">
                  <c:v>51.4</c:v>
                </c:pt>
                <c:pt idx="5321">
                  <c:v>51.4</c:v>
                </c:pt>
                <c:pt idx="5322">
                  <c:v>51.4</c:v>
                </c:pt>
                <c:pt idx="5323">
                  <c:v>51.4</c:v>
                </c:pt>
                <c:pt idx="5324">
                  <c:v>51.4</c:v>
                </c:pt>
                <c:pt idx="5325">
                  <c:v>51.4</c:v>
                </c:pt>
                <c:pt idx="5326">
                  <c:v>51.4</c:v>
                </c:pt>
                <c:pt idx="5327">
                  <c:v>51.4</c:v>
                </c:pt>
                <c:pt idx="5328">
                  <c:v>51.4</c:v>
                </c:pt>
                <c:pt idx="5329">
                  <c:v>51.4</c:v>
                </c:pt>
                <c:pt idx="5330">
                  <c:v>51.4</c:v>
                </c:pt>
                <c:pt idx="5331">
                  <c:v>51.4</c:v>
                </c:pt>
                <c:pt idx="5332">
                  <c:v>51.4</c:v>
                </c:pt>
                <c:pt idx="5333">
                  <c:v>51.4</c:v>
                </c:pt>
                <c:pt idx="5334">
                  <c:v>51.4</c:v>
                </c:pt>
                <c:pt idx="5335">
                  <c:v>51.4</c:v>
                </c:pt>
                <c:pt idx="5336">
                  <c:v>51.4</c:v>
                </c:pt>
                <c:pt idx="5337">
                  <c:v>51.4</c:v>
                </c:pt>
                <c:pt idx="5338">
                  <c:v>51.4</c:v>
                </c:pt>
                <c:pt idx="5339">
                  <c:v>51.4</c:v>
                </c:pt>
                <c:pt idx="5340">
                  <c:v>51.4</c:v>
                </c:pt>
                <c:pt idx="5341">
                  <c:v>51.4</c:v>
                </c:pt>
                <c:pt idx="5342">
                  <c:v>51.4</c:v>
                </c:pt>
                <c:pt idx="5343">
                  <c:v>51.4</c:v>
                </c:pt>
                <c:pt idx="5344">
                  <c:v>51.4</c:v>
                </c:pt>
                <c:pt idx="5345">
                  <c:v>51.4</c:v>
                </c:pt>
                <c:pt idx="5346">
                  <c:v>51.4</c:v>
                </c:pt>
                <c:pt idx="5347">
                  <c:v>51.4</c:v>
                </c:pt>
                <c:pt idx="5348">
                  <c:v>51.4</c:v>
                </c:pt>
                <c:pt idx="5349">
                  <c:v>51.4</c:v>
                </c:pt>
                <c:pt idx="5350">
                  <c:v>51.4</c:v>
                </c:pt>
                <c:pt idx="5351">
                  <c:v>51.3</c:v>
                </c:pt>
                <c:pt idx="5352">
                  <c:v>51.3</c:v>
                </c:pt>
                <c:pt idx="5353">
                  <c:v>51.3</c:v>
                </c:pt>
                <c:pt idx="5354">
                  <c:v>51.3</c:v>
                </c:pt>
                <c:pt idx="5355">
                  <c:v>51.3</c:v>
                </c:pt>
                <c:pt idx="5356">
                  <c:v>51.3</c:v>
                </c:pt>
                <c:pt idx="5357">
                  <c:v>51.3</c:v>
                </c:pt>
                <c:pt idx="5358">
                  <c:v>51.2</c:v>
                </c:pt>
                <c:pt idx="5359">
                  <c:v>51.2</c:v>
                </c:pt>
                <c:pt idx="5360">
                  <c:v>51.2</c:v>
                </c:pt>
                <c:pt idx="5361">
                  <c:v>51.2</c:v>
                </c:pt>
                <c:pt idx="5362">
                  <c:v>51.2</c:v>
                </c:pt>
                <c:pt idx="5363">
                  <c:v>51.2</c:v>
                </c:pt>
                <c:pt idx="5364">
                  <c:v>51.2</c:v>
                </c:pt>
                <c:pt idx="5365">
                  <c:v>51.1</c:v>
                </c:pt>
                <c:pt idx="5366">
                  <c:v>51.1</c:v>
                </c:pt>
                <c:pt idx="5367">
                  <c:v>51.1</c:v>
                </c:pt>
                <c:pt idx="5368">
                  <c:v>51.1</c:v>
                </c:pt>
                <c:pt idx="5369">
                  <c:v>51.1</c:v>
                </c:pt>
                <c:pt idx="5370">
                  <c:v>51.1</c:v>
                </c:pt>
                <c:pt idx="5371">
                  <c:v>51.1</c:v>
                </c:pt>
                <c:pt idx="5372">
                  <c:v>51.1</c:v>
                </c:pt>
                <c:pt idx="5373">
                  <c:v>51.1</c:v>
                </c:pt>
                <c:pt idx="5374">
                  <c:v>51</c:v>
                </c:pt>
                <c:pt idx="5375">
                  <c:v>51</c:v>
                </c:pt>
                <c:pt idx="5376">
                  <c:v>51</c:v>
                </c:pt>
                <c:pt idx="5377">
                  <c:v>51</c:v>
                </c:pt>
                <c:pt idx="5378">
                  <c:v>51</c:v>
                </c:pt>
                <c:pt idx="5379">
                  <c:v>51</c:v>
                </c:pt>
                <c:pt idx="5380">
                  <c:v>51</c:v>
                </c:pt>
                <c:pt idx="5381">
                  <c:v>51</c:v>
                </c:pt>
                <c:pt idx="5382">
                  <c:v>51</c:v>
                </c:pt>
                <c:pt idx="5383">
                  <c:v>50.9</c:v>
                </c:pt>
                <c:pt idx="5384">
                  <c:v>50.9</c:v>
                </c:pt>
                <c:pt idx="5385">
                  <c:v>50.9</c:v>
                </c:pt>
                <c:pt idx="5386">
                  <c:v>50.9</c:v>
                </c:pt>
                <c:pt idx="5387">
                  <c:v>50.9</c:v>
                </c:pt>
                <c:pt idx="5388">
                  <c:v>50.9</c:v>
                </c:pt>
                <c:pt idx="5389">
                  <c:v>50.9</c:v>
                </c:pt>
                <c:pt idx="5390">
                  <c:v>50.9</c:v>
                </c:pt>
                <c:pt idx="5391">
                  <c:v>50.9</c:v>
                </c:pt>
                <c:pt idx="5392">
                  <c:v>50.8</c:v>
                </c:pt>
                <c:pt idx="5393">
                  <c:v>50.8</c:v>
                </c:pt>
                <c:pt idx="5394">
                  <c:v>50.8</c:v>
                </c:pt>
                <c:pt idx="5395">
                  <c:v>50.8</c:v>
                </c:pt>
                <c:pt idx="5396">
                  <c:v>50.8</c:v>
                </c:pt>
                <c:pt idx="5397">
                  <c:v>50.8</c:v>
                </c:pt>
                <c:pt idx="5398">
                  <c:v>50.8</c:v>
                </c:pt>
                <c:pt idx="5399">
                  <c:v>50.8</c:v>
                </c:pt>
                <c:pt idx="5400">
                  <c:v>50.8</c:v>
                </c:pt>
                <c:pt idx="5401">
                  <c:v>50.8</c:v>
                </c:pt>
                <c:pt idx="5402">
                  <c:v>50.7</c:v>
                </c:pt>
                <c:pt idx="5403">
                  <c:v>50.7</c:v>
                </c:pt>
                <c:pt idx="5404">
                  <c:v>50.7</c:v>
                </c:pt>
                <c:pt idx="5405">
                  <c:v>50.7</c:v>
                </c:pt>
                <c:pt idx="5406">
                  <c:v>50.7</c:v>
                </c:pt>
                <c:pt idx="5407">
                  <c:v>50.7</c:v>
                </c:pt>
                <c:pt idx="5408">
                  <c:v>50.7</c:v>
                </c:pt>
                <c:pt idx="5409">
                  <c:v>50.7</c:v>
                </c:pt>
                <c:pt idx="5410">
                  <c:v>50.7</c:v>
                </c:pt>
                <c:pt idx="5411">
                  <c:v>50.7</c:v>
                </c:pt>
                <c:pt idx="5412">
                  <c:v>50.7</c:v>
                </c:pt>
                <c:pt idx="5413">
                  <c:v>50.7</c:v>
                </c:pt>
                <c:pt idx="5414">
                  <c:v>50.6</c:v>
                </c:pt>
                <c:pt idx="5415">
                  <c:v>50.6</c:v>
                </c:pt>
                <c:pt idx="5416">
                  <c:v>50.6</c:v>
                </c:pt>
                <c:pt idx="5417">
                  <c:v>50.6</c:v>
                </c:pt>
                <c:pt idx="5418">
                  <c:v>50.6</c:v>
                </c:pt>
                <c:pt idx="5419">
                  <c:v>50.6</c:v>
                </c:pt>
                <c:pt idx="5420">
                  <c:v>50.6</c:v>
                </c:pt>
                <c:pt idx="5421">
                  <c:v>50.6</c:v>
                </c:pt>
                <c:pt idx="5422">
                  <c:v>50.6</c:v>
                </c:pt>
                <c:pt idx="5423">
                  <c:v>50.6</c:v>
                </c:pt>
                <c:pt idx="5424">
                  <c:v>50.6</c:v>
                </c:pt>
                <c:pt idx="5425">
                  <c:v>50.6</c:v>
                </c:pt>
                <c:pt idx="5426">
                  <c:v>50.6</c:v>
                </c:pt>
                <c:pt idx="5427">
                  <c:v>50.6</c:v>
                </c:pt>
                <c:pt idx="5428">
                  <c:v>50.6</c:v>
                </c:pt>
                <c:pt idx="5429">
                  <c:v>50.7</c:v>
                </c:pt>
                <c:pt idx="5430">
                  <c:v>50.7</c:v>
                </c:pt>
                <c:pt idx="5431">
                  <c:v>50.6</c:v>
                </c:pt>
                <c:pt idx="5432">
                  <c:v>50.6</c:v>
                </c:pt>
                <c:pt idx="5433">
                  <c:v>50.6</c:v>
                </c:pt>
                <c:pt idx="5434">
                  <c:v>50.6</c:v>
                </c:pt>
                <c:pt idx="5435">
                  <c:v>50.6</c:v>
                </c:pt>
                <c:pt idx="5436">
                  <c:v>50.6</c:v>
                </c:pt>
                <c:pt idx="5437">
                  <c:v>50.6</c:v>
                </c:pt>
                <c:pt idx="5438">
                  <c:v>50.6</c:v>
                </c:pt>
                <c:pt idx="5439">
                  <c:v>50.6</c:v>
                </c:pt>
                <c:pt idx="5440">
                  <c:v>50.6</c:v>
                </c:pt>
                <c:pt idx="5441">
                  <c:v>50.5</c:v>
                </c:pt>
                <c:pt idx="5442">
                  <c:v>50.5</c:v>
                </c:pt>
                <c:pt idx="5443">
                  <c:v>50.5</c:v>
                </c:pt>
                <c:pt idx="5444">
                  <c:v>50.5</c:v>
                </c:pt>
                <c:pt idx="5445">
                  <c:v>50.5</c:v>
                </c:pt>
                <c:pt idx="5446">
                  <c:v>50.5</c:v>
                </c:pt>
                <c:pt idx="5447">
                  <c:v>50.5</c:v>
                </c:pt>
                <c:pt idx="5448">
                  <c:v>50.5</c:v>
                </c:pt>
                <c:pt idx="5449">
                  <c:v>50.5</c:v>
                </c:pt>
                <c:pt idx="5450">
                  <c:v>50.5</c:v>
                </c:pt>
                <c:pt idx="5451">
                  <c:v>50.5</c:v>
                </c:pt>
                <c:pt idx="5452">
                  <c:v>50.5</c:v>
                </c:pt>
                <c:pt idx="5453">
                  <c:v>50.5</c:v>
                </c:pt>
                <c:pt idx="5454">
                  <c:v>50.5</c:v>
                </c:pt>
                <c:pt idx="5455">
                  <c:v>50.5</c:v>
                </c:pt>
                <c:pt idx="5456">
                  <c:v>50.5</c:v>
                </c:pt>
                <c:pt idx="5457">
                  <c:v>50.5</c:v>
                </c:pt>
                <c:pt idx="5458">
                  <c:v>50.5</c:v>
                </c:pt>
                <c:pt idx="5459">
                  <c:v>50.5</c:v>
                </c:pt>
                <c:pt idx="5460">
                  <c:v>50.5</c:v>
                </c:pt>
                <c:pt idx="5461">
                  <c:v>50.5</c:v>
                </c:pt>
                <c:pt idx="5462">
                  <c:v>50.5</c:v>
                </c:pt>
                <c:pt idx="5463">
                  <c:v>50.5</c:v>
                </c:pt>
                <c:pt idx="5464">
                  <c:v>50.4</c:v>
                </c:pt>
                <c:pt idx="5465">
                  <c:v>50.4</c:v>
                </c:pt>
                <c:pt idx="5466">
                  <c:v>50.4</c:v>
                </c:pt>
                <c:pt idx="5467">
                  <c:v>50.4</c:v>
                </c:pt>
                <c:pt idx="5468">
                  <c:v>50.4</c:v>
                </c:pt>
                <c:pt idx="5469">
                  <c:v>50.4</c:v>
                </c:pt>
                <c:pt idx="5470">
                  <c:v>50.4</c:v>
                </c:pt>
                <c:pt idx="5471">
                  <c:v>50.4</c:v>
                </c:pt>
                <c:pt idx="5472">
                  <c:v>50.4</c:v>
                </c:pt>
                <c:pt idx="5473">
                  <c:v>50.4</c:v>
                </c:pt>
                <c:pt idx="5474">
                  <c:v>50.4</c:v>
                </c:pt>
                <c:pt idx="5475">
                  <c:v>50.4</c:v>
                </c:pt>
                <c:pt idx="5476">
                  <c:v>50.4</c:v>
                </c:pt>
                <c:pt idx="5477">
                  <c:v>50.4</c:v>
                </c:pt>
                <c:pt idx="5478">
                  <c:v>50.4</c:v>
                </c:pt>
                <c:pt idx="5479">
                  <c:v>50.4</c:v>
                </c:pt>
                <c:pt idx="5480">
                  <c:v>50.4</c:v>
                </c:pt>
                <c:pt idx="5481">
                  <c:v>50.4</c:v>
                </c:pt>
                <c:pt idx="5482">
                  <c:v>50.5</c:v>
                </c:pt>
                <c:pt idx="5483">
                  <c:v>50.5</c:v>
                </c:pt>
                <c:pt idx="5484">
                  <c:v>50.5</c:v>
                </c:pt>
                <c:pt idx="5485">
                  <c:v>50.5</c:v>
                </c:pt>
                <c:pt idx="5486">
                  <c:v>50.5</c:v>
                </c:pt>
                <c:pt idx="5487">
                  <c:v>50.5</c:v>
                </c:pt>
                <c:pt idx="5488">
                  <c:v>50.5</c:v>
                </c:pt>
                <c:pt idx="5489">
                  <c:v>50.5</c:v>
                </c:pt>
                <c:pt idx="5490">
                  <c:v>50.5</c:v>
                </c:pt>
                <c:pt idx="5491">
                  <c:v>50.5</c:v>
                </c:pt>
                <c:pt idx="5492">
                  <c:v>50.5</c:v>
                </c:pt>
                <c:pt idx="5493">
                  <c:v>50.5</c:v>
                </c:pt>
                <c:pt idx="5494">
                  <c:v>50.5</c:v>
                </c:pt>
                <c:pt idx="5495">
                  <c:v>50.5</c:v>
                </c:pt>
                <c:pt idx="5496">
                  <c:v>50.5</c:v>
                </c:pt>
                <c:pt idx="5497">
                  <c:v>50.5</c:v>
                </c:pt>
                <c:pt idx="5498">
                  <c:v>50.5</c:v>
                </c:pt>
                <c:pt idx="5499">
                  <c:v>50.5</c:v>
                </c:pt>
                <c:pt idx="5500">
                  <c:v>50.5</c:v>
                </c:pt>
                <c:pt idx="5501">
                  <c:v>50.5</c:v>
                </c:pt>
                <c:pt idx="5502">
                  <c:v>50.5</c:v>
                </c:pt>
                <c:pt idx="5503">
                  <c:v>50.5</c:v>
                </c:pt>
                <c:pt idx="5504">
                  <c:v>50.5</c:v>
                </c:pt>
                <c:pt idx="5505">
                  <c:v>50.5</c:v>
                </c:pt>
                <c:pt idx="5506">
                  <c:v>50.5</c:v>
                </c:pt>
                <c:pt idx="5507">
                  <c:v>50.5</c:v>
                </c:pt>
                <c:pt idx="5508">
                  <c:v>50.5</c:v>
                </c:pt>
                <c:pt idx="5509">
                  <c:v>50.5</c:v>
                </c:pt>
                <c:pt idx="5510">
                  <c:v>50.5</c:v>
                </c:pt>
                <c:pt idx="5511">
                  <c:v>50.5</c:v>
                </c:pt>
                <c:pt idx="5512">
                  <c:v>50.5</c:v>
                </c:pt>
                <c:pt idx="5513">
                  <c:v>50.5</c:v>
                </c:pt>
                <c:pt idx="5514">
                  <c:v>50.4</c:v>
                </c:pt>
                <c:pt idx="5515">
                  <c:v>50.4</c:v>
                </c:pt>
                <c:pt idx="5516">
                  <c:v>50.4</c:v>
                </c:pt>
                <c:pt idx="5517">
                  <c:v>50.4</c:v>
                </c:pt>
                <c:pt idx="5518">
                  <c:v>50.4</c:v>
                </c:pt>
                <c:pt idx="5519">
                  <c:v>50.4</c:v>
                </c:pt>
                <c:pt idx="5520">
                  <c:v>50.4</c:v>
                </c:pt>
                <c:pt idx="5521">
                  <c:v>50.4</c:v>
                </c:pt>
                <c:pt idx="5522">
                  <c:v>50.4</c:v>
                </c:pt>
                <c:pt idx="5523">
                  <c:v>50.4</c:v>
                </c:pt>
                <c:pt idx="5524">
                  <c:v>50.4</c:v>
                </c:pt>
                <c:pt idx="5525">
                  <c:v>50.4</c:v>
                </c:pt>
                <c:pt idx="5526">
                  <c:v>50.4</c:v>
                </c:pt>
                <c:pt idx="5527">
                  <c:v>50.4</c:v>
                </c:pt>
                <c:pt idx="5528">
                  <c:v>50.4</c:v>
                </c:pt>
                <c:pt idx="5529">
                  <c:v>50.3</c:v>
                </c:pt>
                <c:pt idx="5530">
                  <c:v>50.3</c:v>
                </c:pt>
                <c:pt idx="5531">
                  <c:v>50.3</c:v>
                </c:pt>
                <c:pt idx="5532">
                  <c:v>50.3</c:v>
                </c:pt>
                <c:pt idx="5533">
                  <c:v>50.3</c:v>
                </c:pt>
                <c:pt idx="5534">
                  <c:v>50.3</c:v>
                </c:pt>
                <c:pt idx="5535">
                  <c:v>50.3</c:v>
                </c:pt>
                <c:pt idx="5536">
                  <c:v>50.3</c:v>
                </c:pt>
                <c:pt idx="5537">
                  <c:v>50.3</c:v>
                </c:pt>
                <c:pt idx="5538">
                  <c:v>50.3</c:v>
                </c:pt>
                <c:pt idx="5539">
                  <c:v>50.2</c:v>
                </c:pt>
                <c:pt idx="5540">
                  <c:v>50.2</c:v>
                </c:pt>
                <c:pt idx="5541">
                  <c:v>50.2</c:v>
                </c:pt>
                <c:pt idx="5542">
                  <c:v>50.2</c:v>
                </c:pt>
                <c:pt idx="5543">
                  <c:v>50.2</c:v>
                </c:pt>
                <c:pt idx="5544">
                  <c:v>50.2</c:v>
                </c:pt>
                <c:pt idx="5545">
                  <c:v>50.2</c:v>
                </c:pt>
                <c:pt idx="5546">
                  <c:v>50.2</c:v>
                </c:pt>
                <c:pt idx="5547">
                  <c:v>50.2</c:v>
                </c:pt>
                <c:pt idx="5548">
                  <c:v>50.2</c:v>
                </c:pt>
                <c:pt idx="5549">
                  <c:v>50.2</c:v>
                </c:pt>
                <c:pt idx="5550">
                  <c:v>50.1</c:v>
                </c:pt>
                <c:pt idx="5551">
                  <c:v>50.1</c:v>
                </c:pt>
                <c:pt idx="5552">
                  <c:v>50.2</c:v>
                </c:pt>
                <c:pt idx="5553">
                  <c:v>50.2</c:v>
                </c:pt>
                <c:pt idx="5554">
                  <c:v>50.3</c:v>
                </c:pt>
                <c:pt idx="5555">
                  <c:v>50.3</c:v>
                </c:pt>
                <c:pt idx="5556">
                  <c:v>50.3</c:v>
                </c:pt>
                <c:pt idx="5557">
                  <c:v>50.4</c:v>
                </c:pt>
                <c:pt idx="5558">
                  <c:v>50.4</c:v>
                </c:pt>
                <c:pt idx="5559">
                  <c:v>50.5</c:v>
                </c:pt>
                <c:pt idx="5560">
                  <c:v>50.5</c:v>
                </c:pt>
                <c:pt idx="5561">
                  <c:v>50.5</c:v>
                </c:pt>
                <c:pt idx="5562">
                  <c:v>50.6</c:v>
                </c:pt>
                <c:pt idx="5563">
                  <c:v>50.7</c:v>
                </c:pt>
                <c:pt idx="5564">
                  <c:v>50.7</c:v>
                </c:pt>
                <c:pt idx="5565">
                  <c:v>50.7</c:v>
                </c:pt>
                <c:pt idx="5566">
                  <c:v>50.7</c:v>
                </c:pt>
                <c:pt idx="5567">
                  <c:v>50.8</c:v>
                </c:pt>
                <c:pt idx="5568">
                  <c:v>50.8</c:v>
                </c:pt>
                <c:pt idx="5569">
                  <c:v>50.8</c:v>
                </c:pt>
                <c:pt idx="5570">
                  <c:v>50.9</c:v>
                </c:pt>
                <c:pt idx="5571">
                  <c:v>50.9</c:v>
                </c:pt>
                <c:pt idx="5572">
                  <c:v>51</c:v>
                </c:pt>
                <c:pt idx="5573">
                  <c:v>51</c:v>
                </c:pt>
                <c:pt idx="5574">
                  <c:v>51.1</c:v>
                </c:pt>
                <c:pt idx="5575">
                  <c:v>51.1</c:v>
                </c:pt>
                <c:pt idx="5576">
                  <c:v>51.2</c:v>
                </c:pt>
                <c:pt idx="5577">
                  <c:v>51.2</c:v>
                </c:pt>
                <c:pt idx="5578">
                  <c:v>51.2</c:v>
                </c:pt>
                <c:pt idx="5579">
                  <c:v>51.3</c:v>
                </c:pt>
                <c:pt idx="5580">
                  <c:v>51.3</c:v>
                </c:pt>
                <c:pt idx="5581">
                  <c:v>51.4</c:v>
                </c:pt>
                <c:pt idx="5582">
                  <c:v>51.4</c:v>
                </c:pt>
                <c:pt idx="5583">
                  <c:v>51.5</c:v>
                </c:pt>
                <c:pt idx="5584">
                  <c:v>51.6</c:v>
                </c:pt>
                <c:pt idx="5585">
                  <c:v>51.7</c:v>
                </c:pt>
                <c:pt idx="5586">
                  <c:v>51.7</c:v>
                </c:pt>
                <c:pt idx="5587">
                  <c:v>51.8</c:v>
                </c:pt>
                <c:pt idx="5588">
                  <c:v>51.8</c:v>
                </c:pt>
                <c:pt idx="5589">
                  <c:v>51.8</c:v>
                </c:pt>
                <c:pt idx="5590">
                  <c:v>51.9</c:v>
                </c:pt>
                <c:pt idx="5591">
                  <c:v>51.9</c:v>
                </c:pt>
                <c:pt idx="5592">
                  <c:v>51.9</c:v>
                </c:pt>
                <c:pt idx="5593">
                  <c:v>52</c:v>
                </c:pt>
                <c:pt idx="5594">
                  <c:v>52</c:v>
                </c:pt>
                <c:pt idx="5595">
                  <c:v>52.1</c:v>
                </c:pt>
                <c:pt idx="5596">
                  <c:v>52.1</c:v>
                </c:pt>
                <c:pt idx="5597">
                  <c:v>52.2</c:v>
                </c:pt>
                <c:pt idx="5598">
                  <c:v>52.2</c:v>
                </c:pt>
                <c:pt idx="5599">
                  <c:v>52.3</c:v>
                </c:pt>
                <c:pt idx="5600">
                  <c:v>52.4</c:v>
                </c:pt>
                <c:pt idx="5601">
                  <c:v>52.4</c:v>
                </c:pt>
                <c:pt idx="5602">
                  <c:v>52.5</c:v>
                </c:pt>
                <c:pt idx="5603">
                  <c:v>52.6</c:v>
                </c:pt>
                <c:pt idx="5604">
                  <c:v>52.6</c:v>
                </c:pt>
                <c:pt idx="5605">
                  <c:v>52.7</c:v>
                </c:pt>
                <c:pt idx="5606">
                  <c:v>52.7</c:v>
                </c:pt>
                <c:pt idx="5607">
                  <c:v>52.8</c:v>
                </c:pt>
                <c:pt idx="5608">
                  <c:v>52.8</c:v>
                </c:pt>
                <c:pt idx="5609">
                  <c:v>52.9</c:v>
                </c:pt>
                <c:pt idx="5610">
                  <c:v>52.9</c:v>
                </c:pt>
                <c:pt idx="5611">
                  <c:v>52.9</c:v>
                </c:pt>
                <c:pt idx="5612">
                  <c:v>53</c:v>
                </c:pt>
                <c:pt idx="5613">
                  <c:v>53.1</c:v>
                </c:pt>
                <c:pt idx="5614">
                  <c:v>53.1</c:v>
                </c:pt>
                <c:pt idx="5615">
                  <c:v>53.2</c:v>
                </c:pt>
                <c:pt idx="5616">
                  <c:v>53.2</c:v>
                </c:pt>
                <c:pt idx="5617">
                  <c:v>53.3</c:v>
                </c:pt>
                <c:pt idx="5618">
                  <c:v>53.4</c:v>
                </c:pt>
                <c:pt idx="5619">
                  <c:v>53.4</c:v>
                </c:pt>
                <c:pt idx="5620">
                  <c:v>53.5</c:v>
                </c:pt>
                <c:pt idx="5621">
                  <c:v>53.5</c:v>
                </c:pt>
                <c:pt idx="5622">
                  <c:v>53.6</c:v>
                </c:pt>
                <c:pt idx="5623">
                  <c:v>53.6</c:v>
                </c:pt>
                <c:pt idx="5624">
                  <c:v>53.6</c:v>
                </c:pt>
                <c:pt idx="5625">
                  <c:v>53.6</c:v>
                </c:pt>
                <c:pt idx="5626">
                  <c:v>53.6</c:v>
                </c:pt>
                <c:pt idx="5627">
                  <c:v>53.6</c:v>
                </c:pt>
                <c:pt idx="5628">
                  <c:v>53.6</c:v>
                </c:pt>
                <c:pt idx="5629">
                  <c:v>53.6</c:v>
                </c:pt>
                <c:pt idx="5630">
                  <c:v>53.5</c:v>
                </c:pt>
                <c:pt idx="5631">
                  <c:v>53.5</c:v>
                </c:pt>
                <c:pt idx="5632">
                  <c:v>53.5</c:v>
                </c:pt>
                <c:pt idx="5633">
                  <c:v>53.5</c:v>
                </c:pt>
                <c:pt idx="5634">
                  <c:v>53.5</c:v>
                </c:pt>
                <c:pt idx="5635">
                  <c:v>53.5</c:v>
                </c:pt>
                <c:pt idx="5636">
                  <c:v>53.5</c:v>
                </c:pt>
                <c:pt idx="5637">
                  <c:v>53.5</c:v>
                </c:pt>
                <c:pt idx="5638">
                  <c:v>53.5</c:v>
                </c:pt>
                <c:pt idx="5639">
                  <c:v>53.5</c:v>
                </c:pt>
                <c:pt idx="5640">
                  <c:v>53.5</c:v>
                </c:pt>
                <c:pt idx="5641">
                  <c:v>53.5</c:v>
                </c:pt>
                <c:pt idx="5642">
                  <c:v>53.5</c:v>
                </c:pt>
                <c:pt idx="5643">
                  <c:v>53.5</c:v>
                </c:pt>
                <c:pt idx="5644">
                  <c:v>53.5</c:v>
                </c:pt>
                <c:pt idx="5645">
                  <c:v>53.5</c:v>
                </c:pt>
                <c:pt idx="5646">
                  <c:v>53.5</c:v>
                </c:pt>
                <c:pt idx="5647">
                  <c:v>53.5</c:v>
                </c:pt>
                <c:pt idx="5648">
                  <c:v>53.5</c:v>
                </c:pt>
                <c:pt idx="5649">
                  <c:v>53.5</c:v>
                </c:pt>
                <c:pt idx="5650">
                  <c:v>53.5</c:v>
                </c:pt>
                <c:pt idx="5651">
                  <c:v>53.5</c:v>
                </c:pt>
                <c:pt idx="5652">
                  <c:v>53.5</c:v>
                </c:pt>
                <c:pt idx="5653">
                  <c:v>53.5</c:v>
                </c:pt>
                <c:pt idx="5654">
                  <c:v>53.5</c:v>
                </c:pt>
                <c:pt idx="5655">
                  <c:v>53.5</c:v>
                </c:pt>
                <c:pt idx="5656">
                  <c:v>53.5</c:v>
                </c:pt>
                <c:pt idx="5657">
                  <c:v>53.5</c:v>
                </c:pt>
                <c:pt idx="5658">
                  <c:v>53.5</c:v>
                </c:pt>
                <c:pt idx="5659">
                  <c:v>53.5</c:v>
                </c:pt>
                <c:pt idx="5660">
                  <c:v>53.5</c:v>
                </c:pt>
                <c:pt idx="5661">
                  <c:v>53.5</c:v>
                </c:pt>
                <c:pt idx="5662">
                  <c:v>53.4</c:v>
                </c:pt>
                <c:pt idx="5663">
                  <c:v>53.4</c:v>
                </c:pt>
                <c:pt idx="5664">
                  <c:v>53.4</c:v>
                </c:pt>
                <c:pt idx="5665">
                  <c:v>53.4</c:v>
                </c:pt>
                <c:pt idx="5666">
                  <c:v>53.4</c:v>
                </c:pt>
                <c:pt idx="5667">
                  <c:v>53.4</c:v>
                </c:pt>
                <c:pt idx="5668">
                  <c:v>53.4</c:v>
                </c:pt>
                <c:pt idx="5669">
                  <c:v>53.4</c:v>
                </c:pt>
                <c:pt idx="5670">
                  <c:v>53.4</c:v>
                </c:pt>
                <c:pt idx="5671">
                  <c:v>53.4</c:v>
                </c:pt>
                <c:pt idx="5672">
                  <c:v>53.4</c:v>
                </c:pt>
                <c:pt idx="5673">
                  <c:v>53.4</c:v>
                </c:pt>
                <c:pt idx="5674">
                  <c:v>53.4</c:v>
                </c:pt>
                <c:pt idx="5675">
                  <c:v>53.4</c:v>
                </c:pt>
                <c:pt idx="5676">
                  <c:v>53.4</c:v>
                </c:pt>
                <c:pt idx="5677">
                  <c:v>53.4</c:v>
                </c:pt>
                <c:pt idx="5678">
                  <c:v>53.4</c:v>
                </c:pt>
                <c:pt idx="5679">
                  <c:v>53.4</c:v>
                </c:pt>
                <c:pt idx="5680">
                  <c:v>53.4</c:v>
                </c:pt>
                <c:pt idx="5681">
                  <c:v>53.4</c:v>
                </c:pt>
                <c:pt idx="5682">
                  <c:v>53.3</c:v>
                </c:pt>
                <c:pt idx="5683">
                  <c:v>53.3</c:v>
                </c:pt>
                <c:pt idx="5684">
                  <c:v>53.3</c:v>
                </c:pt>
                <c:pt idx="5685">
                  <c:v>53.3</c:v>
                </c:pt>
                <c:pt idx="5686">
                  <c:v>53.3</c:v>
                </c:pt>
                <c:pt idx="5687">
                  <c:v>53.3</c:v>
                </c:pt>
                <c:pt idx="5688">
                  <c:v>53.3</c:v>
                </c:pt>
                <c:pt idx="5689">
                  <c:v>53.3</c:v>
                </c:pt>
                <c:pt idx="5690">
                  <c:v>53.3</c:v>
                </c:pt>
                <c:pt idx="5691">
                  <c:v>53.3</c:v>
                </c:pt>
                <c:pt idx="5692">
                  <c:v>53.4</c:v>
                </c:pt>
                <c:pt idx="5693">
                  <c:v>53.4</c:v>
                </c:pt>
                <c:pt idx="5694">
                  <c:v>53.5</c:v>
                </c:pt>
                <c:pt idx="5695">
                  <c:v>53.5</c:v>
                </c:pt>
                <c:pt idx="5696">
                  <c:v>53.6</c:v>
                </c:pt>
                <c:pt idx="5697">
                  <c:v>53.7</c:v>
                </c:pt>
                <c:pt idx="5698">
                  <c:v>53.8</c:v>
                </c:pt>
                <c:pt idx="5699">
                  <c:v>53.9</c:v>
                </c:pt>
                <c:pt idx="5700">
                  <c:v>54</c:v>
                </c:pt>
                <c:pt idx="5701">
                  <c:v>54.1</c:v>
                </c:pt>
                <c:pt idx="5702">
                  <c:v>54.2</c:v>
                </c:pt>
                <c:pt idx="5703">
                  <c:v>54.3</c:v>
                </c:pt>
                <c:pt idx="5704">
                  <c:v>54.3</c:v>
                </c:pt>
                <c:pt idx="5705">
                  <c:v>54.4</c:v>
                </c:pt>
                <c:pt idx="5706">
                  <c:v>54.5</c:v>
                </c:pt>
                <c:pt idx="5707">
                  <c:v>54.6</c:v>
                </c:pt>
                <c:pt idx="5708">
                  <c:v>54.6</c:v>
                </c:pt>
                <c:pt idx="5709">
                  <c:v>54.7</c:v>
                </c:pt>
                <c:pt idx="5710">
                  <c:v>54.8</c:v>
                </c:pt>
                <c:pt idx="5711">
                  <c:v>54.9</c:v>
                </c:pt>
                <c:pt idx="5712">
                  <c:v>54.9</c:v>
                </c:pt>
                <c:pt idx="5713">
                  <c:v>55</c:v>
                </c:pt>
                <c:pt idx="5714">
                  <c:v>55.1</c:v>
                </c:pt>
                <c:pt idx="5715">
                  <c:v>55.2</c:v>
                </c:pt>
                <c:pt idx="5716">
                  <c:v>55.3</c:v>
                </c:pt>
                <c:pt idx="5717">
                  <c:v>55.3</c:v>
                </c:pt>
                <c:pt idx="5718">
                  <c:v>55.4</c:v>
                </c:pt>
                <c:pt idx="5719">
                  <c:v>55.5</c:v>
                </c:pt>
                <c:pt idx="5720">
                  <c:v>55.6</c:v>
                </c:pt>
                <c:pt idx="5721">
                  <c:v>55.6</c:v>
                </c:pt>
                <c:pt idx="5722">
                  <c:v>55.7</c:v>
                </c:pt>
                <c:pt idx="5723">
                  <c:v>55.8</c:v>
                </c:pt>
                <c:pt idx="5724">
                  <c:v>55.9</c:v>
                </c:pt>
                <c:pt idx="5725">
                  <c:v>56</c:v>
                </c:pt>
                <c:pt idx="5726">
                  <c:v>56</c:v>
                </c:pt>
                <c:pt idx="5727">
                  <c:v>56.1</c:v>
                </c:pt>
                <c:pt idx="5728">
                  <c:v>56.2</c:v>
                </c:pt>
                <c:pt idx="5729">
                  <c:v>56.3</c:v>
                </c:pt>
                <c:pt idx="5730">
                  <c:v>56.3</c:v>
                </c:pt>
                <c:pt idx="5731">
                  <c:v>56.4</c:v>
                </c:pt>
                <c:pt idx="5732">
                  <c:v>56.5</c:v>
                </c:pt>
                <c:pt idx="5733">
                  <c:v>56.6</c:v>
                </c:pt>
                <c:pt idx="5734">
                  <c:v>56.7</c:v>
                </c:pt>
                <c:pt idx="5735">
                  <c:v>56.7</c:v>
                </c:pt>
                <c:pt idx="5736">
                  <c:v>56.8</c:v>
                </c:pt>
                <c:pt idx="5737">
                  <c:v>56.9</c:v>
                </c:pt>
                <c:pt idx="5738">
                  <c:v>57</c:v>
                </c:pt>
                <c:pt idx="5739">
                  <c:v>57.1</c:v>
                </c:pt>
                <c:pt idx="5740">
                  <c:v>57.1</c:v>
                </c:pt>
                <c:pt idx="5741">
                  <c:v>57.2</c:v>
                </c:pt>
                <c:pt idx="5742">
                  <c:v>57.3</c:v>
                </c:pt>
                <c:pt idx="5743">
                  <c:v>57.4</c:v>
                </c:pt>
                <c:pt idx="5744">
                  <c:v>57.5</c:v>
                </c:pt>
                <c:pt idx="5745">
                  <c:v>57.5</c:v>
                </c:pt>
                <c:pt idx="5746">
                  <c:v>57.6</c:v>
                </c:pt>
                <c:pt idx="5747">
                  <c:v>57.7</c:v>
                </c:pt>
                <c:pt idx="5748">
                  <c:v>57.8</c:v>
                </c:pt>
                <c:pt idx="5749">
                  <c:v>57.9</c:v>
                </c:pt>
                <c:pt idx="5750">
                  <c:v>57.9</c:v>
                </c:pt>
                <c:pt idx="5751">
                  <c:v>58</c:v>
                </c:pt>
                <c:pt idx="5752">
                  <c:v>58.1</c:v>
                </c:pt>
                <c:pt idx="5753">
                  <c:v>58.2</c:v>
                </c:pt>
                <c:pt idx="5754">
                  <c:v>58.3</c:v>
                </c:pt>
                <c:pt idx="5755">
                  <c:v>58.3</c:v>
                </c:pt>
                <c:pt idx="5756">
                  <c:v>58.4</c:v>
                </c:pt>
                <c:pt idx="5757">
                  <c:v>58.5</c:v>
                </c:pt>
                <c:pt idx="5758">
                  <c:v>58.5</c:v>
                </c:pt>
                <c:pt idx="5759">
                  <c:v>58.5</c:v>
                </c:pt>
                <c:pt idx="5760">
                  <c:v>58.5</c:v>
                </c:pt>
                <c:pt idx="5761">
                  <c:v>58.5</c:v>
                </c:pt>
                <c:pt idx="5762">
                  <c:v>58.5</c:v>
                </c:pt>
                <c:pt idx="5763">
                  <c:v>58.5</c:v>
                </c:pt>
                <c:pt idx="5764">
                  <c:v>58.5</c:v>
                </c:pt>
                <c:pt idx="5765">
                  <c:v>58.5</c:v>
                </c:pt>
                <c:pt idx="5766">
                  <c:v>58.5</c:v>
                </c:pt>
                <c:pt idx="5767">
                  <c:v>58.5</c:v>
                </c:pt>
                <c:pt idx="5768">
                  <c:v>58.5</c:v>
                </c:pt>
                <c:pt idx="5769">
                  <c:v>58.5</c:v>
                </c:pt>
                <c:pt idx="5770">
                  <c:v>58.5</c:v>
                </c:pt>
                <c:pt idx="5771">
                  <c:v>58.5</c:v>
                </c:pt>
                <c:pt idx="5772">
                  <c:v>58.5</c:v>
                </c:pt>
                <c:pt idx="5773">
                  <c:v>58.5</c:v>
                </c:pt>
                <c:pt idx="5774">
                  <c:v>58.5</c:v>
                </c:pt>
                <c:pt idx="5775">
                  <c:v>58.5</c:v>
                </c:pt>
                <c:pt idx="5776">
                  <c:v>58.5</c:v>
                </c:pt>
                <c:pt idx="5777">
                  <c:v>58.5</c:v>
                </c:pt>
                <c:pt idx="5778">
                  <c:v>58.5</c:v>
                </c:pt>
                <c:pt idx="5779">
                  <c:v>58.5</c:v>
                </c:pt>
                <c:pt idx="5780">
                  <c:v>58.5</c:v>
                </c:pt>
                <c:pt idx="5781">
                  <c:v>58.5</c:v>
                </c:pt>
                <c:pt idx="5782">
                  <c:v>58.5</c:v>
                </c:pt>
                <c:pt idx="5783">
                  <c:v>58.5</c:v>
                </c:pt>
                <c:pt idx="5784">
                  <c:v>58.5</c:v>
                </c:pt>
                <c:pt idx="5785">
                  <c:v>58.5</c:v>
                </c:pt>
                <c:pt idx="5786">
                  <c:v>58.5</c:v>
                </c:pt>
                <c:pt idx="5787">
                  <c:v>58.5</c:v>
                </c:pt>
                <c:pt idx="5788">
                  <c:v>58.5</c:v>
                </c:pt>
                <c:pt idx="5789">
                  <c:v>58.5</c:v>
                </c:pt>
                <c:pt idx="5790">
                  <c:v>58.5</c:v>
                </c:pt>
                <c:pt idx="5791">
                  <c:v>58.5</c:v>
                </c:pt>
                <c:pt idx="5792">
                  <c:v>58.5</c:v>
                </c:pt>
                <c:pt idx="5793">
                  <c:v>58.5</c:v>
                </c:pt>
                <c:pt idx="5794">
                  <c:v>58.5</c:v>
                </c:pt>
                <c:pt idx="5795">
                  <c:v>58.5</c:v>
                </c:pt>
                <c:pt idx="5796">
                  <c:v>58.5</c:v>
                </c:pt>
                <c:pt idx="5797">
                  <c:v>58.5</c:v>
                </c:pt>
                <c:pt idx="5798">
                  <c:v>58.5</c:v>
                </c:pt>
                <c:pt idx="5799">
                  <c:v>58.5</c:v>
                </c:pt>
                <c:pt idx="5800">
                  <c:v>58.5</c:v>
                </c:pt>
                <c:pt idx="5801">
                  <c:v>58.5</c:v>
                </c:pt>
                <c:pt idx="5802">
                  <c:v>58.5</c:v>
                </c:pt>
                <c:pt idx="5803">
                  <c:v>58.5</c:v>
                </c:pt>
                <c:pt idx="5804">
                  <c:v>58.5</c:v>
                </c:pt>
                <c:pt idx="5805">
                  <c:v>58.5</c:v>
                </c:pt>
                <c:pt idx="5806">
                  <c:v>58.5</c:v>
                </c:pt>
                <c:pt idx="5807">
                  <c:v>58.4</c:v>
                </c:pt>
                <c:pt idx="5808">
                  <c:v>58.4</c:v>
                </c:pt>
                <c:pt idx="5809">
                  <c:v>58.4</c:v>
                </c:pt>
                <c:pt idx="5810">
                  <c:v>58.4</c:v>
                </c:pt>
                <c:pt idx="5811">
                  <c:v>58.4</c:v>
                </c:pt>
                <c:pt idx="5812">
                  <c:v>58.4</c:v>
                </c:pt>
                <c:pt idx="5813">
                  <c:v>58.4</c:v>
                </c:pt>
                <c:pt idx="5814">
                  <c:v>58.4</c:v>
                </c:pt>
                <c:pt idx="5815">
                  <c:v>58.4</c:v>
                </c:pt>
                <c:pt idx="5816">
                  <c:v>58.4</c:v>
                </c:pt>
                <c:pt idx="5817">
                  <c:v>58.4</c:v>
                </c:pt>
                <c:pt idx="5818">
                  <c:v>58.4</c:v>
                </c:pt>
                <c:pt idx="5819">
                  <c:v>58.4</c:v>
                </c:pt>
                <c:pt idx="5820">
                  <c:v>58.4</c:v>
                </c:pt>
                <c:pt idx="5821">
                  <c:v>58.4</c:v>
                </c:pt>
                <c:pt idx="5822">
                  <c:v>58.4</c:v>
                </c:pt>
                <c:pt idx="5823">
                  <c:v>58.4</c:v>
                </c:pt>
                <c:pt idx="5824">
                  <c:v>58.4</c:v>
                </c:pt>
                <c:pt idx="5825">
                  <c:v>58.4</c:v>
                </c:pt>
                <c:pt idx="5826">
                  <c:v>58.4</c:v>
                </c:pt>
                <c:pt idx="5827">
                  <c:v>58.3</c:v>
                </c:pt>
                <c:pt idx="5828">
                  <c:v>58.3</c:v>
                </c:pt>
                <c:pt idx="5829">
                  <c:v>58.3</c:v>
                </c:pt>
                <c:pt idx="5830">
                  <c:v>58.3</c:v>
                </c:pt>
                <c:pt idx="5831">
                  <c:v>58.3</c:v>
                </c:pt>
                <c:pt idx="5832">
                  <c:v>58.3</c:v>
                </c:pt>
                <c:pt idx="5833">
                  <c:v>58.3</c:v>
                </c:pt>
                <c:pt idx="5834">
                  <c:v>58.3</c:v>
                </c:pt>
                <c:pt idx="5835">
                  <c:v>58.2</c:v>
                </c:pt>
                <c:pt idx="5836">
                  <c:v>58.2</c:v>
                </c:pt>
                <c:pt idx="5837">
                  <c:v>58.2</c:v>
                </c:pt>
                <c:pt idx="5838">
                  <c:v>58.2</c:v>
                </c:pt>
                <c:pt idx="5839">
                  <c:v>58.2</c:v>
                </c:pt>
                <c:pt idx="5840">
                  <c:v>58.2</c:v>
                </c:pt>
                <c:pt idx="5841">
                  <c:v>58.2</c:v>
                </c:pt>
                <c:pt idx="5842">
                  <c:v>58.1</c:v>
                </c:pt>
                <c:pt idx="5843">
                  <c:v>58.1</c:v>
                </c:pt>
                <c:pt idx="5844">
                  <c:v>58.1</c:v>
                </c:pt>
                <c:pt idx="5845">
                  <c:v>58.1</c:v>
                </c:pt>
                <c:pt idx="5846">
                  <c:v>58.1</c:v>
                </c:pt>
                <c:pt idx="5847">
                  <c:v>58.1</c:v>
                </c:pt>
                <c:pt idx="5848">
                  <c:v>58.1</c:v>
                </c:pt>
                <c:pt idx="5849">
                  <c:v>58.1</c:v>
                </c:pt>
                <c:pt idx="5850">
                  <c:v>58.1</c:v>
                </c:pt>
                <c:pt idx="5851">
                  <c:v>58</c:v>
                </c:pt>
                <c:pt idx="5852">
                  <c:v>58</c:v>
                </c:pt>
                <c:pt idx="5853">
                  <c:v>58</c:v>
                </c:pt>
                <c:pt idx="5854">
                  <c:v>58</c:v>
                </c:pt>
                <c:pt idx="5855">
                  <c:v>58</c:v>
                </c:pt>
                <c:pt idx="5856">
                  <c:v>58</c:v>
                </c:pt>
                <c:pt idx="5857">
                  <c:v>58</c:v>
                </c:pt>
                <c:pt idx="5858">
                  <c:v>58</c:v>
                </c:pt>
                <c:pt idx="5859">
                  <c:v>57.9</c:v>
                </c:pt>
                <c:pt idx="5860">
                  <c:v>57.9</c:v>
                </c:pt>
                <c:pt idx="5861">
                  <c:v>57.9</c:v>
                </c:pt>
                <c:pt idx="5862">
                  <c:v>57.9</c:v>
                </c:pt>
                <c:pt idx="5863">
                  <c:v>57.9</c:v>
                </c:pt>
                <c:pt idx="5864">
                  <c:v>57.9</c:v>
                </c:pt>
                <c:pt idx="5865">
                  <c:v>57.9</c:v>
                </c:pt>
                <c:pt idx="5866">
                  <c:v>57.9</c:v>
                </c:pt>
                <c:pt idx="5867">
                  <c:v>57.8</c:v>
                </c:pt>
                <c:pt idx="5868">
                  <c:v>57.8</c:v>
                </c:pt>
                <c:pt idx="5869">
                  <c:v>57.8</c:v>
                </c:pt>
                <c:pt idx="5870">
                  <c:v>57.8</c:v>
                </c:pt>
                <c:pt idx="5871">
                  <c:v>57.8</c:v>
                </c:pt>
                <c:pt idx="5872">
                  <c:v>57.8</c:v>
                </c:pt>
                <c:pt idx="5873">
                  <c:v>57.8</c:v>
                </c:pt>
                <c:pt idx="5874">
                  <c:v>57.8</c:v>
                </c:pt>
                <c:pt idx="5875">
                  <c:v>57.8</c:v>
                </c:pt>
                <c:pt idx="5876">
                  <c:v>57.7</c:v>
                </c:pt>
                <c:pt idx="5877">
                  <c:v>57.7</c:v>
                </c:pt>
                <c:pt idx="5878">
                  <c:v>57.7</c:v>
                </c:pt>
                <c:pt idx="5879">
                  <c:v>57.7</c:v>
                </c:pt>
                <c:pt idx="5880">
                  <c:v>57.7</c:v>
                </c:pt>
                <c:pt idx="5881">
                  <c:v>57.7</c:v>
                </c:pt>
                <c:pt idx="5882">
                  <c:v>57.7</c:v>
                </c:pt>
                <c:pt idx="5883">
                  <c:v>57.7</c:v>
                </c:pt>
                <c:pt idx="5884">
                  <c:v>57.6</c:v>
                </c:pt>
                <c:pt idx="5885">
                  <c:v>57.6</c:v>
                </c:pt>
                <c:pt idx="5886">
                  <c:v>57.6</c:v>
                </c:pt>
                <c:pt idx="5887">
                  <c:v>57.6</c:v>
                </c:pt>
                <c:pt idx="5888">
                  <c:v>57.6</c:v>
                </c:pt>
                <c:pt idx="5889">
                  <c:v>57.6</c:v>
                </c:pt>
                <c:pt idx="5890">
                  <c:v>57.6</c:v>
                </c:pt>
                <c:pt idx="5891">
                  <c:v>57.6</c:v>
                </c:pt>
                <c:pt idx="5892">
                  <c:v>57.6</c:v>
                </c:pt>
                <c:pt idx="5893">
                  <c:v>57.5</c:v>
                </c:pt>
                <c:pt idx="5894">
                  <c:v>57.5</c:v>
                </c:pt>
                <c:pt idx="5895">
                  <c:v>57.5</c:v>
                </c:pt>
                <c:pt idx="5896">
                  <c:v>57.5</c:v>
                </c:pt>
                <c:pt idx="5897">
                  <c:v>57.5</c:v>
                </c:pt>
                <c:pt idx="5898">
                  <c:v>57.5</c:v>
                </c:pt>
                <c:pt idx="5899">
                  <c:v>57.5</c:v>
                </c:pt>
                <c:pt idx="5900">
                  <c:v>57.5</c:v>
                </c:pt>
                <c:pt idx="5901">
                  <c:v>57.5</c:v>
                </c:pt>
                <c:pt idx="5902">
                  <c:v>57.4</c:v>
                </c:pt>
                <c:pt idx="5903">
                  <c:v>57.4</c:v>
                </c:pt>
                <c:pt idx="5904">
                  <c:v>57.4</c:v>
                </c:pt>
                <c:pt idx="5905">
                  <c:v>57.4</c:v>
                </c:pt>
                <c:pt idx="5906">
                  <c:v>57.4</c:v>
                </c:pt>
                <c:pt idx="5907">
                  <c:v>57.4</c:v>
                </c:pt>
                <c:pt idx="5908">
                  <c:v>57.4</c:v>
                </c:pt>
                <c:pt idx="5909">
                  <c:v>57.4</c:v>
                </c:pt>
                <c:pt idx="5910">
                  <c:v>57.4</c:v>
                </c:pt>
                <c:pt idx="5911">
                  <c:v>57.3</c:v>
                </c:pt>
                <c:pt idx="5912">
                  <c:v>57.3</c:v>
                </c:pt>
                <c:pt idx="5913">
                  <c:v>57.3</c:v>
                </c:pt>
                <c:pt idx="5914">
                  <c:v>57.3</c:v>
                </c:pt>
                <c:pt idx="5915">
                  <c:v>57.3</c:v>
                </c:pt>
                <c:pt idx="5916">
                  <c:v>57.3</c:v>
                </c:pt>
                <c:pt idx="5917">
                  <c:v>57.3</c:v>
                </c:pt>
                <c:pt idx="5918">
                  <c:v>57.3</c:v>
                </c:pt>
                <c:pt idx="5919">
                  <c:v>57.3</c:v>
                </c:pt>
                <c:pt idx="5920">
                  <c:v>57.2</c:v>
                </c:pt>
                <c:pt idx="5921">
                  <c:v>57.2</c:v>
                </c:pt>
                <c:pt idx="5922">
                  <c:v>57.2</c:v>
                </c:pt>
                <c:pt idx="5923">
                  <c:v>57.2</c:v>
                </c:pt>
                <c:pt idx="5924">
                  <c:v>57.2</c:v>
                </c:pt>
                <c:pt idx="5925">
                  <c:v>57.2</c:v>
                </c:pt>
                <c:pt idx="5926">
                  <c:v>57.2</c:v>
                </c:pt>
                <c:pt idx="5927">
                  <c:v>57.2</c:v>
                </c:pt>
                <c:pt idx="5928">
                  <c:v>57.1</c:v>
                </c:pt>
                <c:pt idx="5929">
                  <c:v>57.1</c:v>
                </c:pt>
                <c:pt idx="5930">
                  <c:v>57.1</c:v>
                </c:pt>
                <c:pt idx="5931">
                  <c:v>57.1</c:v>
                </c:pt>
                <c:pt idx="5932">
                  <c:v>57.1</c:v>
                </c:pt>
                <c:pt idx="5933">
                  <c:v>57.1</c:v>
                </c:pt>
                <c:pt idx="5934">
                  <c:v>57.1</c:v>
                </c:pt>
                <c:pt idx="5935">
                  <c:v>57.1</c:v>
                </c:pt>
                <c:pt idx="5936">
                  <c:v>57.1</c:v>
                </c:pt>
                <c:pt idx="5937">
                  <c:v>57</c:v>
                </c:pt>
                <c:pt idx="5938">
                  <c:v>57</c:v>
                </c:pt>
                <c:pt idx="5939">
                  <c:v>57</c:v>
                </c:pt>
                <c:pt idx="5940">
                  <c:v>57</c:v>
                </c:pt>
                <c:pt idx="5941">
                  <c:v>57</c:v>
                </c:pt>
                <c:pt idx="5942">
                  <c:v>57</c:v>
                </c:pt>
                <c:pt idx="5943">
                  <c:v>57</c:v>
                </c:pt>
                <c:pt idx="5944">
                  <c:v>57</c:v>
                </c:pt>
                <c:pt idx="5945">
                  <c:v>57</c:v>
                </c:pt>
                <c:pt idx="5946">
                  <c:v>57</c:v>
                </c:pt>
                <c:pt idx="5947">
                  <c:v>56.9</c:v>
                </c:pt>
                <c:pt idx="5948">
                  <c:v>56.9</c:v>
                </c:pt>
                <c:pt idx="5949">
                  <c:v>56.9</c:v>
                </c:pt>
                <c:pt idx="5950">
                  <c:v>56.9</c:v>
                </c:pt>
                <c:pt idx="5951">
                  <c:v>56.9</c:v>
                </c:pt>
                <c:pt idx="5952">
                  <c:v>56.9</c:v>
                </c:pt>
                <c:pt idx="5953">
                  <c:v>56.9</c:v>
                </c:pt>
                <c:pt idx="5954">
                  <c:v>56.9</c:v>
                </c:pt>
                <c:pt idx="5955">
                  <c:v>56.9</c:v>
                </c:pt>
                <c:pt idx="5956">
                  <c:v>56.8</c:v>
                </c:pt>
                <c:pt idx="5957">
                  <c:v>56.8</c:v>
                </c:pt>
                <c:pt idx="5958">
                  <c:v>56.8</c:v>
                </c:pt>
                <c:pt idx="5959">
                  <c:v>56.8</c:v>
                </c:pt>
                <c:pt idx="5960">
                  <c:v>56.8</c:v>
                </c:pt>
                <c:pt idx="5961">
                  <c:v>56.8</c:v>
                </c:pt>
                <c:pt idx="5962">
                  <c:v>56.8</c:v>
                </c:pt>
                <c:pt idx="5963">
                  <c:v>56.8</c:v>
                </c:pt>
                <c:pt idx="5964">
                  <c:v>56.8</c:v>
                </c:pt>
                <c:pt idx="5965">
                  <c:v>56.7</c:v>
                </c:pt>
                <c:pt idx="5966">
                  <c:v>56.7</c:v>
                </c:pt>
                <c:pt idx="5967">
                  <c:v>56.7</c:v>
                </c:pt>
                <c:pt idx="5968">
                  <c:v>56.7</c:v>
                </c:pt>
                <c:pt idx="5969">
                  <c:v>56.7</c:v>
                </c:pt>
                <c:pt idx="5970">
                  <c:v>56.7</c:v>
                </c:pt>
                <c:pt idx="5971">
                  <c:v>56.7</c:v>
                </c:pt>
                <c:pt idx="5972">
                  <c:v>56.7</c:v>
                </c:pt>
                <c:pt idx="5973">
                  <c:v>56.7</c:v>
                </c:pt>
                <c:pt idx="5974">
                  <c:v>56.6</c:v>
                </c:pt>
                <c:pt idx="5975">
                  <c:v>56.6</c:v>
                </c:pt>
                <c:pt idx="5976">
                  <c:v>56.6</c:v>
                </c:pt>
                <c:pt idx="5977">
                  <c:v>56.6</c:v>
                </c:pt>
                <c:pt idx="5978">
                  <c:v>56.6</c:v>
                </c:pt>
                <c:pt idx="5979">
                  <c:v>56.6</c:v>
                </c:pt>
                <c:pt idx="5980">
                  <c:v>56.6</c:v>
                </c:pt>
                <c:pt idx="5981">
                  <c:v>56.6</c:v>
                </c:pt>
                <c:pt idx="5982">
                  <c:v>56.6</c:v>
                </c:pt>
                <c:pt idx="5983">
                  <c:v>56.6</c:v>
                </c:pt>
                <c:pt idx="5984">
                  <c:v>56.5</c:v>
                </c:pt>
                <c:pt idx="5985">
                  <c:v>56.5</c:v>
                </c:pt>
                <c:pt idx="5986">
                  <c:v>56.5</c:v>
                </c:pt>
                <c:pt idx="5987">
                  <c:v>56.5</c:v>
                </c:pt>
                <c:pt idx="5988">
                  <c:v>56.5</c:v>
                </c:pt>
                <c:pt idx="5989">
                  <c:v>56.5</c:v>
                </c:pt>
                <c:pt idx="5990">
                  <c:v>56.5</c:v>
                </c:pt>
                <c:pt idx="5991">
                  <c:v>56.5</c:v>
                </c:pt>
                <c:pt idx="5992">
                  <c:v>56.5</c:v>
                </c:pt>
                <c:pt idx="5993">
                  <c:v>56.4</c:v>
                </c:pt>
                <c:pt idx="5994">
                  <c:v>56.4</c:v>
                </c:pt>
                <c:pt idx="5995">
                  <c:v>56.4</c:v>
                </c:pt>
                <c:pt idx="5996">
                  <c:v>56.4</c:v>
                </c:pt>
                <c:pt idx="5997">
                  <c:v>56.4</c:v>
                </c:pt>
                <c:pt idx="5998">
                  <c:v>56.4</c:v>
                </c:pt>
                <c:pt idx="5999">
                  <c:v>56.4</c:v>
                </c:pt>
                <c:pt idx="6000">
                  <c:v>56.4</c:v>
                </c:pt>
                <c:pt idx="6001">
                  <c:v>56.4</c:v>
                </c:pt>
                <c:pt idx="6002">
                  <c:v>56.3</c:v>
                </c:pt>
                <c:pt idx="6003">
                  <c:v>56.3</c:v>
                </c:pt>
                <c:pt idx="6004">
                  <c:v>56.3</c:v>
                </c:pt>
                <c:pt idx="6005">
                  <c:v>56.3</c:v>
                </c:pt>
                <c:pt idx="6006">
                  <c:v>56.3</c:v>
                </c:pt>
                <c:pt idx="6007">
                  <c:v>56.3</c:v>
                </c:pt>
                <c:pt idx="6008">
                  <c:v>56.3</c:v>
                </c:pt>
                <c:pt idx="6009">
                  <c:v>56.3</c:v>
                </c:pt>
                <c:pt idx="6010">
                  <c:v>56.3</c:v>
                </c:pt>
                <c:pt idx="6011">
                  <c:v>56.2</c:v>
                </c:pt>
                <c:pt idx="6012">
                  <c:v>56.2</c:v>
                </c:pt>
                <c:pt idx="6013">
                  <c:v>56.2</c:v>
                </c:pt>
                <c:pt idx="6014">
                  <c:v>56.2</c:v>
                </c:pt>
                <c:pt idx="6015">
                  <c:v>56.2</c:v>
                </c:pt>
                <c:pt idx="6016">
                  <c:v>56.2</c:v>
                </c:pt>
                <c:pt idx="6017">
                  <c:v>56.2</c:v>
                </c:pt>
                <c:pt idx="6018">
                  <c:v>56.2</c:v>
                </c:pt>
                <c:pt idx="6019">
                  <c:v>56.2</c:v>
                </c:pt>
                <c:pt idx="6020">
                  <c:v>56.2</c:v>
                </c:pt>
                <c:pt idx="6021">
                  <c:v>56.1</c:v>
                </c:pt>
                <c:pt idx="6022">
                  <c:v>56.1</c:v>
                </c:pt>
                <c:pt idx="6023">
                  <c:v>56.1</c:v>
                </c:pt>
                <c:pt idx="6024">
                  <c:v>56.1</c:v>
                </c:pt>
                <c:pt idx="6025">
                  <c:v>56.1</c:v>
                </c:pt>
                <c:pt idx="6026">
                  <c:v>56.1</c:v>
                </c:pt>
                <c:pt idx="6027">
                  <c:v>56.1</c:v>
                </c:pt>
                <c:pt idx="6028">
                  <c:v>56.1</c:v>
                </c:pt>
                <c:pt idx="6029">
                  <c:v>56.1</c:v>
                </c:pt>
                <c:pt idx="6030">
                  <c:v>56</c:v>
                </c:pt>
                <c:pt idx="6031">
                  <c:v>56</c:v>
                </c:pt>
                <c:pt idx="6032">
                  <c:v>56</c:v>
                </c:pt>
                <c:pt idx="6033">
                  <c:v>56</c:v>
                </c:pt>
                <c:pt idx="6034">
                  <c:v>56</c:v>
                </c:pt>
                <c:pt idx="6035">
                  <c:v>56</c:v>
                </c:pt>
                <c:pt idx="6036">
                  <c:v>56</c:v>
                </c:pt>
                <c:pt idx="6037">
                  <c:v>56</c:v>
                </c:pt>
                <c:pt idx="6038">
                  <c:v>56</c:v>
                </c:pt>
                <c:pt idx="6039">
                  <c:v>55.9</c:v>
                </c:pt>
                <c:pt idx="6040">
                  <c:v>55.9</c:v>
                </c:pt>
                <c:pt idx="6041">
                  <c:v>55.9</c:v>
                </c:pt>
                <c:pt idx="6042">
                  <c:v>55.9</c:v>
                </c:pt>
                <c:pt idx="6043">
                  <c:v>55.9</c:v>
                </c:pt>
                <c:pt idx="6044">
                  <c:v>55.9</c:v>
                </c:pt>
                <c:pt idx="6045">
                  <c:v>55.9</c:v>
                </c:pt>
                <c:pt idx="6046">
                  <c:v>55.9</c:v>
                </c:pt>
                <c:pt idx="6047">
                  <c:v>55.9</c:v>
                </c:pt>
                <c:pt idx="6048">
                  <c:v>55.9</c:v>
                </c:pt>
                <c:pt idx="6049">
                  <c:v>55.8</c:v>
                </c:pt>
                <c:pt idx="6050">
                  <c:v>55.8</c:v>
                </c:pt>
                <c:pt idx="6051">
                  <c:v>55.8</c:v>
                </c:pt>
                <c:pt idx="6052">
                  <c:v>55.8</c:v>
                </c:pt>
                <c:pt idx="6053">
                  <c:v>55.8</c:v>
                </c:pt>
                <c:pt idx="6054">
                  <c:v>55.8</c:v>
                </c:pt>
                <c:pt idx="6055">
                  <c:v>55.8</c:v>
                </c:pt>
                <c:pt idx="6056">
                  <c:v>55.8</c:v>
                </c:pt>
                <c:pt idx="6057">
                  <c:v>55.8</c:v>
                </c:pt>
                <c:pt idx="6058">
                  <c:v>55.7</c:v>
                </c:pt>
                <c:pt idx="6059">
                  <c:v>55.7</c:v>
                </c:pt>
                <c:pt idx="6060">
                  <c:v>55.7</c:v>
                </c:pt>
                <c:pt idx="6061">
                  <c:v>55.7</c:v>
                </c:pt>
                <c:pt idx="6062">
                  <c:v>55.7</c:v>
                </c:pt>
                <c:pt idx="6063">
                  <c:v>55.7</c:v>
                </c:pt>
                <c:pt idx="6064">
                  <c:v>55.7</c:v>
                </c:pt>
                <c:pt idx="6065">
                  <c:v>55.7</c:v>
                </c:pt>
                <c:pt idx="6066">
                  <c:v>55.7</c:v>
                </c:pt>
                <c:pt idx="6067">
                  <c:v>55.7</c:v>
                </c:pt>
                <c:pt idx="6068">
                  <c:v>55.6</c:v>
                </c:pt>
                <c:pt idx="6069">
                  <c:v>55.6</c:v>
                </c:pt>
                <c:pt idx="6070">
                  <c:v>55.6</c:v>
                </c:pt>
                <c:pt idx="6071">
                  <c:v>55.6</c:v>
                </c:pt>
                <c:pt idx="6072">
                  <c:v>55.6</c:v>
                </c:pt>
                <c:pt idx="6073">
                  <c:v>55.6</c:v>
                </c:pt>
                <c:pt idx="6074">
                  <c:v>55.6</c:v>
                </c:pt>
                <c:pt idx="6075">
                  <c:v>55.6</c:v>
                </c:pt>
                <c:pt idx="6076">
                  <c:v>55.6</c:v>
                </c:pt>
                <c:pt idx="6077">
                  <c:v>55.5</c:v>
                </c:pt>
                <c:pt idx="6078">
                  <c:v>55.5</c:v>
                </c:pt>
                <c:pt idx="6079">
                  <c:v>55.5</c:v>
                </c:pt>
                <c:pt idx="6080">
                  <c:v>55.5</c:v>
                </c:pt>
                <c:pt idx="6081">
                  <c:v>55.5</c:v>
                </c:pt>
                <c:pt idx="6082">
                  <c:v>55.5</c:v>
                </c:pt>
                <c:pt idx="6083">
                  <c:v>55.5</c:v>
                </c:pt>
                <c:pt idx="6084">
                  <c:v>55.5</c:v>
                </c:pt>
                <c:pt idx="6085">
                  <c:v>55.5</c:v>
                </c:pt>
                <c:pt idx="6086">
                  <c:v>55.5</c:v>
                </c:pt>
                <c:pt idx="6087">
                  <c:v>55.5</c:v>
                </c:pt>
                <c:pt idx="6088">
                  <c:v>55.4</c:v>
                </c:pt>
                <c:pt idx="6089">
                  <c:v>55.4</c:v>
                </c:pt>
                <c:pt idx="6090">
                  <c:v>55.4</c:v>
                </c:pt>
                <c:pt idx="6091">
                  <c:v>55.4</c:v>
                </c:pt>
                <c:pt idx="6092">
                  <c:v>55.4</c:v>
                </c:pt>
                <c:pt idx="6093">
                  <c:v>55.4</c:v>
                </c:pt>
                <c:pt idx="6094">
                  <c:v>55.4</c:v>
                </c:pt>
                <c:pt idx="6095">
                  <c:v>55.4</c:v>
                </c:pt>
                <c:pt idx="6096">
                  <c:v>55.4</c:v>
                </c:pt>
                <c:pt idx="6097">
                  <c:v>55.4</c:v>
                </c:pt>
                <c:pt idx="6098">
                  <c:v>55.3</c:v>
                </c:pt>
                <c:pt idx="6099">
                  <c:v>55.3</c:v>
                </c:pt>
                <c:pt idx="6100">
                  <c:v>55.3</c:v>
                </c:pt>
                <c:pt idx="6101">
                  <c:v>55.3</c:v>
                </c:pt>
                <c:pt idx="6102">
                  <c:v>55.3</c:v>
                </c:pt>
                <c:pt idx="6103">
                  <c:v>55.3</c:v>
                </c:pt>
                <c:pt idx="6104">
                  <c:v>55.3</c:v>
                </c:pt>
                <c:pt idx="6105">
                  <c:v>55.3</c:v>
                </c:pt>
                <c:pt idx="6106">
                  <c:v>55.3</c:v>
                </c:pt>
                <c:pt idx="6107">
                  <c:v>55.2</c:v>
                </c:pt>
                <c:pt idx="6108">
                  <c:v>55.2</c:v>
                </c:pt>
                <c:pt idx="6109">
                  <c:v>55.2</c:v>
                </c:pt>
                <c:pt idx="6110">
                  <c:v>55.2</c:v>
                </c:pt>
                <c:pt idx="6111">
                  <c:v>55.2</c:v>
                </c:pt>
                <c:pt idx="6112">
                  <c:v>55.2</c:v>
                </c:pt>
                <c:pt idx="6113">
                  <c:v>55.2</c:v>
                </c:pt>
                <c:pt idx="6114">
                  <c:v>55.2</c:v>
                </c:pt>
                <c:pt idx="6115">
                  <c:v>55.2</c:v>
                </c:pt>
                <c:pt idx="6116">
                  <c:v>55.2</c:v>
                </c:pt>
                <c:pt idx="6117">
                  <c:v>55.1</c:v>
                </c:pt>
                <c:pt idx="6118">
                  <c:v>55.1</c:v>
                </c:pt>
                <c:pt idx="6119">
                  <c:v>55.1</c:v>
                </c:pt>
                <c:pt idx="6120">
                  <c:v>55.1</c:v>
                </c:pt>
                <c:pt idx="6121">
                  <c:v>55.1</c:v>
                </c:pt>
                <c:pt idx="6122">
                  <c:v>55.1</c:v>
                </c:pt>
                <c:pt idx="6123">
                  <c:v>55.1</c:v>
                </c:pt>
                <c:pt idx="6124">
                  <c:v>55.1</c:v>
                </c:pt>
                <c:pt idx="6125">
                  <c:v>55.1</c:v>
                </c:pt>
                <c:pt idx="6126">
                  <c:v>55.1</c:v>
                </c:pt>
                <c:pt idx="6127">
                  <c:v>55</c:v>
                </c:pt>
                <c:pt idx="6128">
                  <c:v>55</c:v>
                </c:pt>
                <c:pt idx="6129">
                  <c:v>55</c:v>
                </c:pt>
                <c:pt idx="6130">
                  <c:v>55</c:v>
                </c:pt>
                <c:pt idx="6131">
                  <c:v>55</c:v>
                </c:pt>
                <c:pt idx="6132">
                  <c:v>55</c:v>
                </c:pt>
                <c:pt idx="6133">
                  <c:v>55</c:v>
                </c:pt>
                <c:pt idx="6134">
                  <c:v>55</c:v>
                </c:pt>
                <c:pt idx="6135">
                  <c:v>55</c:v>
                </c:pt>
                <c:pt idx="6136">
                  <c:v>54.9</c:v>
                </c:pt>
                <c:pt idx="6137">
                  <c:v>54.9</c:v>
                </c:pt>
                <c:pt idx="6138">
                  <c:v>54.9</c:v>
                </c:pt>
                <c:pt idx="6139">
                  <c:v>54.9</c:v>
                </c:pt>
                <c:pt idx="6140">
                  <c:v>54.9</c:v>
                </c:pt>
                <c:pt idx="6141">
                  <c:v>54.9</c:v>
                </c:pt>
                <c:pt idx="6142">
                  <c:v>54.9</c:v>
                </c:pt>
                <c:pt idx="6143">
                  <c:v>54.9</c:v>
                </c:pt>
                <c:pt idx="6144">
                  <c:v>54.9</c:v>
                </c:pt>
                <c:pt idx="6145">
                  <c:v>54.9</c:v>
                </c:pt>
                <c:pt idx="6146">
                  <c:v>54.8</c:v>
                </c:pt>
                <c:pt idx="6147">
                  <c:v>54.8</c:v>
                </c:pt>
                <c:pt idx="6148">
                  <c:v>54.8</c:v>
                </c:pt>
                <c:pt idx="6149">
                  <c:v>54.8</c:v>
                </c:pt>
                <c:pt idx="6150">
                  <c:v>54.8</c:v>
                </c:pt>
                <c:pt idx="6151">
                  <c:v>54.8</c:v>
                </c:pt>
                <c:pt idx="6152">
                  <c:v>54.8</c:v>
                </c:pt>
                <c:pt idx="6153">
                  <c:v>54.8</c:v>
                </c:pt>
                <c:pt idx="6154">
                  <c:v>54.8</c:v>
                </c:pt>
                <c:pt idx="6155">
                  <c:v>54.8</c:v>
                </c:pt>
                <c:pt idx="6156">
                  <c:v>54.7</c:v>
                </c:pt>
                <c:pt idx="6157">
                  <c:v>54.7</c:v>
                </c:pt>
                <c:pt idx="6158">
                  <c:v>54.7</c:v>
                </c:pt>
                <c:pt idx="6159">
                  <c:v>54.7</c:v>
                </c:pt>
                <c:pt idx="6160">
                  <c:v>54.7</c:v>
                </c:pt>
                <c:pt idx="6161">
                  <c:v>54.7</c:v>
                </c:pt>
                <c:pt idx="6162">
                  <c:v>54.7</c:v>
                </c:pt>
                <c:pt idx="6163">
                  <c:v>54.7</c:v>
                </c:pt>
                <c:pt idx="6164">
                  <c:v>54.7</c:v>
                </c:pt>
                <c:pt idx="6165">
                  <c:v>54.7</c:v>
                </c:pt>
                <c:pt idx="6166">
                  <c:v>54.6</c:v>
                </c:pt>
                <c:pt idx="6167">
                  <c:v>54.6</c:v>
                </c:pt>
                <c:pt idx="6168">
                  <c:v>54.6</c:v>
                </c:pt>
                <c:pt idx="6169">
                  <c:v>54.6</c:v>
                </c:pt>
                <c:pt idx="6170">
                  <c:v>54.6</c:v>
                </c:pt>
                <c:pt idx="6171">
                  <c:v>54.6</c:v>
                </c:pt>
                <c:pt idx="6172">
                  <c:v>54.6</c:v>
                </c:pt>
                <c:pt idx="6173">
                  <c:v>54.6</c:v>
                </c:pt>
                <c:pt idx="6174">
                  <c:v>54.6</c:v>
                </c:pt>
                <c:pt idx="6175">
                  <c:v>54.6</c:v>
                </c:pt>
                <c:pt idx="6176">
                  <c:v>54.5</c:v>
                </c:pt>
                <c:pt idx="6177">
                  <c:v>54.5</c:v>
                </c:pt>
                <c:pt idx="6178">
                  <c:v>54.5</c:v>
                </c:pt>
                <c:pt idx="6179">
                  <c:v>54.5</c:v>
                </c:pt>
                <c:pt idx="6180">
                  <c:v>54.5</c:v>
                </c:pt>
                <c:pt idx="6181">
                  <c:v>54.5</c:v>
                </c:pt>
                <c:pt idx="6182">
                  <c:v>54.5</c:v>
                </c:pt>
                <c:pt idx="6183">
                  <c:v>54.5</c:v>
                </c:pt>
                <c:pt idx="6184">
                  <c:v>54.5</c:v>
                </c:pt>
                <c:pt idx="6185">
                  <c:v>54.5</c:v>
                </c:pt>
                <c:pt idx="6186">
                  <c:v>54.4</c:v>
                </c:pt>
                <c:pt idx="6187">
                  <c:v>54.4</c:v>
                </c:pt>
                <c:pt idx="6188">
                  <c:v>54.4</c:v>
                </c:pt>
                <c:pt idx="6189">
                  <c:v>54.4</c:v>
                </c:pt>
                <c:pt idx="6190">
                  <c:v>54.4</c:v>
                </c:pt>
                <c:pt idx="6191">
                  <c:v>54.4</c:v>
                </c:pt>
                <c:pt idx="6192">
                  <c:v>54.4</c:v>
                </c:pt>
                <c:pt idx="6193">
                  <c:v>54.4</c:v>
                </c:pt>
                <c:pt idx="6194">
                  <c:v>54.4</c:v>
                </c:pt>
                <c:pt idx="6195">
                  <c:v>54.4</c:v>
                </c:pt>
                <c:pt idx="6196">
                  <c:v>54.4</c:v>
                </c:pt>
                <c:pt idx="6197">
                  <c:v>54.3</c:v>
                </c:pt>
                <c:pt idx="6198">
                  <c:v>54.3</c:v>
                </c:pt>
                <c:pt idx="6199">
                  <c:v>54.3</c:v>
                </c:pt>
                <c:pt idx="6200">
                  <c:v>54.3</c:v>
                </c:pt>
                <c:pt idx="6201">
                  <c:v>54.3</c:v>
                </c:pt>
                <c:pt idx="6202">
                  <c:v>54.3</c:v>
                </c:pt>
                <c:pt idx="6203">
                  <c:v>54.3</c:v>
                </c:pt>
                <c:pt idx="6204">
                  <c:v>54.3</c:v>
                </c:pt>
                <c:pt idx="6205">
                  <c:v>54.3</c:v>
                </c:pt>
                <c:pt idx="6206">
                  <c:v>54.2</c:v>
                </c:pt>
                <c:pt idx="6207">
                  <c:v>54.2</c:v>
                </c:pt>
                <c:pt idx="6208">
                  <c:v>54.2</c:v>
                </c:pt>
                <c:pt idx="6209">
                  <c:v>54.2</c:v>
                </c:pt>
                <c:pt idx="6210">
                  <c:v>54.2</c:v>
                </c:pt>
                <c:pt idx="6211">
                  <c:v>54.2</c:v>
                </c:pt>
                <c:pt idx="6212">
                  <c:v>54.2</c:v>
                </c:pt>
                <c:pt idx="6213">
                  <c:v>54.2</c:v>
                </c:pt>
                <c:pt idx="6214">
                  <c:v>54.2</c:v>
                </c:pt>
                <c:pt idx="6215">
                  <c:v>54.2</c:v>
                </c:pt>
                <c:pt idx="6216">
                  <c:v>54.1</c:v>
                </c:pt>
                <c:pt idx="6217">
                  <c:v>54.1</c:v>
                </c:pt>
                <c:pt idx="6218">
                  <c:v>54.1</c:v>
                </c:pt>
                <c:pt idx="6219">
                  <c:v>54.1</c:v>
                </c:pt>
                <c:pt idx="6220">
                  <c:v>54.1</c:v>
                </c:pt>
                <c:pt idx="6221">
                  <c:v>54.1</c:v>
                </c:pt>
                <c:pt idx="6222">
                  <c:v>54.1</c:v>
                </c:pt>
                <c:pt idx="6223">
                  <c:v>54.1</c:v>
                </c:pt>
                <c:pt idx="6224">
                  <c:v>54.1</c:v>
                </c:pt>
                <c:pt idx="6225">
                  <c:v>54.1</c:v>
                </c:pt>
                <c:pt idx="6226">
                  <c:v>54.1</c:v>
                </c:pt>
                <c:pt idx="6227">
                  <c:v>54</c:v>
                </c:pt>
                <c:pt idx="6228">
                  <c:v>54</c:v>
                </c:pt>
                <c:pt idx="6229">
                  <c:v>54</c:v>
                </c:pt>
                <c:pt idx="6230">
                  <c:v>54</c:v>
                </c:pt>
                <c:pt idx="6231">
                  <c:v>54</c:v>
                </c:pt>
                <c:pt idx="6232">
                  <c:v>54</c:v>
                </c:pt>
                <c:pt idx="6233">
                  <c:v>54</c:v>
                </c:pt>
                <c:pt idx="6234">
                  <c:v>54</c:v>
                </c:pt>
                <c:pt idx="6235">
                  <c:v>54</c:v>
                </c:pt>
                <c:pt idx="6236">
                  <c:v>54</c:v>
                </c:pt>
                <c:pt idx="6237">
                  <c:v>53.9</c:v>
                </c:pt>
                <c:pt idx="6238">
                  <c:v>53.9</c:v>
                </c:pt>
                <c:pt idx="6239">
                  <c:v>53.9</c:v>
                </c:pt>
                <c:pt idx="6240">
                  <c:v>53.9</c:v>
                </c:pt>
                <c:pt idx="6241">
                  <c:v>53.9</c:v>
                </c:pt>
                <c:pt idx="6242">
                  <c:v>53.9</c:v>
                </c:pt>
                <c:pt idx="6243">
                  <c:v>53.9</c:v>
                </c:pt>
                <c:pt idx="6244">
                  <c:v>53.9</c:v>
                </c:pt>
                <c:pt idx="6245">
                  <c:v>53.9</c:v>
                </c:pt>
                <c:pt idx="6246">
                  <c:v>53.9</c:v>
                </c:pt>
                <c:pt idx="6247">
                  <c:v>53.8</c:v>
                </c:pt>
                <c:pt idx="6248">
                  <c:v>53.8</c:v>
                </c:pt>
                <c:pt idx="6249">
                  <c:v>53.8</c:v>
                </c:pt>
                <c:pt idx="6250">
                  <c:v>53.8</c:v>
                </c:pt>
                <c:pt idx="6251">
                  <c:v>53.8</c:v>
                </c:pt>
                <c:pt idx="6252">
                  <c:v>53.8</c:v>
                </c:pt>
                <c:pt idx="6253">
                  <c:v>53.8</c:v>
                </c:pt>
                <c:pt idx="6254">
                  <c:v>53.8</c:v>
                </c:pt>
                <c:pt idx="6255">
                  <c:v>53.8</c:v>
                </c:pt>
                <c:pt idx="6256">
                  <c:v>53.8</c:v>
                </c:pt>
                <c:pt idx="6257">
                  <c:v>53.8</c:v>
                </c:pt>
                <c:pt idx="6258">
                  <c:v>53.7</c:v>
                </c:pt>
                <c:pt idx="6259">
                  <c:v>53.7</c:v>
                </c:pt>
                <c:pt idx="6260">
                  <c:v>53.7</c:v>
                </c:pt>
                <c:pt idx="6261">
                  <c:v>53.7</c:v>
                </c:pt>
                <c:pt idx="6262">
                  <c:v>53.7</c:v>
                </c:pt>
                <c:pt idx="6263">
                  <c:v>53.7</c:v>
                </c:pt>
                <c:pt idx="6264">
                  <c:v>53.7</c:v>
                </c:pt>
                <c:pt idx="6265">
                  <c:v>53.7</c:v>
                </c:pt>
                <c:pt idx="6266">
                  <c:v>53.7</c:v>
                </c:pt>
                <c:pt idx="6267">
                  <c:v>53.7</c:v>
                </c:pt>
                <c:pt idx="6268">
                  <c:v>53.6</c:v>
                </c:pt>
                <c:pt idx="6269">
                  <c:v>53.6</c:v>
                </c:pt>
                <c:pt idx="6270">
                  <c:v>53.6</c:v>
                </c:pt>
                <c:pt idx="6271">
                  <c:v>53.6</c:v>
                </c:pt>
                <c:pt idx="6272">
                  <c:v>53.6</c:v>
                </c:pt>
                <c:pt idx="6273">
                  <c:v>53.6</c:v>
                </c:pt>
                <c:pt idx="6274">
                  <c:v>53.6</c:v>
                </c:pt>
                <c:pt idx="6275">
                  <c:v>53.6</c:v>
                </c:pt>
                <c:pt idx="6276">
                  <c:v>53.6</c:v>
                </c:pt>
                <c:pt idx="6277">
                  <c:v>53.6</c:v>
                </c:pt>
                <c:pt idx="6278">
                  <c:v>53.5</c:v>
                </c:pt>
                <c:pt idx="6279">
                  <c:v>53.5</c:v>
                </c:pt>
                <c:pt idx="6280">
                  <c:v>53.5</c:v>
                </c:pt>
                <c:pt idx="6281">
                  <c:v>53.5</c:v>
                </c:pt>
                <c:pt idx="6282">
                  <c:v>53.5</c:v>
                </c:pt>
                <c:pt idx="6283">
                  <c:v>53.5</c:v>
                </c:pt>
                <c:pt idx="6284">
                  <c:v>53.5</c:v>
                </c:pt>
                <c:pt idx="6285">
                  <c:v>53.5</c:v>
                </c:pt>
                <c:pt idx="6286">
                  <c:v>53.5</c:v>
                </c:pt>
                <c:pt idx="6287">
                  <c:v>53.5</c:v>
                </c:pt>
                <c:pt idx="6288">
                  <c:v>53.5</c:v>
                </c:pt>
                <c:pt idx="6289">
                  <c:v>53.4</c:v>
                </c:pt>
                <c:pt idx="6290">
                  <c:v>53.4</c:v>
                </c:pt>
                <c:pt idx="6291">
                  <c:v>53.4</c:v>
                </c:pt>
                <c:pt idx="6292">
                  <c:v>53.4</c:v>
                </c:pt>
                <c:pt idx="6293">
                  <c:v>53.4</c:v>
                </c:pt>
                <c:pt idx="6294">
                  <c:v>53.4</c:v>
                </c:pt>
                <c:pt idx="6295">
                  <c:v>53.4</c:v>
                </c:pt>
                <c:pt idx="6296">
                  <c:v>53.4</c:v>
                </c:pt>
                <c:pt idx="6297">
                  <c:v>53.4</c:v>
                </c:pt>
                <c:pt idx="6298">
                  <c:v>53.4</c:v>
                </c:pt>
                <c:pt idx="6299">
                  <c:v>53.3</c:v>
                </c:pt>
                <c:pt idx="6300">
                  <c:v>53.3</c:v>
                </c:pt>
                <c:pt idx="6301">
                  <c:v>53.3</c:v>
                </c:pt>
                <c:pt idx="6302">
                  <c:v>53.3</c:v>
                </c:pt>
                <c:pt idx="6303">
                  <c:v>53.3</c:v>
                </c:pt>
                <c:pt idx="6304">
                  <c:v>53.3</c:v>
                </c:pt>
                <c:pt idx="6305">
                  <c:v>53.3</c:v>
                </c:pt>
                <c:pt idx="6306">
                  <c:v>53.3</c:v>
                </c:pt>
                <c:pt idx="6307">
                  <c:v>53.3</c:v>
                </c:pt>
                <c:pt idx="6308">
                  <c:v>53.3</c:v>
                </c:pt>
                <c:pt idx="6309">
                  <c:v>53.3</c:v>
                </c:pt>
                <c:pt idx="6310">
                  <c:v>53.2</c:v>
                </c:pt>
                <c:pt idx="6311">
                  <c:v>53.2</c:v>
                </c:pt>
                <c:pt idx="6312">
                  <c:v>53.2</c:v>
                </c:pt>
                <c:pt idx="6313">
                  <c:v>53.2</c:v>
                </c:pt>
                <c:pt idx="6314">
                  <c:v>53.2</c:v>
                </c:pt>
                <c:pt idx="6315">
                  <c:v>53.2</c:v>
                </c:pt>
                <c:pt idx="6316">
                  <c:v>53.2</c:v>
                </c:pt>
                <c:pt idx="6317">
                  <c:v>53.2</c:v>
                </c:pt>
                <c:pt idx="6318">
                  <c:v>53.2</c:v>
                </c:pt>
                <c:pt idx="6319">
                  <c:v>53.2</c:v>
                </c:pt>
                <c:pt idx="6320">
                  <c:v>53.1</c:v>
                </c:pt>
                <c:pt idx="6321">
                  <c:v>53.1</c:v>
                </c:pt>
                <c:pt idx="6322">
                  <c:v>53.1</c:v>
                </c:pt>
                <c:pt idx="6323">
                  <c:v>53.1</c:v>
                </c:pt>
                <c:pt idx="6324">
                  <c:v>53.1</c:v>
                </c:pt>
                <c:pt idx="6325">
                  <c:v>53.1</c:v>
                </c:pt>
                <c:pt idx="6326">
                  <c:v>53.1</c:v>
                </c:pt>
                <c:pt idx="6327">
                  <c:v>53.1</c:v>
                </c:pt>
                <c:pt idx="6328">
                  <c:v>53.1</c:v>
                </c:pt>
                <c:pt idx="6329">
                  <c:v>53.1</c:v>
                </c:pt>
                <c:pt idx="6330">
                  <c:v>53.1</c:v>
                </c:pt>
                <c:pt idx="6331">
                  <c:v>53</c:v>
                </c:pt>
                <c:pt idx="6332">
                  <c:v>53</c:v>
                </c:pt>
                <c:pt idx="6333">
                  <c:v>53</c:v>
                </c:pt>
                <c:pt idx="6334">
                  <c:v>53</c:v>
                </c:pt>
                <c:pt idx="6335">
                  <c:v>53</c:v>
                </c:pt>
                <c:pt idx="6336">
                  <c:v>53</c:v>
                </c:pt>
                <c:pt idx="6337">
                  <c:v>53</c:v>
                </c:pt>
                <c:pt idx="6338">
                  <c:v>53</c:v>
                </c:pt>
                <c:pt idx="6339">
                  <c:v>53</c:v>
                </c:pt>
                <c:pt idx="6340">
                  <c:v>53</c:v>
                </c:pt>
                <c:pt idx="6341">
                  <c:v>52.9</c:v>
                </c:pt>
                <c:pt idx="6342">
                  <c:v>52.9</c:v>
                </c:pt>
                <c:pt idx="6343">
                  <c:v>52.9</c:v>
                </c:pt>
                <c:pt idx="6344">
                  <c:v>52.9</c:v>
                </c:pt>
                <c:pt idx="6345">
                  <c:v>52.9</c:v>
                </c:pt>
                <c:pt idx="6346">
                  <c:v>52.9</c:v>
                </c:pt>
                <c:pt idx="6347">
                  <c:v>52.9</c:v>
                </c:pt>
                <c:pt idx="6348">
                  <c:v>52.9</c:v>
                </c:pt>
                <c:pt idx="6349">
                  <c:v>52.9</c:v>
                </c:pt>
                <c:pt idx="6350">
                  <c:v>52.9</c:v>
                </c:pt>
                <c:pt idx="6351">
                  <c:v>52.9</c:v>
                </c:pt>
                <c:pt idx="6352">
                  <c:v>52.8</c:v>
                </c:pt>
                <c:pt idx="6353">
                  <c:v>52.8</c:v>
                </c:pt>
                <c:pt idx="6354">
                  <c:v>52.8</c:v>
                </c:pt>
                <c:pt idx="6355">
                  <c:v>52.8</c:v>
                </c:pt>
                <c:pt idx="6356">
                  <c:v>52.8</c:v>
                </c:pt>
                <c:pt idx="6357">
                  <c:v>52.8</c:v>
                </c:pt>
                <c:pt idx="6358">
                  <c:v>52.8</c:v>
                </c:pt>
                <c:pt idx="6359">
                  <c:v>52.8</c:v>
                </c:pt>
                <c:pt idx="6360">
                  <c:v>52.8</c:v>
                </c:pt>
                <c:pt idx="6361">
                  <c:v>52.8</c:v>
                </c:pt>
                <c:pt idx="6362">
                  <c:v>52.8</c:v>
                </c:pt>
                <c:pt idx="6363">
                  <c:v>52.7</c:v>
                </c:pt>
                <c:pt idx="6364">
                  <c:v>52.7</c:v>
                </c:pt>
                <c:pt idx="6365">
                  <c:v>52.7</c:v>
                </c:pt>
                <c:pt idx="6366">
                  <c:v>52.7</c:v>
                </c:pt>
                <c:pt idx="6367">
                  <c:v>52.7</c:v>
                </c:pt>
                <c:pt idx="6368">
                  <c:v>52.7</c:v>
                </c:pt>
                <c:pt idx="6369">
                  <c:v>52.7</c:v>
                </c:pt>
                <c:pt idx="6370">
                  <c:v>52.7</c:v>
                </c:pt>
                <c:pt idx="6371">
                  <c:v>52.7</c:v>
                </c:pt>
                <c:pt idx="6372">
                  <c:v>52.7</c:v>
                </c:pt>
                <c:pt idx="6373">
                  <c:v>52.7</c:v>
                </c:pt>
                <c:pt idx="6374">
                  <c:v>52.7</c:v>
                </c:pt>
                <c:pt idx="6375">
                  <c:v>52.6</c:v>
                </c:pt>
                <c:pt idx="6376">
                  <c:v>52.6</c:v>
                </c:pt>
                <c:pt idx="6377">
                  <c:v>52.6</c:v>
                </c:pt>
                <c:pt idx="6378">
                  <c:v>52.6</c:v>
                </c:pt>
                <c:pt idx="6379">
                  <c:v>52.6</c:v>
                </c:pt>
                <c:pt idx="6380">
                  <c:v>52.6</c:v>
                </c:pt>
                <c:pt idx="6381">
                  <c:v>52.6</c:v>
                </c:pt>
                <c:pt idx="6382">
                  <c:v>52.6</c:v>
                </c:pt>
                <c:pt idx="6383">
                  <c:v>52.6</c:v>
                </c:pt>
                <c:pt idx="6384">
                  <c:v>52.6</c:v>
                </c:pt>
                <c:pt idx="6385">
                  <c:v>52.5</c:v>
                </c:pt>
                <c:pt idx="6386">
                  <c:v>52.5</c:v>
                </c:pt>
                <c:pt idx="6387">
                  <c:v>52.5</c:v>
                </c:pt>
                <c:pt idx="6388">
                  <c:v>52.5</c:v>
                </c:pt>
                <c:pt idx="6389">
                  <c:v>52.5</c:v>
                </c:pt>
                <c:pt idx="6390">
                  <c:v>52.5</c:v>
                </c:pt>
                <c:pt idx="6391">
                  <c:v>52.5</c:v>
                </c:pt>
                <c:pt idx="6392">
                  <c:v>52.5</c:v>
                </c:pt>
                <c:pt idx="6393">
                  <c:v>52.5</c:v>
                </c:pt>
                <c:pt idx="6394">
                  <c:v>52.5</c:v>
                </c:pt>
                <c:pt idx="6395">
                  <c:v>52.5</c:v>
                </c:pt>
                <c:pt idx="6396">
                  <c:v>52.4</c:v>
                </c:pt>
                <c:pt idx="6397">
                  <c:v>52.4</c:v>
                </c:pt>
                <c:pt idx="6398">
                  <c:v>52.4</c:v>
                </c:pt>
                <c:pt idx="6399">
                  <c:v>52.4</c:v>
                </c:pt>
                <c:pt idx="6400">
                  <c:v>52.4</c:v>
                </c:pt>
                <c:pt idx="6401">
                  <c:v>52.4</c:v>
                </c:pt>
                <c:pt idx="6402">
                  <c:v>52.4</c:v>
                </c:pt>
                <c:pt idx="6403">
                  <c:v>52.4</c:v>
                </c:pt>
                <c:pt idx="6404">
                  <c:v>52.4</c:v>
                </c:pt>
                <c:pt idx="6405">
                  <c:v>52.4</c:v>
                </c:pt>
                <c:pt idx="6406">
                  <c:v>52.4</c:v>
                </c:pt>
                <c:pt idx="6407">
                  <c:v>52.3</c:v>
                </c:pt>
                <c:pt idx="6408">
                  <c:v>52.3</c:v>
                </c:pt>
                <c:pt idx="6409">
                  <c:v>52.3</c:v>
                </c:pt>
                <c:pt idx="6410">
                  <c:v>52.3</c:v>
                </c:pt>
                <c:pt idx="6411">
                  <c:v>52.3</c:v>
                </c:pt>
                <c:pt idx="6412">
                  <c:v>52.3</c:v>
                </c:pt>
                <c:pt idx="6413">
                  <c:v>52.3</c:v>
                </c:pt>
                <c:pt idx="6414">
                  <c:v>52.3</c:v>
                </c:pt>
                <c:pt idx="6415">
                  <c:v>52.3</c:v>
                </c:pt>
                <c:pt idx="6416">
                  <c:v>52.3</c:v>
                </c:pt>
                <c:pt idx="6417">
                  <c:v>52.3</c:v>
                </c:pt>
                <c:pt idx="6418">
                  <c:v>52.2</c:v>
                </c:pt>
                <c:pt idx="6419">
                  <c:v>52.2</c:v>
                </c:pt>
                <c:pt idx="6420">
                  <c:v>52.2</c:v>
                </c:pt>
                <c:pt idx="6421">
                  <c:v>52.2</c:v>
                </c:pt>
                <c:pt idx="6422">
                  <c:v>52.2</c:v>
                </c:pt>
                <c:pt idx="6423">
                  <c:v>52.2</c:v>
                </c:pt>
                <c:pt idx="6424">
                  <c:v>52.2</c:v>
                </c:pt>
                <c:pt idx="6425">
                  <c:v>52.2</c:v>
                </c:pt>
                <c:pt idx="6426">
                  <c:v>52.2</c:v>
                </c:pt>
                <c:pt idx="6427">
                  <c:v>52.2</c:v>
                </c:pt>
                <c:pt idx="6428">
                  <c:v>52.2</c:v>
                </c:pt>
                <c:pt idx="6429">
                  <c:v>52.1</c:v>
                </c:pt>
                <c:pt idx="6430">
                  <c:v>52.1</c:v>
                </c:pt>
                <c:pt idx="6431">
                  <c:v>52.1</c:v>
                </c:pt>
                <c:pt idx="6432">
                  <c:v>52.1</c:v>
                </c:pt>
                <c:pt idx="6433">
                  <c:v>52.1</c:v>
                </c:pt>
                <c:pt idx="6434">
                  <c:v>52.1</c:v>
                </c:pt>
                <c:pt idx="6435">
                  <c:v>52.1</c:v>
                </c:pt>
                <c:pt idx="6436">
                  <c:v>52.1</c:v>
                </c:pt>
                <c:pt idx="6437">
                  <c:v>52.1</c:v>
                </c:pt>
                <c:pt idx="6438">
                  <c:v>52.1</c:v>
                </c:pt>
                <c:pt idx="6439">
                  <c:v>52.1</c:v>
                </c:pt>
                <c:pt idx="6440">
                  <c:v>52</c:v>
                </c:pt>
                <c:pt idx="6441">
                  <c:v>52</c:v>
                </c:pt>
                <c:pt idx="6442">
                  <c:v>52</c:v>
                </c:pt>
                <c:pt idx="6443">
                  <c:v>52</c:v>
                </c:pt>
                <c:pt idx="6444">
                  <c:v>52</c:v>
                </c:pt>
                <c:pt idx="6445">
                  <c:v>52</c:v>
                </c:pt>
                <c:pt idx="6446">
                  <c:v>52</c:v>
                </c:pt>
                <c:pt idx="6447">
                  <c:v>52</c:v>
                </c:pt>
                <c:pt idx="6448">
                  <c:v>52</c:v>
                </c:pt>
                <c:pt idx="6449">
                  <c:v>52</c:v>
                </c:pt>
                <c:pt idx="6450">
                  <c:v>52</c:v>
                </c:pt>
                <c:pt idx="6451">
                  <c:v>51.9</c:v>
                </c:pt>
                <c:pt idx="6452">
                  <c:v>51.9</c:v>
                </c:pt>
                <c:pt idx="6453">
                  <c:v>51.9</c:v>
                </c:pt>
                <c:pt idx="6454">
                  <c:v>51.9</c:v>
                </c:pt>
                <c:pt idx="6455">
                  <c:v>51.9</c:v>
                </c:pt>
                <c:pt idx="6456">
                  <c:v>51.9</c:v>
                </c:pt>
                <c:pt idx="6457">
                  <c:v>51.9</c:v>
                </c:pt>
                <c:pt idx="6458">
                  <c:v>51.9</c:v>
                </c:pt>
                <c:pt idx="6459">
                  <c:v>51.9</c:v>
                </c:pt>
                <c:pt idx="6460">
                  <c:v>51.9</c:v>
                </c:pt>
                <c:pt idx="6461">
                  <c:v>51.9</c:v>
                </c:pt>
                <c:pt idx="6462">
                  <c:v>51.8</c:v>
                </c:pt>
                <c:pt idx="6463">
                  <c:v>51.8</c:v>
                </c:pt>
                <c:pt idx="6464">
                  <c:v>51.8</c:v>
                </c:pt>
                <c:pt idx="6465">
                  <c:v>51.8</c:v>
                </c:pt>
                <c:pt idx="6466">
                  <c:v>51.8</c:v>
                </c:pt>
                <c:pt idx="6467">
                  <c:v>51.8</c:v>
                </c:pt>
                <c:pt idx="6468">
                  <c:v>51.8</c:v>
                </c:pt>
                <c:pt idx="6469">
                  <c:v>51.8</c:v>
                </c:pt>
                <c:pt idx="6470">
                  <c:v>51.8</c:v>
                </c:pt>
                <c:pt idx="6471">
                  <c:v>51.8</c:v>
                </c:pt>
                <c:pt idx="6472">
                  <c:v>51.7</c:v>
                </c:pt>
                <c:pt idx="6473">
                  <c:v>51.7</c:v>
                </c:pt>
                <c:pt idx="6474">
                  <c:v>51.7</c:v>
                </c:pt>
                <c:pt idx="6475">
                  <c:v>51.7</c:v>
                </c:pt>
                <c:pt idx="6476">
                  <c:v>51.7</c:v>
                </c:pt>
                <c:pt idx="6477">
                  <c:v>51.7</c:v>
                </c:pt>
                <c:pt idx="6478">
                  <c:v>51.7</c:v>
                </c:pt>
                <c:pt idx="6479">
                  <c:v>51.7</c:v>
                </c:pt>
                <c:pt idx="6480">
                  <c:v>51.7</c:v>
                </c:pt>
                <c:pt idx="6481">
                  <c:v>51.7</c:v>
                </c:pt>
                <c:pt idx="6482">
                  <c:v>51.7</c:v>
                </c:pt>
                <c:pt idx="6483">
                  <c:v>51.7</c:v>
                </c:pt>
                <c:pt idx="6484">
                  <c:v>51.6</c:v>
                </c:pt>
                <c:pt idx="6485">
                  <c:v>51.6</c:v>
                </c:pt>
                <c:pt idx="6486">
                  <c:v>51.6</c:v>
                </c:pt>
                <c:pt idx="6487">
                  <c:v>51.6</c:v>
                </c:pt>
                <c:pt idx="6488">
                  <c:v>51.6</c:v>
                </c:pt>
                <c:pt idx="6489">
                  <c:v>51.6</c:v>
                </c:pt>
                <c:pt idx="6490">
                  <c:v>51.6</c:v>
                </c:pt>
                <c:pt idx="6491">
                  <c:v>51.6</c:v>
                </c:pt>
                <c:pt idx="6492">
                  <c:v>51.6</c:v>
                </c:pt>
                <c:pt idx="6493">
                  <c:v>51.6</c:v>
                </c:pt>
                <c:pt idx="6494">
                  <c:v>51.6</c:v>
                </c:pt>
                <c:pt idx="6495">
                  <c:v>51.5</c:v>
                </c:pt>
                <c:pt idx="6496">
                  <c:v>51.5</c:v>
                </c:pt>
                <c:pt idx="6497">
                  <c:v>51.5</c:v>
                </c:pt>
                <c:pt idx="6498">
                  <c:v>51.5</c:v>
                </c:pt>
                <c:pt idx="6499">
                  <c:v>51.5</c:v>
                </c:pt>
                <c:pt idx="6500">
                  <c:v>51.5</c:v>
                </c:pt>
                <c:pt idx="6501">
                  <c:v>51.5</c:v>
                </c:pt>
                <c:pt idx="6502">
                  <c:v>51.5</c:v>
                </c:pt>
                <c:pt idx="6503">
                  <c:v>51.5</c:v>
                </c:pt>
                <c:pt idx="6504">
                  <c:v>51.5</c:v>
                </c:pt>
                <c:pt idx="6505">
                  <c:v>51.5</c:v>
                </c:pt>
                <c:pt idx="6506">
                  <c:v>51.4</c:v>
                </c:pt>
                <c:pt idx="6507">
                  <c:v>51.4</c:v>
                </c:pt>
                <c:pt idx="6508">
                  <c:v>51.4</c:v>
                </c:pt>
                <c:pt idx="6509">
                  <c:v>51.4</c:v>
                </c:pt>
                <c:pt idx="6510">
                  <c:v>51.4</c:v>
                </c:pt>
                <c:pt idx="6511">
                  <c:v>51.4</c:v>
                </c:pt>
                <c:pt idx="6512">
                  <c:v>51.4</c:v>
                </c:pt>
                <c:pt idx="6513">
                  <c:v>51.4</c:v>
                </c:pt>
                <c:pt idx="6514">
                  <c:v>51.4</c:v>
                </c:pt>
                <c:pt idx="6515">
                  <c:v>51.4</c:v>
                </c:pt>
                <c:pt idx="6516">
                  <c:v>51.4</c:v>
                </c:pt>
                <c:pt idx="6517">
                  <c:v>51.4</c:v>
                </c:pt>
                <c:pt idx="6518">
                  <c:v>51.4</c:v>
                </c:pt>
                <c:pt idx="6519">
                  <c:v>51.3</c:v>
                </c:pt>
                <c:pt idx="6520">
                  <c:v>51.3</c:v>
                </c:pt>
                <c:pt idx="6521">
                  <c:v>51.3</c:v>
                </c:pt>
                <c:pt idx="6522">
                  <c:v>51.3</c:v>
                </c:pt>
                <c:pt idx="6523">
                  <c:v>51.3</c:v>
                </c:pt>
                <c:pt idx="6524">
                  <c:v>51.3</c:v>
                </c:pt>
                <c:pt idx="6525">
                  <c:v>51.3</c:v>
                </c:pt>
                <c:pt idx="6526">
                  <c:v>51.3</c:v>
                </c:pt>
                <c:pt idx="6527">
                  <c:v>51.3</c:v>
                </c:pt>
                <c:pt idx="6528">
                  <c:v>51.3</c:v>
                </c:pt>
                <c:pt idx="6529">
                  <c:v>51.3</c:v>
                </c:pt>
                <c:pt idx="6530">
                  <c:v>51.2</c:v>
                </c:pt>
                <c:pt idx="6531">
                  <c:v>51.2</c:v>
                </c:pt>
                <c:pt idx="6532">
                  <c:v>51.2</c:v>
                </c:pt>
                <c:pt idx="6533">
                  <c:v>51.2</c:v>
                </c:pt>
                <c:pt idx="6534">
                  <c:v>51.2</c:v>
                </c:pt>
                <c:pt idx="6535">
                  <c:v>51.2</c:v>
                </c:pt>
                <c:pt idx="6536">
                  <c:v>51.2</c:v>
                </c:pt>
                <c:pt idx="6537">
                  <c:v>51.2</c:v>
                </c:pt>
                <c:pt idx="6538">
                  <c:v>51.2</c:v>
                </c:pt>
                <c:pt idx="6539">
                  <c:v>51.2</c:v>
                </c:pt>
                <c:pt idx="6540">
                  <c:v>51.2</c:v>
                </c:pt>
                <c:pt idx="6541">
                  <c:v>51.2</c:v>
                </c:pt>
                <c:pt idx="6542">
                  <c:v>51.1</c:v>
                </c:pt>
                <c:pt idx="6543">
                  <c:v>51.1</c:v>
                </c:pt>
                <c:pt idx="6544">
                  <c:v>51.1</c:v>
                </c:pt>
                <c:pt idx="6545">
                  <c:v>51.1</c:v>
                </c:pt>
                <c:pt idx="6546">
                  <c:v>51.1</c:v>
                </c:pt>
                <c:pt idx="6547">
                  <c:v>51.1</c:v>
                </c:pt>
                <c:pt idx="6548">
                  <c:v>51.1</c:v>
                </c:pt>
                <c:pt idx="6549">
                  <c:v>51.1</c:v>
                </c:pt>
                <c:pt idx="6550">
                  <c:v>51.1</c:v>
                </c:pt>
                <c:pt idx="6551">
                  <c:v>51.1</c:v>
                </c:pt>
                <c:pt idx="6552">
                  <c:v>51.1</c:v>
                </c:pt>
                <c:pt idx="6553">
                  <c:v>51</c:v>
                </c:pt>
                <c:pt idx="6554">
                  <c:v>51</c:v>
                </c:pt>
                <c:pt idx="6555">
                  <c:v>51</c:v>
                </c:pt>
                <c:pt idx="6556">
                  <c:v>51</c:v>
                </c:pt>
                <c:pt idx="6557">
                  <c:v>51</c:v>
                </c:pt>
                <c:pt idx="6558">
                  <c:v>51</c:v>
                </c:pt>
                <c:pt idx="6559">
                  <c:v>51</c:v>
                </c:pt>
                <c:pt idx="6560">
                  <c:v>51</c:v>
                </c:pt>
                <c:pt idx="6561">
                  <c:v>51</c:v>
                </c:pt>
                <c:pt idx="6562">
                  <c:v>51</c:v>
                </c:pt>
                <c:pt idx="6563">
                  <c:v>51</c:v>
                </c:pt>
                <c:pt idx="6564">
                  <c:v>50.9</c:v>
                </c:pt>
                <c:pt idx="6565">
                  <c:v>50.9</c:v>
                </c:pt>
                <c:pt idx="6566">
                  <c:v>50.9</c:v>
                </c:pt>
                <c:pt idx="6567">
                  <c:v>50.9</c:v>
                </c:pt>
                <c:pt idx="6568">
                  <c:v>50.9</c:v>
                </c:pt>
                <c:pt idx="6569">
                  <c:v>50.9</c:v>
                </c:pt>
                <c:pt idx="6570">
                  <c:v>50.9</c:v>
                </c:pt>
                <c:pt idx="6571">
                  <c:v>50.9</c:v>
                </c:pt>
                <c:pt idx="6572">
                  <c:v>50.9</c:v>
                </c:pt>
                <c:pt idx="6573">
                  <c:v>50.9</c:v>
                </c:pt>
                <c:pt idx="6574">
                  <c:v>50.9</c:v>
                </c:pt>
                <c:pt idx="6575">
                  <c:v>50.8</c:v>
                </c:pt>
                <c:pt idx="6576">
                  <c:v>50.8</c:v>
                </c:pt>
                <c:pt idx="6577">
                  <c:v>50.8</c:v>
                </c:pt>
                <c:pt idx="6578">
                  <c:v>50.8</c:v>
                </c:pt>
                <c:pt idx="6579">
                  <c:v>50.8</c:v>
                </c:pt>
                <c:pt idx="6580">
                  <c:v>50.8</c:v>
                </c:pt>
                <c:pt idx="6581">
                  <c:v>50.8</c:v>
                </c:pt>
                <c:pt idx="6582">
                  <c:v>50.8</c:v>
                </c:pt>
                <c:pt idx="6583">
                  <c:v>50.8</c:v>
                </c:pt>
                <c:pt idx="6584">
                  <c:v>50.8</c:v>
                </c:pt>
                <c:pt idx="6585">
                  <c:v>50.8</c:v>
                </c:pt>
                <c:pt idx="6586">
                  <c:v>50.7</c:v>
                </c:pt>
                <c:pt idx="6587">
                  <c:v>50.7</c:v>
                </c:pt>
                <c:pt idx="6588">
                  <c:v>50.7</c:v>
                </c:pt>
                <c:pt idx="6589">
                  <c:v>50.7</c:v>
                </c:pt>
                <c:pt idx="6590">
                  <c:v>50.7</c:v>
                </c:pt>
                <c:pt idx="6591">
                  <c:v>50.7</c:v>
                </c:pt>
                <c:pt idx="6592">
                  <c:v>50.7</c:v>
                </c:pt>
                <c:pt idx="6593">
                  <c:v>50.7</c:v>
                </c:pt>
                <c:pt idx="6594">
                  <c:v>50.7</c:v>
                </c:pt>
                <c:pt idx="6595">
                  <c:v>50.7</c:v>
                </c:pt>
                <c:pt idx="6596">
                  <c:v>50.7</c:v>
                </c:pt>
                <c:pt idx="6597">
                  <c:v>50.7</c:v>
                </c:pt>
                <c:pt idx="6598">
                  <c:v>50.6</c:v>
                </c:pt>
                <c:pt idx="6599">
                  <c:v>50.6</c:v>
                </c:pt>
                <c:pt idx="6600">
                  <c:v>50.6</c:v>
                </c:pt>
                <c:pt idx="6601">
                  <c:v>50.6</c:v>
                </c:pt>
                <c:pt idx="6602">
                  <c:v>50.6</c:v>
                </c:pt>
                <c:pt idx="6603">
                  <c:v>50.6</c:v>
                </c:pt>
                <c:pt idx="6604">
                  <c:v>50.6</c:v>
                </c:pt>
                <c:pt idx="6605">
                  <c:v>50.6</c:v>
                </c:pt>
                <c:pt idx="6606">
                  <c:v>50.6</c:v>
                </c:pt>
                <c:pt idx="6607">
                  <c:v>50.6</c:v>
                </c:pt>
                <c:pt idx="6608">
                  <c:v>50.6</c:v>
                </c:pt>
                <c:pt idx="6609">
                  <c:v>50.5</c:v>
                </c:pt>
                <c:pt idx="6610">
                  <c:v>50.5</c:v>
                </c:pt>
                <c:pt idx="6611">
                  <c:v>50.5</c:v>
                </c:pt>
                <c:pt idx="6612">
                  <c:v>50.5</c:v>
                </c:pt>
                <c:pt idx="6613">
                  <c:v>50.5</c:v>
                </c:pt>
                <c:pt idx="6614">
                  <c:v>50.5</c:v>
                </c:pt>
                <c:pt idx="6615">
                  <c:v>50.5</c:v>
                </c:pt>
                <c:pt idx="6616">
                  <c:v>50.5</c:v>
                </c:pt>
                <c:pt idx="6617">
                  <c:v>50.5</c:v>
                </c:pt>
                <c:pt idx="6618">
                  <c:v>50.5</c:v>
                </c:pt>
                <c:pt idx="6619">
                  <c:v>50.5</c:v>
                </c:pt>
                <c:pt idx="6620">
                  <c:v>50.5</c:v>
                </c:pt>
                <c:pt idx="6621">
                  <c:v>50.4</c:v>
                </c:pt>
                <c:pt idx="6622">
                  <c:v>50.4</c:v>
                </c:pt>
                <c:pt idx="6623">
                  <c:v>50.4</c:v>
                </c:pt>
                <c:pt idx="6624">
                  <c:v>50.4</c:v>
                </c:pt>
                <c:pt idx="6625">
                  <c:v>50.4</c:v>
                </c:pt>
                <c:pt idx="6626">
                  <c:v>50.4</c:v>
                </c:pt>
                <c:pt idx="6627">
                  <c:v>50.4</c:v>
                </c:pt>
                <c:pt idx="6628">
                  <c:v>50.4</c:v>
                </c:pt>
                <c:pt idx="6629">
                  <c:v>50.4</c:v>
                </c:pt>
                <c:pt idx="6630">
                  <c:v>50.4</c:v>
                </c:pt>
                <c:pt idx="6631">
                  <c:v>50.4</c:v>
                </c:pt>
                <c:pt idx="6632">
                  <c:v>50.4</c:v>
                </c:pt>
                <c:pt idx="6633">
                  <c:v>50.3</c:v>
                </c:pt>
                <c:pt idx="6634">
                  <c:v>50.3</c:v>
                </c:pt>
                <c:pt idx="6635">
                  <c:v>50.3</c:v>
                </c:pt>
                <c:pt idx="6636">
                  <c:v>50.3</c:v>
                </c:pt>
                <c:pt idx="6637">
                  <c:v>50.3</c:v>
                </c:pt>
                <c:pt idx="6638">
                  <c:v>50.3</c:v>
                </c:pt>
                <c:pt idx="6639">
                  <c:v>50.3</c:v>
                </c:pt>
                <c:pt idx="6640">
                  <c:v>50.3</c:v>
                </c:pt>
                <c:pt idx="6641">
                  <c:v>50.3</c:v>
                </c:pt>
                <c:pt idx="6642">
                  <c:v>50.3</c:v>
                </c:pt>
                <c:pt idx="6643">
                  <c:v>50.3</c:v>
                </c:pt>
                <c:pt idx="6644">
                  <c:v>50.2</c:v>
                </c:pt>
                <c:pt idx="6645">
                  <c:v>50.2</c:v>
                </c:pt>
                <c:pt idx="6646">
                  <c:v>50.2</c:v>
                </c:pt>
                <c:pt idx="6647">
                  <c:v>50.2</c:v>
                </c:pt>
                <c:pt idx="6648">
                  <c:v>50.2</c:v>
                </c:pt>
                <c:pt idx="6649">
                  <c:v>50.2</c:v>
                </c:pt>
                <c:pt idx="6650">
                  <c:v>50.2</c:v>
                </c:pt>
                <c:pt idx="6651">
                  <c:v>50.2</c:v>
                </c:pt>
                <c:pt idx="6652">
                  <c:v>50.2</c:v>
                </c:pt>
                <c:pt idx="6653">
                  <c:v>50.2</c:v>
                </c:pt>
                <c:pt idx="6654">
                  <c:v>50.2</c:v>
                </c:pt>
                <c:pt idx="6655">
                  <c:v>50.2</c:v>
                </c:pt>
                <c:pt idx="6656">
                  <c:v>50.2</c:v>
                </c:pt>
                <c:pt idx="6657">
                  <c:v>50.1</c:v>
                </c:pt>
                <c:pt idx="6658">
                  <c:v>50.1</c:v>
                </c:pt>
                <c:pt idx="6659">
                  <c:v>50.1</c:v>
                </c:pt>
                <c:pt idx="6660">
                  <c:v>50.1</c:v>
                </c:pt>
                <c:pt idx="6661">
                  <c:v>50.1</c:v>
                </c:pt>
                <c:pt idx="6662">
                  <c:v>50.1</c:v>
                </c:pt>
                <c:pt idx="6663">
                  <c:v>50.1</c:v>
                </c:pt>
                <c:pt idx="6664">
                  <c:v>50.1</c:v>
                </c:pt>
                <c:pt idx="6665">
                  <c:v>50.1</c:v>
                </c:pt>
                <c:pt idx="6666">
                  <c:v>50.1</c:v>
                </c:pt>
                <c:pt idx="6667">
                  <c:v>50.1</c:v>
                </c:pt>
                <c:pt idx="6668">
                  <c:v>50.1</c:v>
                </c:pt>
                <c:pt idx="6669">
                  <c:v>50</c:v>
                </c:pt>
                <c:pt idx="6670">
                  <c:v>50</c:v>
                </c:pt>
                <c:pt idx="6671">
                  <c:v>50</c:v>
                </c:pt>
                <c:pt idx="6672">
                  <c:v>50</c:v>
                </c:pt>
                <c:pt idx="6673">
                  <c:v>50</c:v>
                </c:pt>
                <c:pt idx="6674">
                  <c:v>50</c:v>
                </c:pt>
                <c:pt idx="6675">
                  <c:v>50</c:v>
                </c:pt>
                <c:pt idx="6676">
                  <c:v>50</c:v>
                </c:pt>
                <c:pt idx="6677">
                  <c:v>50</c:v>
                </c:pt>
                <c:pt idx="6678">
                  <c:v>50</c:v>
                </c:pt>
                <c:pt idx="6679">
                  <c:v>50</c:v>
                </c:pt>
                <c:pt idx="6680">
                  <c:v>49.9</c:v>
                </c:pt>
                <c:pt idx="6681">
                  <c:v>49.9</c:v>
                </c:pt>
                <c:pt idx="6682">
                  <c:v>49.9</c:v>
                </c:pt>
                <c:pt idx="6683">
                  <c:v>49.9</c:v>
                </c:pt>
                <c:pt idx="6684">
                  <c:v>49.9</c:v>
                </c:pt>
                <c:pt idx="6685">
                  <c:v>49.9</c:v>
                </c:pt>
                <c:pt idx="6686">
                  <c:v>49.9</c:v>
                </c:pt>
                <c:pt idx="6687">
                  <c:v>49.9</c:v>
                </c:pt>
                <c:pt idx="6688">
                  <c:v>49.9</c:v>
                </c:pt>
                <c:pt idx="6689">
                  <c:v>49.9</c:v>
                </c:pt>
                <c:pt idx="6690">
                  <c:v>49.9</c:v>
                </c:pt>
                <c:pt idx="6691">
                  <c:v>49.9</c:v>
                </c:pt>
                <c:pt idx="6692">
                  <c:v>49.8</c:v>
                </c:pt>
                <c:pt idx="6693">
                  <c:v>49.8</c:v>
                </c:pt>
                <c:pt idx="6694">
                  <c:v>49.8</c:v>
                </c:pt>
                <c:pt idx="6695">
                  <c:v>49.8</c:v>
                </c:pt>
                <c:pt idx="6696">
                  <c:v>49.8</c:v>
                </c:pt>
                <c:pt idx="6697">
                  <c:v>49.8</c:v>
                </c:pt>
                <c:pt idx="6698">
                  <c:v>49.8</c:v>
                </c:pt>
                <c:pt idx="6699">
                  <c:v>49.8</c:v>
                </c:pt>
                <c:pt idx="6700">
                  <c:v>49.8</c:v>
                </c:pt>
                <c:pt idx="6701">
                  <c:v>49.8</c:v>
                </c:pt>
                <c:pt idx="6702">
                  <c:v>49.8</c:v>
                </c:pt>
                <c:pt idx="6703">
                  <c:v>49.8</c:v>
                </c:pt>
                <c:pt idx="6704">
                  <c:v>49.7</c:v>
                </c:pt>
                <c:pt idx="6705">
                  <c:v>49.7</c:v>
                </c:pt>
                <c:pt idx="6706">
                  <c:v>49.7</c:v>
                </c:pt>
                <c:pt idx="6707">
                  <c:v>49.7</c:v>
                </c:pt>
                <c:pt idx="6708">
                  <c:v>49.7</c:v>
                </c:pt>
                <c:pt idx="6709">
                  <c:v>49.7</c:v>
                </c:pt>
                <c:pt idx="6710">
                  <c:v>49.7</c:v>
                </c:pt>
                <c:pt idx="6711">
                  <c:v>49.7</c:v>
                </c:pt>
                <c:pt idx="6712">
                  <c:v>49.7</c:v>
                </c:pt>
                <c:pt idx="6713">
                  <c:v>49.7</c:v>
                </c:pt>
                <c:pt idx="6714">
                  <c:v>49.7</c:v>
                </c:pt>
                <c:pt idx="6715">
                  <c:v>49.7</c:v>
                </c:pt>
                <c:pt idx="6716">
                  <c:v>49.6</c:v>
                </c:pt>
                <c:pt idx="6717">
                  <c:v>49.6</c:v>
                </c:pt>
                <c:pt idx="6718">
                  <c:v>49.6</c:v>
                </c:pt>
                <c:pt idx="6719">
                  <c:v>49.6</c:v>
                </c:pt>
                <c:pt idx="6720">
                  <c:v>49.6</c:v>
                </c:pt>
                <c:pt idx="6721">
                  <c:v>49.6</c:v>
                </c:pt>
                <c:pt idx="6722">
                  <c:v>49.6</c:v>
                </c:pt>
                <c:pt idx="6723">
                  <c:v>49.6</c:v>
                </c:pt>
                <c:pt idx="6724">
                  <c:v>49.6</c:v>
                </c:pt>
                <c:pt idx="6725">
                  <c:v>49.6</c:v>
                </c:pt>
                <c:pt idx="6726">
                  <c:v>49.6</c:v>
                </c:pt>
                <c:pt idx="6727">
                  <c:v>49.6</c:v>
                </c:pt>
                <c:pt idx="6728">
                  <c:v>49.5</c:v>
                </c:pt>
                <c:pt idx="6729">
                  <c:v>49.5</c:v>
                </c:pt>
                <c:pt idx="6730">
                  <c:v>49.5</c:v>
                </c:pt>
                <c:pt idx="6731">
                  <c:v>49.5</c:v>
                </c:pt>
                <c:pt idx="6732">
                  <c:v>49.5</c:v>
                </c:pt>
                <c:pt idx="6733">
                  <c:v>49.5</c:v>
                </c:pt>
                <c:pt idx="6734">
                  <c:v>49.5</c:v>
                </c:pt>
                <c:pt idx="6735">
                  <c:v>49.5</c:v>
                </c:pt>
                <c:pt idx="6736">
                  <c:v>49.5</c:v>
                </c:pt>
                <c:pt idx="6737">
                  <c:v>49.5</c:v>
                </c:pt>
                <c:pt idx="6738">
                  <c:v>49.5</c:v>
                </c:pt>
                <c:pt idx="6739">
                  <c:v>49.4</c:v>
                </c:pt>
                <c:pt idx="6740">
                  <c:v>49.4</c:v>
                </c:pt>
                <c:pt idx="6741">
                  <c:v>49.4</c:v>
                </c:pt>
                <c:pt idx="6742">
                  <c:v>49.4</c:v>
                </c:pt>
                <c:pt idx="6743">
                  <c:v>49.4</c:v>
                </c:pt>
                <c:pt idx="6744">
                  <c:v>49.4</c:v>
                </c:pt>
                <c:pt idx="6745">
                  <c:v>49.4</c:v>
                </c:pt>
                <c:pt idx="6746">
                  <c:v>49.4</c:v>
                </c:pt>
                <c:pt idx="6747">
                  <c:v>49.4</c:v>
                </c:pt>
                <c:pt idx="6748">
                  <c:v>49.4</c:v>
                </c:pt>
                <c:pt idx="6749">
                  <c:v>49.4</c:v>
                </c:pt>
                <c:pt idx="6750">
                  <c:v>49.4</c:v>
                </c:pt>
                <c:pt idx="6751">
                  <c:v>49.3</c:v>
                </c:pt>
                <c:pt idx="6752">
                  <c:v>49.3</c:v>
                </c:pt>
                <c:pt idx="6753">
                  <c:v>49.3</c:v>
                </c:pt>
                <c:pt idx="6754">
                  <c:v>49.3</c:v>
                </c:pt>
                <c:pt idx="6755">
                  <c:v>49.3</c:v>
                </c:pt>
                <c:pt idx="6756">
                  <c:v>49.3</c:v>
                </c:pt>
                <c:pt idx="6757">
                  <c:v>49.3</c:v>
                </c:pt>
                <c:pt idx="6758">
                  <c:v>49.3</c:v>
                </c:pt>
                <c:pt idx="6759">
                  <c:v>49.3</c:v>
                </c:pt>
                <c:pt idx="6760">
                  <c:v>49.3</c:v>
                </c:pt>
                <c:pt idx="6761">
                  <c:v>49.3</c:v>
                </c:pt>
                <c:pt idx="6762">
                  <c:v>49.2</c:v>
                </c:pt>
                <c:pt idx="6763">
                  <c:v>49.2</c:v>
                </c:pt>
                <c:pt idx="6764">
                  <c:v>49.2</c:v>
                </c:pt>
                <c:pt idx="6765">
                  <c:v>49.2</c:v>
                </c:pt>
                <c:pt idx="6766">
                  <c:v>49.2</c:v>
                </c:pt>
                <c:pt idx="6767">
                  <c:v>49.2</c:v>
                </c:pt>
                <c:pt idx="6768">
                  <c:v>49.2</c:v>
                </c:pt>
                <c:pt idx="6769">
                  <c:v>49.2</c:v>
                </c:pt>
                <c:pt idx="6770">
                  <c:v>49.2</c:v>
                </c:pt>
                <c:pt idx="6771">
                  <c:v>49.2</c:v>
                </c:pt>
                <c:pt idx="6772">
                  <c:v>49.2</c:v>
                </c:pt>
                <c:pt idx="6773">
                  <c:v>49.2</c:v>
                </c:pt>
                <c:pt idx="6774">
                  <c:v>49.1</c:v>
                </c:pt>
                <c:pt idx="6775">
                  <c:v>49.1</c:v>
                </c:pt>
                <c:pt idx="6776">
                  <c:v>49.1</c:v>
                </c:pt>
                <c:pt idx="6777">
                  <c:v>49.1</c:v>
                </c:pt>
                <c:pt idx="6778">
                  <c:v>49.1</c:v>
                </c:pt>
                <c:pt idx="6779">
                  <c:v>49.1</c:v>
                </c:pt>
                <c:pt idx="6780">
                  <c:v>49.1</c:v>
                </c:pt>
                <c:pt idx="6781">
                  <c:v>49.1</c:v>
                </c:pt>
                <c:pt idx="6782">
                  <c:v>49.1</c:v>
                </c:pt>
                <c:pt idx="6783">
                  <c:v>49.1</c:v>
                </c:pt>
                <c:pt idx="6784">
                  <c:v>49.1</c:v>
                </c:pt>
                <c:pt idx="6785">
                  <c:v>49.1</c:v>
                </c:pt>
                <c:pt idx="6786">
                  <c:v>49</c:v>
                </c:pt>
                <c:pt idx="6787">
                  <c:v>49</c:v>
                </c:pt>
                <c:pt idx="6788">
                  <c:v>49</c:v>
                </c:pt>
                <c:pt idx="6789">
                  <c:v>49</c:v>
                </c:pt>
                <c:pt idx="6790">
                  <c:v>49</c:v>
                </c:pt>
                <c:pt idx="6791">
                  <c:v>49</c:v>
                </c:pt>
                <c:pt idx="6792">
                  <c:v>49</c:v>
                </c:pt>
                <c:pt idx="6793">
                  <c:v>49</c:v>
                </c:pt>
                <c:pt idx="6794">
                  <c:v>49</c:v>
                </c:pt>
                <c:pt idx="6795">
                  <c:v>49</c:v>
                </c:pt>
                <c:pt idx="6796">
                  <c:v>49</c:v>
                </c:pt>
                <c:pt idx="6797">
                  <c:v>49</c:v>
                </c:pt>
                <c:pt idx="6798">
                  <c:v>49</c:v>
                </c:pt>
                <c:pt idx="6799">
                  <c:v>48.9</c:v>
                </c:pt>
                <c:pt idx="6800">
                  <c:v>48.9</c:v>
                </c:pt>
                <c:pt idx="6801">
                  <c:v>48.9</c:v>
                </c:pt>
                <c:pt idx="6802">
                  <c:v>48.9</c:v>
                </c:pt>
                <c:pt idx="6803">
                  <c:v>48.9</c:v>
                </c:pt>
                <c:pt idx="6804">
                  <c:v>48.9</c:v>
                </c:pt>
                <c:pt idx="6805">
                  <c:v>48.9</c:v>
                </c:pt>
                <c:pt idx="6806">
                  <c:v>48.9</c:v>
                </c:pt>
                <c:pt idx="6807">
                  <c:v>48.9</c:v>
                </c:pt>
                <c:pt idx="6808">
                  <c:v>48.9</c:v>
                </c:pt>
                <c:pt idx="6809">
                  <c:v>48.9</c:v>
                </c:pt>
                <c:pt idx="6810">
                  <c:v>48.9</c:v>
                </c:pt>
                <c:pt idx="6811">
                  <c:v>48.9</c:v>
                </c:pt>
                <c:pt idx="6812">
                  <c:v>48.8</c:v>
                </c:pt>
                <c:pt idx="6813">
                  <c:v>48.8</c:v>
                </c:pt>
                <c:pt idx="6814">
                  <c:v>48.8</c:v>
                </c:pt>
                <c:pt idx="6815">
                  <c:v>48.8</c:v>
                </c:pt>
                <c:pt idx="6816">
                  <c:v>48.8</c:v>
                </c:pt>
                <c:pt idx="6817">
                  <c:v>48.8</c:v>
                </c:pt>
                <c:pt idx="6818">
                  <c:v>48.8</c:v>
                </c:pt>
                <c:pt idx="6819">
                  <c:v>48.8</c:v>
                </c:pt>
                <c:pt idx="6820">
                  <c:v>48.8</c:v>
                </c:pt>
                <c:pt idx="6821">
                  <c:v>48.8</c:v>
                </c:pt>
                <c:pt idx="6822">
                  <c:v>48.8</c:v>
                </c:pt>
                <c:pt idx="6823">
                  <c:v>48.8</c:v>
                </c:pt>
                <c:pt idx="6824">
                  <c:v>48.7</c:v>
                </c:pt>
                <c:pt idx="6825">
                  <c:v>48.7</c:v>
                </c:pt>
                <c:pt idx="6826">
                  <c:v>48.7</c:v>
                </c:pt>
                <c:pt idx="6827">
                  <c:v>48.7</c:v>
                </c:pt>
                <c:pt idx="6828">
                  <c:v>48.7</c:v>
                </c:pt>
                <c:pt idx="6829">
                  <c:v>48.7</c:v>
                </c:pt>
                <c:pt idx="6830">
                  <c:v>48.7</c:v>
                </c:pt>
                <c:pt idx="6831">
                  <c:v>48.7</c:v>
                </c:pt>
                <c:pt idx="6832">
                  <c:v>48.7</c:v>
                </c:pt>
                <c:pt idx="6833">
                  <c:v>48.7</c:v>
                </c:pt>
                <c:pt idx="6834">
                  <c:v>48.7</c:v>
                </c:pt>
                <c:pt idx="6835">
                  <c:v>48.7</c:v>
                </c:pt>
                <c:pt idx="6836">
                  <c:v>48.7</c:v>
                </c:pt>
                <c:pt idx="6837">
                  <c:v>48.6</c:v>
                </c:pt>
                <c:pt idx="6838">
                  <c:v>48.6</c:v>
                </c:pt>
                <c:pt idx="6839">
                  <c:v>48.6</c:v>
                </c:pt>
                <c:pt idx="6840">
                  <c:v>48.6</c:v>
                </c:pt>
                <c:pt idx="6841">
                  <c:v>48.6</c:v>
                </c:pt>
                <c:pt idx="6842">
                  <c:v>48.6</c:v>
                </c:pt>
                <c:pt idx="6843">
                  <c:v>48.6</c:v>
                </c:pt>
                <c:pt idx="6844">
                  <c:v>48.6</c:v>
                </c:pt>
                <c:pt idx="6845">
                  <c:v>48.6</c:v>
                </c:pt>
                <c:pt idx="6846">
                  <c:v>48.6</c:v>
                </c:pt>
                <c:pt idx="6847">
                  <c:v>48.6</c:v>
                </c:pt>
                <c:pt idx="6848">
                  <c:v>48.6</c:v>
                </c:pt>
                <c:pt idx="6849">
                  <c:v>48.5</c:v>
                </c:pt>
                <c:pt idx="6850">
                  <c:v>48.5</c:v>
                </c:pt>
                <c:pt idx="6851">
                  <c:v>48.5</c:v>
                </c:pt>
                <c:pt idx="6852">
                  <c:v>48.5</c:v>
                </c:pt>
                <c:pt idx="6853">
                  <c:v>48.5</c:v>
                </c:pt>
                <c:pt idx="6854">
                  <c:v>48.5</c:v>
                </c:pt>
                <c:pt idx="6855">
                  <c:v>48.5</c:v>
                </c:pt>
                <c:pt idx="6856">
                  <c:v>48.5</c:v>
                </c:pt>
                <c:pt idx="6857">
                  <c:v>48.5</c:v>
                </c:pt>
                <c:pt idx="6858">
                  <c:v>48.5</c:v>
                </c:pt>
                <c:pt idx="6859">
                  <c:v>48.5</c:v>
                </c:pt>
                <c:pt idx="6860">
                  <c:v>48.5</c:v>
                </c:pt>
                <c:pt idx="6861">
                  <c:v>48.4</c:v>
                </c:pt>
                <c:pt idx="6862">
                  <c:v>48.4</c:v>
                </c:pt>
                <c:pt idx="6863">
                  <c:v>48.4</c:v>
                </c:pt>
                <c:pt idx="6864">
                  <c:v>48.4</c:v>
                </c:pt>
                <c:pt idx="6865">
                  <c:v>48.4</c:v>
                </c:pt>
                <c:pt idx="6866">
                  <c:v>48.4</c:v>
                </c:pt>
                <c:pt idx="6867">
                  <c:v>48.4</c:v>
                </c:pt>
                <c:pt idx="6868">
                  <c:v>48.4</c:v>
                </c:pt>
                <c:pt idx="6869">
                  <c:v>48.4</c:v>
                </c:pt>
                <c:pt idx="6870">
                  <c:v>48.4</c:v>
                </c:pt>
                <c:pt idx="6871">
                  <c:v>48.4</c:v>
                </c:pt>
                <c:pt idx="6872">
                  <c:v>48.4</c:v>
                </c:pt>
                <c:pt idx="6873">
                  <c:v>48.3</c:v>
                </c:pt>
                <c:pt idx="6874">
                  <c:v>48.3</c:v>
                </c:pt>
                <c:pt idx="6875">
                  <c:v>48.3</c:v>
                </c:pt>
                <c:pt idx="6876">
                  <c:v>48.3</c:v>
                </c:pt>
                <c:pt idx="6877">
                  <c:v>48.3</c:v>
                </c:pt>
                <c:pt idx="6878">
                  <c:v>48.3</c:v>
                </c:pt>
                <c:pt idx="6879">
                  <c:v>48.3</c:v>
                </c:pt>
                <c:pt idx="6880">
                  <c:v>48.3</c:v>
                </c:pt>
                <c:pt idx="6881">
                  <c:v>48.3</c:v>
                </c:pt>
                <c:pt idx="6882">
                  <c:v>48.3</c:v>
                </c:pt>
                <c:pt idx="6883">
                  <c:v>48.3</c:v>
                </c:pt>
                <c:pt idx="6884">
                  <c:v>48.3</c:v>
                </c:pt>
                <c:pt idx="6885">
                  <c:v>48.3</c:v>
                </c:pt>
                <c:pt idx="6886">
                  <c:v>48.2</c:v>
                </c:pt>
                <c:pt idx="6887">
                  <c:v>48.2</c:v>
                </c:pt>
                <c:pt idx="6888">
                  <c:v>48.2</c:v>
                </c:pt>
                <c:pt idx="6889">
                  <c:v>48.2</c:v>
                </c:pt>
                <c:pt idx="6890">
                  <c:v>48.2</c:v>
                </c:pt>
                <c:pt idx="6891">
                  <c:v>48.2</c:v>
                </c:pt>
                <c:pt idx="6892">
                  <c:v>48.2</c:v>
                </c:pt>
                <c:pt idx="6893">
                  <c:v>48.2</c:v>
                </c:pt>
                <c:pt idx="6894">
                  <c:v>48.2</c:v>
                </c:pt>
                <c:pt idx="6895">
                  <c:v>48.2</c:v>
                </c:pt>
                <c:pt idx="6896">
                  <c:v>48.2</c:v>
                </c:pt>
                <c:pt idx="6897">
                  <c:v>48.2</c:v>
                </c:pt>
                <c:pt idx="6898">
                  <c:v>48.2</c:v>
                </c:pt>
                <c:pt idx="6899">
                  <c:v>48.2</c:v>
                </c:pt>
                <c:pt idx="6900">
                  <c:v>48.1</c:v>
                </c:pt>
                <c:pt idx="6901">
                  <c:v>48.1</c:v>
                </c:pt>
                <c:pt idx="6902">
                  <c:v>48.1</c:v>
                </c:pt>
                <c:pt idx="6903">
                  <c:v>48.1</c:v>
                </c:pt>
                <c:pt idx="6904">
                  <c:v>48.1</c:v>
                </c:pt>
                <c:pt idx="6905">
                  <c:v>48.1</c:v>
                </c:pt>
                <c:pt idx="6906">
                  <c:v>48.1</c:v>
                </c:pt>
                <c:pt idx="6907">
                  <c:v>48.1</c:v>
                </c:pt>
                <c:pt idx="6908">
                  <c:v>48.1</c:v>
                </c:pt>
                <c:pt idx="6909">
                  <c:v>48.1</c:v>
                </c:pt>
                <c:pt idx="6910">
                  <c:v>48.1</c:v>
                </c:pt>
                <c:pt idx="6911">
                  <c:v>48.1</c:v>
                </c:pt>
                <c:pt idx="6912">
                  <c:v>48.1</c:v>
                </c:pt>
                <c:pt idx="6913">
                  <c:v>48</c:v>
                </c:pt>
                <c:pt idx="6914">
                  <c:v>48</c:v>
                </c:pt>
                <c:pt idx="6915">
                  <c:v>48</c:v>
                </c:pt>
                <c:pt idx="6916">
                  <c:v>48</c:v>
                </c:pt>
                <c:pt idx="6917">
                  <c:v>48</c:v>
                </c:pt>
                <c:pt idx="6918">
                  <c:v>48</c:v>
                </c:pt>
                <c:pt idx="6919">
                  <c:v>48</c:v>
                </c:pt>
                <c:pt idx="6920">
                  <c:v>48</c:v>
                </c:pt>
                <c:pt idx="6921">
                  <c:v>48</c:v>
                </c:pt>
                <c:pt idx="6922">
                  <c:v>48</c:v>
                </c:pt>
                <c:pt idx="6923">
                  <c:v>48</c:v>
                </c:pt>
                <c:pt idx="6924">
                  <c:v>48</c:v>
                </c:pt>
                <c:pt idx="6925">
                  <c:v>48</c:v>
                </c:pt>
                <c:pt idx="6926">
                  <c:v>47.9</c:v>
                </c:pt>
                <c:pt idx="6927">
                  <c:v>47.9</c:v>
                </c:pt>
                <c:pt idx="6928">
                  <c:v>47.9</c:v>
                </c:pt>
                <c:pt idx="6929">
                  <c:v>47.9</c:v>
                </c:pt>
                <c:pt idx="6930">
                  <c:v>47.9</c:v>
                </c:pt>
                <c:pt idx="6931">
                  <c:v>47.9</c:v>
                </c:pt>
                <c:pt idx="6932">
                  <c:v>47.9</c:v>
                </c:pt>
                <c:pt idx="6933">
                  <c:v>47.9</c:v>
                </c:pt>
                <c:pt idx="6934">
                  <c:v>47.9</c:v>
                </c:pt>
                <c:pt idx="6935">
                  <c:v>47.9</c:v>
                </c:pt>
                <c:pt idx="6936">
                  <c:v>47.9</c:v>
                </c:pt>
                <c:pt idx="6937">
                  <c:v>47.9</c:v>
                </c:pt>
                <c:pt idx="6938">
                  <c:v>47.9</c:v>
                </c:pt>
                <c:pt idx="6939">
                  <c:v>47.8</c:v>
                </c:pt>
                <c:pt idx="6940">
                  <c:v>47.8</c:v>
                </c:pt>
                <c:pt idx="6941">
                  <c:v>47.8</c:v>
                </c:pt>
                <c:pt idx="6942">
                  <c:v>47.8</c:v>
                </c:pt>
                <c:pt idx="6943">
                  <c:v>47.8</c:v>
                </c:pt>
                <c:pt idx="6944">
                  <c:v>47.8</c:v>
                </c:pt>
                <c:pt idx="6945">
                  <c:v>47.8</c:v>
                </c:pt>
                <c:pt idx="6946">
                  <c:v>47.8</c:v>
                </c:pt>
                <c:pt idx="6947">
                  <c:v>47.8</c:v>
                </c:pt>
                <c:pt idx="6948">
                  <c:v>47.8</c:v>
                </c:pt>
                <c:pt idx="6949">
                  <c:v>47.8</c:v>
                </c:pt>
                <c:pt idx="6950">
                  <c:v>47.8</c:v>
                </c:pt>
                <c:pt idx="6951">
                  <c:v>47.8</c:v>
                </c:pt>
                <c:pt idx="6952">
                  <c:v>47.7</c:v>
                </c:pt>
                <c:pt idx="6953">
                  <c:v>47.7</c:v>
                </c:pt>
                <c:pt idx="6954">
                  <c:v>47.7</c:v>
                </c:pt>
                <c:pt idx="6955">
                  <c:v>47.7</c:v>
                </c:pt>
                <c:pt idx="6956">
                  <c:v>47.7</c:v>
                </c:pt>
                <c:pt idx="6957">
                  <c:v>47.7</c:v>
                </c:pt>
                <c:pt idx="6958">
                  <c:v>47.7</c:v>
                </c:pt>
                <c:pt idx="6959">
                  <c:v>47.7</c:v>
                </c:pt>
                <c:pt idx="6960">
                  <c:v>47.7</c:v>
                </c:pt>
                <c:pt idx="6961">
                  <c:v>47.7</c:v>
                </c:pt>
                <c:pt idx="6962">
                  <c:v>47.7</c:v>
                </c:pt>
                <c:pt idx="6963">
                  <c:v>47.7</c:v>
                </c:pt>
                <c:pt idx="6964">
                  <c:v>47.7</c:v>
                </c:pt>
                <c:pt idx="6965">
                  <c:v>47.6</c:v>
                </c:pt>
                <c:pt idx="6966">
                  <c:v>47.6</c:v>
                </c:pt>
                <c:pt idx="6967">
                  <c:v>47.6</c:v>
                </c:pt>
                <c:pt idx="6968">
                  <c:v>47.6</c:v>
                </c:pt>
                <c:pt idx="6969">
                  <c:v>47.6</c:v>
                </c:pt>
                <c:pt idx="6970">
                  <c:v>47.6</c:v>
                </c:pt>
                <c:pt idx="6971">
                  <c:v>47.6</c:v>
                </c:pt>
                <c:pt idx="6972">
                  <c:v>47.6</c:v>
                </c:pt>
                <c:pt idx="6973">
                  <c:v>47.6</c:v>
                </c:pt>
                <c:pt idx="6974">
                  <c:v>47.6</c:v>
                </c:pt>
                <c:pt idx="6975">
                  <c:v>47.6</c:v>
                </c:pt>
                <c:pt idx="6976">
                  <c:v>47.6</c:v>
                </c:pt>
                <c:pt idx="6977">
                  <c:v>47.6</c:v>
                </c:pt>
                <c:pt idx="6978">
                  <c:v>47.5</c:v>
                </c:pt>
                <c:pt idx="6979">
                  <c:v>47.5</c:v>
                </c:pt>
                <c:pt idx="6980">
                  <c:v>47.5</c:v>
                </c:pt>
                <c:pt idx="6981">
                  <c:v>47.5</c:v>
                </c:pt>
                <c:pt idx="6982">
                  <c:v>47.5</c:v>
                </c:pt>
                <c:pt idx="6983">
                  <c:v>47.5</c:v>
                </c:pt>
                <c:pt idx="6984">
                  <c:v>47.5</c:v>
                </c:pt>
                <c:pt idx="6985">
                  <c:v>47.5</c:v>
                </c:pt>
                <c:pt idx="6986">
                  <c:v>47.5</c:v>
                </c:pt>
                <c:pt idx="6987">
                  <c:v>47.5</c:v>
                </c:pt>
                <c:pt idx="6988">
                  <c:v>47.5</c:v>
                </c:pt>
                <c:pt idx="6989">
                  <c:v>47.5</c:v>
                </c:pt>
                <c:pt idx="6990">
                  <c:v>47.5</c:v>
                </c:pt>
                <c:pt idx="6991">
                  <c:v>47.4</c:v>
                </c:pt>
                <c:pt idx="6992">
                  <c:v>47.4</c:v>
                </c:pt>
                <c:pt idx="6993">
                  <c:v>47.4</c:v>
                </c:pt>
                <c:pt idx="6994">
                  <c:v>47.4</c:v>
                </c:pt>
                <c:pt idx="6995">
                  <c:v>47.4</c:v>
                </c:pt>
                <c:pt idx="6996">
                  <c:v>47.4</c:v>
                </c:pt>
                <c:pt idx="6997">
                  <c:v>47.4</c:v>
                </c:pt>
                <c:pt idx="6998">
                  <c:v>47.4</c:v>
                </c:pt>
                <c:pt idx="6999">
                  <c:v>47.4</c:v>
                </c:pt>
                <c:pt idx="7000">
                  <c:v>47.4</c:v>
                </c:pt>
                <c:pt idx="7001">
                  <c:v>47.4</c:v>
                </c:pt>
                <c:pt idx="7002">
                  <c:v>47.4</c:v>
                </c:pt>
                <c:pt idx="7003">
                  <c:v>47.4</c:v>
                </c:pt>
                <c:pt idx="7004">
                  <c:v>47.3</c:v>
                </c:pt>
                <c:pt idx="7005">
                  <c:v>47.3</c:v>
                </c:pt>
                <c:pt idx="7006">
                  <c:v>47.3</c:v>
                </c:pt>
                <c:pt idx="7007">
                  <c:v>47.3</c:v>
                </c:pt>
                <c:pt idx="7008">
                  <c:v>47.3</c:v>
                </c:pt>
                <c:pt idx="7009">
                  <c:v>47.3</c:v>
                </c:pt>
                <c:pt idx="7010">
                  <c:v>47.3</c:v>
                </c:pt>
                <c:pt idx="7011">
                  <c:v>47.3</c:v>
                </c:pt>
                <c:pt idx="7012">
                  <c:v>47.3</c:v>
                </c:pt>
                <c:pt idx="7013">
                  <c:v>47.3</c:v>
                </c:pt>
                <c:pt idx="7014">
                  <c:v>47.3</c:v>
                </c:pt>
                <c:pt idx="7015">
                  <c:v>47.3</c:v>
                </c:pt>
                <c:pt idx="7016">
                  <c:v>47.2</c:v>
                </c:pt>
                <c:pt idx="7017">
                  <c:v>47.2</c:v>
                </c:pt>
                <c:pt idx="7018">
                  <c:v>47.2</c:v>
                </c:pt>
                <c:pt idx="7019">
                  <c:v>47.2</c:v>
                </c:pt>
                <c:pt idx="7020">
                  <c:v>47.2</c:v>
                </c:pt>
                <c:pt idx="7021">
                  <c:v>47.2</c:v>
                </c:pt>
                <c:pt idx="7022">
                  <c:v>47.2</c:v>
                </c:pt>
                <c:pt idx="7023">
                  <c:v>47.2</c:v>
                </c:pt>
                <c:pt idx="7024">
                  <c:v>47.2</c:v>
                </c:pt>
                <c:pt idx="7025">
                  <c:v>47.2</c:v>
                </c:pt>
                <c:pt idx="7026">
                  <c:v>47.2</c:v>
                </c:pt>
                <c:pt idx="7027">
                  <c:v>47.2</c:v>
                </c:pt>
                <c:pt idx="7028">
                  <c:v>47.1</c:v>
                </c:pt>
                <c:pt idx="7029">
                  <c:v>47.1</c:v>
                </c:pt>
                <c:pt idx="7030">
                  <c:v>47.1</c:v>
                </c:pt>
                <c:pt idx="7031">
                  <c:v>47.1</c:v>
                </c:pt>
                <c:pt idx="7032">
                  <c:v>47.1</c:v>
                </c:pt>
                <c:pt idx="7033">
                  <c:v>47.1</c:v>
                </c:pt>
                <c:pt idx="7034">
                  <c:v>47.1</c:v>
                </c:pt>
                <c:pt idx="7035">
                  <c:v>47.1</c:v>
                </c:pt>
                <c:pt idx="7036">
                  <c:v>47.1</c:v>
                </c:pt>
                <c:pt idx="7037">
                  <c:v>47.1</c:v>
                </c:pt>
                <c:pt idx="7038">
                  <c:v>47.1</c:v>
                </c:pt>
                <c:pt idx="7039">
                  <c:v>47.1</c:v>
                </c:pt>
                <c:pt idx="7040">
                  <c:v>47.1</c:v>
                </c:pt>
                <c:pt idx="7041">
                  <c:v>47</c:v>
                </c:pt>
                <c:pt idx="7042">
                  <c:v>47</c:v>
                </c:pt>
                <c:pt idx="7043">
                  <c:v>47</c:v>
                </c:pt>
                <c:pt idx="7044">
                  <c:v>47</c:v>
                </c:pt>
                <c:pt idx="7045">
                  <c:v>47</c:v>
                </c:pt>
                <c:pt idx="7046">
                  <c:v>47</c:v>
                </c:pt>
                <c:pt idx="7047">
                  <c:v>47</c:v>
                </c:pt>
                <c:pt idx="7048">
                  <c:v>47</c:v>
                </c:pt>
                <c:pt idx="7049">
                  <c:v>47</c:v>
                </c:pt>
                <c:pt idx="7050">
                  <c:v>47</c:v>
                </c:pt>
                <c:pt idx="7051">
                  <c:v>47</c:v>
                </c:pt>
                <c:pt idx="7052">
                  <c:v>47</c:v>
                </c:pt>
                <c:pt idx="7053">
                  <c:v>47</c:v>
                </c:pt>
                <c:pt idx="7054">
                  <c:v>46.9</c:v>
                </c:pt>
                <c:pt idx="7055">
                  <c:v>46.9</c:v>
                </c:pt>
                <c:pt idx="7056">
                  <c:v>46.9</c:v>
                </c:pt>
                <c:pt idx="7057">
                  <c:v>46.9</c:v>
                </c:pt>
                <c:pt idx="7058">
                  <c:v>46.9</c:v>
                </c:pt>
                <c:pt idx="7059">
                  <c:v>46.9</c:v>
                </c:pt>
                <c:pt idx="7060">
                  <c:v>46.9</c:v>
                </c:pt>
                <c:pt idx="7061">
                  <c:v>46.9</c:v>
                </c:pt>
                <c:pt idx="7062">
                  <c:v>46.9</c:v>
                </c:pt>
                <c:pt idx="7063">
                  <c:v>46.9</c:v>
                </c:pt>
                <c:pt idx="7064">
                  <c:v>46.9</c:v>
                </c:pt>
                <c:pt idx="7065">
                  <c:v>46.9</c:v>
                </c:pt>
                <c:pt idx="7066">
                  <c:v>46.9</c:v>
                </c:pt>
                <c:pt idx="7067">
                  <c:v>46.8</c:v>
                </c:pt>
                <c:pt idx="7068">
                  <c:v>46.8</c:v>
                </c:pt>
                <c:pt idx="7069">
                  <c:v>46.8</c:v>
                </c:pt>
                <c:pt idx="7070">
                  <c:v>46.8</c:v>
                </c:pt>
                <c:pt idx="7071">
                  <c:v>46.8</c:v>
                </c:pt>
                <c:pt idx="7072">
                  <c:v>46.8</c:v>
                </c:pt>
                <c:pt idx="7073">
                  <c:v>46.8</c:v>
                </c:pt>
                <c:pt idx="7074">
                  <c:v>46.8</c:v>
                </c:pt>
                <c:pt idx="7075">
                  <c:v>46.8</c:v>
                </c:pt>
                <c:pt idx="7076">
                  <c:v>46.8</c:v>
                </c:pt>
                <c:pt idx="7077">
                  <c:v>46.8</c:v>
                </c:pt>
                <c:pt idx="7078">
                  <c:v>46.8</c:v>
                </c:pt>
                <c:pt idx="7079">
                  <c:v>46.8</c:v>
                </c:pt>
                <c:pt idx="7080">
                  <c:v>46.8</c:v>
                </c:pt>
                <c:pt idx="7081">
                  <c:v>46.7</c:v>
                </c:pt>
                <c:pt idx="7082">
                  <c:v>46.7</c:v>
                </c:pt>
                <c:pt idx="7083">
                  <c:v>46.7</c:v>
                </c:pt>
                <c:pt idx="7084">
                  <c:v>46.7</c:v>
                </c:pt>
                <c:pt idx="7085">
                  <c:v>46.7</c:v>
                </c:pt>
                <c:pt idx="7086">
                  <c:v>46.7</c:v>
                </c:pt>
                <c:pt idx="7087">
                  <c:v>46.7</c:v>
                </c:pt>
                <c:pt idx="7088">
                  <c:v>46.7</c:v>
                </c:pt>
                <c:pt idx="7089">
                  <c:v>46.7</c:v>
                </c:pt>
                <c:pt idx="7090">
                  <c:v>46.7</c:v>
                </c:pt>
                <c:pt idx="7091">
                  <c:v>46.7</c:v>
                </c:pt>
                <c:pt idx="7092">
                  <c:v>46.7</c:v>
                </c:pt>
                <c:pt idx="7093">
                  <c:v>46.7</c:v>
                </c:pt>
                <c:pt idx="7094">
                  <c:v>46.6</c:v>
                </c:pt>
                <c:pt idx="7095">
                  <c:v>46.6</c:v>
                </c:pt>
                <c:pt idx="7096">
                  <c:v>46.6</c:v>
                </c:pt>
                <c:pt idx="7097">
                  <c:v>46.6</c:v>
                </c:pt>
                <c:pt idx="7098">
                  <c:v>46.6</c:v>
                </c:pt>
                <c:pt idx="7099">
                  <c:v>46.6</c:v>
                </c:pt>
                <c:pt idx="7100">
                  <c:v>46.6</c:v>
                </c:pt>
                <c:pt idx="7101">
                  <c:v>46.6</c:v>
                </c:pt>
                <c:pt idx="7102">
                  <c:v>46.6</c:v>
                </c:pt>
                <c:pt idx="7103">
                  <c:v>46.6</c:v>
                </c:pt>
                <c:pt idx="7104">
                  <c:v>46.6</c:v>
                </c:pt>
                <c:pt idx="7105">
                  <c:v>46.6</c:v>
                </c:pt>
                <c:pt idx="7106">
                  <c:v>46.6</c:v>
                </c:pt>
                <c:pt idx="7107">
                  <c:v>46.6</c:v>
                </c:pt>
                <c:pt idx="7108">
                  <c:v>46.5</c:v>
                </c:pt>
                <c:pt idx="7109">
                  <c:v>46.5</c:v>
                </c:pt>
                <c:pt idx="7110">
                  <c:v>46.5</c:v>
                </c:pt>
                <c:pt idx="7111">
                  <c:v>46.5</c:v>
                </c:pt>
                <c:pt idx="7112">
                  <c:v>46.5</c:v>
                </c:pt>
                <c:pt idx="7113">
                  <c:v>46.5</c:v>
                </c:pt>
                <c:pt idx="7114">
                  <c:v>46.5</c:v>
                </c:pt>
                <c:pt idx="7115">
                  <c:v>46.5</c:v>
                </c:pt>
                <c:pt idx="7116">
                  <c:v>46.5</c:v>
                </c:pt>
                <c:pt idx="7117">
                  <c:v>46.5</c:v>
                </c:pt>
                <c:pt idx="7118">
                  <c:v>46.5</c:v>
                </c:pt>
                <c:pt idx="7119">
                  <c:v>46.5</c:v>
                </c:pt>
                <c:pt idx="7120">
                  <c:v>46.5</c:v>
                </c:pt>
                <c:pt idx="7121">
                  <c:v>46.4</c:v>
                </c:pt>
                <c:pt idx="7122">
                  <c:v>46.4</c:v>
                </c:pt>
                <c:pt idx="7123">
                  <c:v>46.4</c:v>
                </c:pt>
                <c:pt idx="7124">
                  <c:v>46.4</c:v>
                </c:pt>
                <c:pt idx="7125">
                  <c:v>46.4</c:v>
                </c:pt>
                <c:pt idx="7126">
                  <c:v>46.4</c:v>
                </c:pt>
                <c:pt idx="7127">
                  <c:v>46.4</c:v>
                </c:pt>
                <c:pt idx="7128">
                  <c:v>46.4</c:v>
                </c:pt>
                <c:pt idx="7129">
                  <c:v>46.4</c:v>
                </c:pt>
                <c:pt idx="7130">
                  <c:v>46.4</c:v>
                </c:pt>
                <c:pt idx="7131">
                  <c:v>46.4</c:v>
                </c:pt>
                <c:pt idx="7132">
                  <c:v>46.4</c:v>
                </c:pt>
                <c:pt idx="7133">
                  <c:v>46.4</c:v>
                </c:pt>
                <c:pt idx="7134">
                  <c:v>46.3</c:v>
                </c:pt>
                <c:pt idx="7135">
                  <c:v>46.3</c:v>
                </c:pt>
                <c:pt idx="7136">
                  <c:v>46.3</c:v>
                </c:pt>
                <c:pt idx="7137">
                  <c:v>46.3</c:v>
                </c:pt>
                <c:pt idx="7138">
                  <c:v>46.3</c:v>
                </c:pt>
                <c:pt idx="7139">
                  <c:v>46.3</c:v>
                </c:pt>
                <c:pt idx="7140">
                  <c:v>46.3</c:v>
                </c:pt>
                <c:pt idx="7141">
                  <c:v>46.3</c:v>
                </c:pt>
                <c:pt idx="7142">
                  <c:v>46.3</c:v>
                </c:pt>
                <c:pt idx="7143">
                  <c:v>46.3</c:v>
                </c:pt>
                <c:pt idx="7144">
                  <c:v>46.3</c:v>
                </c:pt>
                <c:pt idx="7145">
                  <c:v>46.3</c:v>
                </c:pt>
                <c:pt idx="7146">
                  <c:v>46.3</c:v>
                </c:pt>
                <c:pt idx="7147">
                  <c:v>46.2</c:v>
                </c:pt>
                <c:pt idx="7148">
                  <c:v>46.2</c:v>
                </c:pt>
                <c:pt idx="7149">
                  <c:v>46.2</c:v>
                </c:pt>
                <c:pt idx="7150">
                  <c:v>46.2</c:v>
                </c:pt>
                <c:pt idx="7151">
                  <c:v>46.2</c:v>
                </c:pt>
                <c:pt idx="7152">
                  <c:v>46.2</c:v>
                </c:pt>
                <c:pt idx="7153">
                  <c:v>46.2</c:v>
                </c:pt>
                <c:pt idx="7154">
                  <c:v>46.2</c:v>
                </c:pt>
                <c:pt idx="7155">
                  <c:v>46.2</c:v>
                </c:pt>
                <c:pt idx="7156">
                  <c:v>46.2</c:v>
                </c:pt>
                <c:pt idx="7157">
                  <c:v>46.2</c:v>
                </c:pt>
                <c:pt idx="7158">
                  <c:v>46.2</c:v>
                </c:pt>
                <c:pt idx="7159">
                  <c:v>46.2</c:v>
                </c:pt>
                <c:pt idx="7160">
                  <c:v>46.2</c:v>
                </c:pt>
                <c:pt idx="7161">
                  <c:v>46.1</c:v>
                </c:pt>
                <c:pt idx="7162">
                  <c:v>46.1</c:v>
                </c:pt>
                <c:pt idx="7163">
                  <c:v>46.1</c:v>
                </c:pt>
                <c:pt idx="7164">
                  <c:v>46.1</c:v>
                </c:pt>
                <c:pt idx="7165">
                  <c:v>46.1</c:v>
                </c:pt>
                <c:pt idx="7166">
                  <c:v>46.1</c:v>
                </c:pt>
                <c:pt idx="7167">
                  <c:v>46.1</c:v>
                </c:pt>
                <c:pt idx="7168">
                  <c:v>46.1</c:v>
                </c:pt>
                <c:pt idx="7169">
                  <c:v>46.1</c:v>
                </c:pt>
                <c:pt idx="7170">
                  <c:v>46.1</c:v>
                </c:pt>
                <c:pt idx="7171">
                  <c:v>46.1</c:v>
                </c:pt>
                <c:pt idx="7172">
                  <c:v>46.1</c:v>
                </c:pt>
                <c:pt idx="7173">
                  <c:v>46.1</c:v>
                </c:pt>
                <c:pt idx="7174">
                  <c:v>46.1</c:v>
                </c:pt>
                <c:pt idx="7175">
                  <c:v>46</c:v>
                </c:pt>
                <c:pt idx="7176">
                  <c:v>46</c:v>
                </c:pt>
                <c:pt idx="7177">
                  <c:v>46</c:v>
                </c:pt>
                <c:pt idx="7178">
                  <c:v>46</c:v>
                </c:pt>
                <c:pt idx="7179">
                  <c:v>46</c:v>
                </c:pt>
                <c:pt idx="7180">
                  <c:v>46</c:v>
                </c:pt>
                <c:pt idx="7181">
                  <c:v>46</c:v>
                </c:pt>
                <c:pt idx="7182">
                  <c:v>46</c:v>
                </c:pt>
                <c:pt idx="7183">
                  <c:v>46</c:v>
                </c:pt>
                <c:pt idx="7184">
                  <c:v>46</c:v>
                </c:pt>
                <c:pt idx="7185">
                  <c:v>46</c:v>
                </c:pt>
                <c:pt idx="7186">
                  <c:v>46</c:v>
                </c:pt>
                <c:pt idx="7187">
                  <c:v>46</c:v>
                </c:pt>
                <c:pt idx="7188">
                  <c:v>45.9</c:v>
                </c:pt>
                <c:pt idx="7189">
                  <c:v>45.9</c:v>
                </c:pt>
                <c:pt idx="7190">
                  <c:v>45.9</c:v>
                </c:pt>
                <c:pt idx="7191">
                  <c:v>45.9</c:v>
                </c:pt>
                <c:pt idx="7192">
                  <c:v>45.9</c:v>
                </c:pt>
                <c:pt idx="7193">
                  <c:v>45.9</c:v>
                </c:pt>
                <c:pt idx="7194">
                  <c:v>45.9</c:v>
                </c:pt>
                <c:pt idx="7195">
                  <c:v>45.9</c:v>
                </c:pt>
                <c:pt idx="7196">
                  <c:v>45.9</c:v>
                </c:pt>
                <c:pt idx="7197">
                  <c:v>45.9</c:v>
                </c:pt>
                <c:pt idx="7198">
                  <c:v>45.9</c:v>
                </c:pt>
                <c:pt idx="7199">
                  <c:v>45.9</c:v>
                </c:pt>
                <c:pt idx="7200">
                  <c:v>45.9</c:v>
                </c:pt>
                <c:pt idx="7201">
                  <c:v>45.9</c:v>
                </c:pt>
                <c:pt idx="7202">
                  <c:v>45.8</c:v>
                </c:pt>
                <c:pt idx="7203">
                  <c:v>45.8</c:v>
                </c:pt>
                <c:pt idx="7204">
                  <c:v>45.8</c:v>
                </c:pt>
                <c:pt idx="7205">
                  <c:v>45.8</c:v>
                </c:pt>
                <c:pt idx="7206">
                  <c:v>45.8</c:v>
                </c:pt>
                <c:pt idx="7207">
                  <c:v>45.8</c:v>
                </c:pt>
                <c:pt idx="7208">
                  <c:v>45.8</c:v>
                </c:pt>
                <c:pt idx="7209">
                  <c:v>45.8</c:v>
                </c:pt>
                <c:pt idx="7210">
                  <c:v>45.8</c:v>
                </c:pt>
                <c:pt idx="7211">
                  <c:v>45.8</c:v>
                </c:pt>
                <c:pt idx="7212">
                  <c:v>45.8</c:v>
                </c:pt>
                <c:pt idx="7213">
                  <c:v>45.8</c:v>
                </c:pt>
                <c:pt idx="7214">
                  <c:v>45.8</c:v>
                </c:pt>
                <c:pt idx="7215">
                  <c:v>45.8</c:v>
                </c:pt>
                <c:pt idx="7216">
                  <c:v>45.7</c:v>
                </c:pt>
                <c:pt idx="7217">
                  <c:v>45.7</c:v>
                </c:pt>
                <c:pt idx="7218">
                  <c:v>45.7</c:v>
                </c:pt>
                <c:pt idx="7219">
                  <c:v>45.7</c:v>
                </c:pt>
                <c:pt idx="7220">
                  <c:v>45.7</c:v>
                </c:pt>
                <c:pt idx="7221">
                  <c:v>45.7</c:v>
                </c:pt>
                <c:pt idx="7222">
                  <c:v>45.7</c:v>
                </c:pt>
                <c:pt idx="7223">
                  <c:v>45.7</c:v>
                </c:pt>
                <c:pt idx="7224">
                  <c:v>45.7</c:v>
                </c:pt>
                <c:pt idx="7225">
                  <c:v>45.7</c:v>
                </c:pt>
                <c:pt idx="7226">
                  <c:v>45.7</c:v>
                </c:pt>
                <c:pt idx="7227">
                  <c:v>45.7</c:v>
                </c:pt>
                <c:pt idx="7228">
                  <c:v>45.7</c:v>
                </c:pt>
                <c:pt idx="7229">
                  <c:v>45.7</c:v>
                </c:pt>
                <c:pt idx="7230">
                  <c:v>45.7</c:v>
                </c:pt>
                <c:pt idx="7231">
                  <c:v>45.7</c:v>
                </c:pt>
                <c:pt idx="7232">
                  <c:v>45.6</c:v>
                </c:pt>
                <c:pt idx="7233">
                  <c:v>45.6</c:v>
                </c:pt>
                <c:pt idx="7234">
                  <c:v>45.6</c:v>
                </c:pt>
                <c:pt idx="7235">
                  <c:v>45.6</c:v>
                </c:pt>
                <c:pt idx="7236">
                  <c:v>45.6</c:v>
                </c:pt>
                <c:pt idx="7237">
                  <c:v>45.6</c:v>
                </c:pt>
                <c:pt idx="7238">
                  <c:v>45.6</c:v>
                </c:pt>
                <c:pt idx="7239">
                  <c:v>45.6</c:v>
                </c:pt>
                <c:pt idx="7240">
                  <c:v>45.6</c:v>
                </c:pt>
                <c:pt idx="7241">
                  <c:v>45.6</c:v>
                </c:pt>
                <c:pt idx="7242">
                  <c:v>45.6</c:v>
                </c:pt>
                <c:pt idx="7243">
                  <c:v>45.6</c:v>
                </c:pt>
                <c:pt idx="7244">
                  <c:v>45.6</c:v>
                </c:pt>
                <c:pt idx="7245">
                  <c:v>45.6</c:v>
                </c:pt>
                <c:pt idx="7246">
                  <c:v>45.5</c:v>
                </c:pt>
                <c:pt idx="7247">
                  <c:v>45.5</c:v>
                </c:pt>
                <c:pt idx="7248">
                  <c:v>45.5</c:v>
                </c:pt>
                <c:pt idx="7249">
                  <c:v>45.5</c:v>
                </c:pt>
                <c:pt idx="7250">
                  <c:v>45.5</c:v>
                </c:pt>
                <c:pt idx="7251">
                  <c:v>45.5</c:v>
                </c:pt>
                <c:pt idx="7252">
                  <c:v>45.5</c:v>
                </c:pt>
                <c:pt idx="7253">
                  <c:v>45.5</c:v>
                </c:pt>
                <c:pt idx="7254">
                  <c:v>45.5</c:v>
                </c:pt>
                <c:pt idx="7255">
                  <c:v>45.5</c:v>
                </c:pt>
                <c:pt idx="7256">
                  <c:v>45.5</c:v>
                </c:pt>
                <c:pt idx="7257">
                  <c:v>45.5</c:v>
                </c:pt>
                <c:pt idx="7258">
                  <c:v>45.5</c:v>
                </c:pt>
                <c:pt idx="7259">
                  <c:v>45.4</c:v>
                </c:pt>
                <c:pt idx="7260">
                  <c:v>45.4</c:v>
                </c:pt>
                <c:pt idx="7261">
                  <c:v>45.4</c:v>
                </c:pt>
                <c:pt idx="7262">
                  <c:v>45.4</c:v>
                </c:pt>
                <c:pt idx="7263">
                  <c:v>45.4</c:v>
                </c:pt>
                <c:pt idx="7264">
                  <c:v>45.4</c:v>
                </c:pt>
                <c:pt idx="7265">
                  <c:v>45.4</c:v>
                </c:pt>
                <c:pt idx="7266">
                  <c:v>45.4</c:v>
                </c:pt>
                <c:pt idx="7267">
                  <c:v>45.4</c:v>
                </c:pt>
                <c:pt idx="7268">
                  <c:v>45.4</c:v>
                </c:pt>
                <c:pt idx="7269">
                  <c:v>45.4</c:v>
                </c:pt>
                <c:pt idx="7270">
                  <c:v>45.4</c:v>
                </c:pt>
                <c:pt idx="7271">
                  <c:v>45.4</c:v>
                </c:pt>
                <c:pt idx="7272">
                  <c:v>45.4</c:v>
                </c:pt>
                <c:pt idx="7273">
                  <c:v>45.3</c:v>
                </c:pt>
                <c:pt idx="7274">
                  <c:v>45.3</c:v>
                </c:pt>
                <c:pt idx="7275">
                  <c:v>45.3</c:v>
                </c:pt>
                <c:pt idx="7276">
                  <c:v>45.3</c:v>
                </c:pt>
                <c:pt idx="7277">
                  <c:v>45.3</c:v>
                </c:pt>
                <c:pt idx="7278">
                  <c:v>45.3</c:v>
                </c:pt>
                <c:pt idx="7279">
                  <c:v>45.3</c:v>
                </c:pt>
                <c:pt idx="7280">
                  <c:v>45.3</c:v>
                </c:pt>
                <c:pt idx="7281">
                  <c:v>45.3</c:v>
                </c:pt>
                <c:pt idx="7282">
                  <c:v>45.3</c:v>
                </c:pt>
                <c:pt idx="7283">
                  <c:v>45.3</c:v>
                </c:pt>
                <c:pt idx="7284">
                  <c:v>45.3</c:v>
                </c:pt>
                <c:pt idx="7285">
                  <c:v>45.2</c:v>
                </c:pt>
                <c:pt idx="7286">
                  <c:v>45.2</c:v>
                </c:pt>
                <c:pt idx="7287">
                  <c:v>45.2</c:v>
                </c:pt>
                <c:pt idx="7288">
                  <c:v>45.2</c:v>
                </c:pt>
                <c:pt idx="7289">
                  <c:v>45.2</c:v>
                </c:pt>
                <c:pt idx="7290">
                  <c:v>45.2</c:v>
                </c:pt>
                <c:pt idx="7291">
                  <c:v>45.2</c:v>
                </c:pt>
                <c:pt idx="7292">
                  <c:v>45.2</c:v>
                </c:pt>
                <c:pt idx="7293">
                  <c:v>45.2</c:v>
                </c:pt>
                <c:pt idx="7294">
                  <c:v>45.2</c:v>
                </c:pt>
                <c:pt idx="7295">
                  <c:v>45.2</c:v>
                </c:pt>
                <c:pt idx="7296">
                  <c:v>45.2</c:v>
                </c:pt>
                <c:pt idx="7297">
                  <c:v>45.1</c:v>
                </c:pt>
                <c:pt idx="7298">
                  <c:v>45.1</c:v>
                </c:pt>
                <c:pt idx="7299">
                  <c:v>45.1</c:v>
                </c:pt>
                <c:pt idx="7300">
                  <c:v>45.1</c:v>
                </c:pt>
                <c:pt idx="7301">
                  <c:v>45.1</c:v>
                </c:pt>
                <c:pt idx="7302">
                  <c:v>45.1</c:v>
                </c:pt>
                <c:pt idx="7303">
                  <c:v>45.1</c:v>
                </c:pt>
                <c:pt idx="7304">
                  <c:v>45.1</c:v>
                </c:pt>
                <c:pt idx="7305">
                  <c:v>45.1</c:v>
                </c:pt>
                <c:pt idx="7306">
                  <c:v>45.1</c:v>
                </c:pt>
                <c:pt idx="7307">
                  <c:v>45</c:v>
                </c:pt>
                <c:pt idx="7308">
                  <c:v>45</c:v>
                </c:pt>
                <c:pt idx="7309">
                  <c:v>45</c:v>
                </c:pt>
                <c:pt idx="7310">
                  <c:v>45</c:v>
                </c:pt>
                <c:pt idx="7311">
                  <c:v>45</c:v>
                </c:pt>
                <c:pt idx="7312">
                  <c:v>45</c:v>
                </c:pt>
                <c:pt idx="7313">
                  <c:v>45</c:v>
                </c:pt>
                <c:pt idx="7314">
                  <c:v>45</c:v>
                </c:pt>
                <c:pt idx="7315">
                  <c:v>45</c:v>
                </c:pt>
                <c:pt idx="7316">
                  <c:v>44.9</c:v>
                </c:pt>
                <c:pt idx="7317">
                  <c:v>44.9</c:v>
                </c:pt>
                <c:pt idx="7318">
                  <c:v>44.9</c:v>
                </c:pt>
                <c:pt idx="7319">
                  <c:v>44.9</c:v>
                </c:pt>
                <c:pt idx="7320">
                  <c:v>44.9</c:v>
                </c:pt>
                <c:pt idx="7321">
                  <c:v>44.9</c:v>
                </c:pt>
                <c:pt idx="7322">
                  <c:v>44.9</c:v>
                </c:pt>
                <c:pt idx="7323">
                  <c:v>44.9</c:v>
                </c:pt>
                <c:pt idx="7324">
                  <c:v>44.9</c:v>
                </c:pt>
                <c:pt idx="7325">
                  <c:v>44.9</c:v>
                </c:pt>
                <c:pt idx="7326">
                  <c:v>44.8</c:v>
                </c:pt>
                <c:pt idx="7327">
                  <c:v>44.8</c:v>
                </c:pt>
                <c:pt idx="7328">
                  <c:v>44.8</c:v>
                </c:pt>
                <c:pt idx="7329">
                  <c:v>44.8</c:v>
                </c:pt>
                <c:pt idx="7330">
                  <c:v>44.8</c:v>
                </c:pt>
                <c:pt idx="7331">
                  <c:v>44.8</c:v>
                </c:pt>
                <c:pt idx="7332">
                  <c:v>44.8</c:v>
                </c:pt>
                <c:pt idx="7333">
                  <c:v>44.8</c:v>
                </c:pt>
                <c:pt idx="7334">
                  <c:v>44.7</c:v>
                </c:pt>
                <c:pt idx="7335">
                  <c:v>44.7</c:v>
                </c:pt>
                <c:pt idx="7336">
                  <c:v>44.7</c:v>
                </c:pt>
                <c:pt idx="7337">
                  <c:v>44.7</c:v>
                </c:pt>
                <c:pt idx="7338">
                  <c:v>44.7</c:v>
                </c:pt>
                <c:pt idx="7339">
                  <c:v>44.7</c:v>
                </c:pt>
                <c:pt idx="7340">
                  <c:v>44.7</c:v>
                </c:pt>
                <c:pt idx="7341">
                  <c:v>44.7</c:v>
                </c:pt>
                <c:pt idx="7342">
                  <c:v>44.7</c:v>
                </c:pt>
                <c:pt idx="7343">
                  <c:v>44.7</c:v>
                </c:pt>
                <c:pt idx="7344">
                  <c:v>44.7</c:v>
                </c:pt>
                <c:pt idx="7345">
                  <c:v>44.7</c:v>
                </c:pt>
                <c:pt idx="7346">
                  <c:v>44.7</c:v>
                </c:pt>
                <c:pt idx="7347">
                  <c:v>44.6</c:v>
                </c:pt>
                <c:pt idx="7348">
                  <c:v>44.6</c:v>
                </c:pt>
                <c:pt idx="7349">
                  <c:v>44.7</c:v>
                </c:pt>
                <c:pt idx="7350">
                  <c:v>44.7</c:v>
                </c:pt>
                <c:pt idx="7351">
                  <c:v>44.7</c:v>
                </c:pt>
                <c:pt idx="7352">
                  <c:v>44.7</c:v>
                </c:pt>
                <c:pt idx="7353">
                  <c:v>44.7</c:v>
                </c:pt>
                <c:pt idx="7354">
                  <c:v>44.7</c:v>
                </c:pt>
                <c:pt idx="7355">
                  <c:v>44.7</c:v>
                </c:pt>
                <c:pt idx="7356">
                  <c:v>44.7</c:v>
                </c:pt>
                <c:pt idx="7357">
                  <c:v>44.7</c:v>
                </c:pt>
                <c:pt idx="7358">
                  <c:v>44.7</c:v>
                </c:pt>
                <c:pt idx="7359">
                  <c:v>44.7</c:v>
                </c:pt>
                <c:pt idx="7360">
                  <c:v>44.7</c:v>
                </c:pt>
                <c:pt idx="7361">
                  <c:v>44.7</c:v>
                </c:pt>
                <c:pt idx="7362">
                  <c:v>44.7</c:v>
                </c:pt>
                <c:pt idx="7363">
                  <c:v>44.7</c:v>
                </c:pt>
                <c:pt idx="7364">
                  <c:v>44.7</c:v>
                </c:pt>
                <c:pt idx="7365">
                  <c:v>44.7</c:v>
                </c:pt>
                <c:pt idx="7366">
                  <c:v>44.7</c:v>
                </c:pt>
                <c:pt idx="7367">
                  <c:v>44.7</c:v>
                </c:pt>
                <c:pt idx="7368">
                  <c:v>44.7</c:v>
                </c:pt>
                <c:pt idx="7369">
                  <c:v>44.7</c:v>
                </c:pt>
                <c:pt idx="7370">
                  <c:v>44.7</c:v>
                </c:pt>
                <c:pt idx="7371">
                  <c:v>44.7</c:v>
                </c:pt>
                <c:pt idx="7372">
                  <c:v>44.7</c:v>
                </c:pt>
                <c:pt idx="7373">
                  <c:v>44.7</c:v>
                </c:pt>
                <c:pt idx="7374">
                  <c:v>44.7</c:v>
                </c:pt>
                <c:pt idx="7375">
                  <c:v>44.7</c:v>
                </c:pt>
                <c:pt idx="7376">
                  <c:v>44.7</c:v>
                </c:pt>
                <c:pt idx="7377">
                  <c:v>44.7</c:v>
                </c:pt>
                <c:pt idx="7378">
                  <c:v>44.8</c:v>
                </c:pt>
                <c:pt idx="7379">
                  <c:v>44.8</c:v>
                </c:pt>
                <c:pt idx="7380">
                  <c:v>44.8</c:v>
                </c:pt>
                <c:pt idx="7381">
                  <c:v>44.8</c:v>
                </c:pt>
                <c:pt idx="7382">
                  <c:v>44.8</c:v>
                </c:pt>
                <c:pt idx="7383">
                  <c:v>44.8</c:v>
                </c:pt>
                <c:pt idx="7384">
                  <c:v>44.8</c:v>
                </c:pt>
                <c:pt idx="7385">
                  <c:v>44.8</c:v>
                </c:pt>
                <c:pt idx="7386">
                  <c:v>44.8</c:v>
                </c:pt>
                <c:pt idx="7387">
                  <c:v>44.8</c:v>
                </c:pt>
                <c:pt idx="7388">
                  <c:v>44.8</c:v>
                </c:pt>
                <c:pt idx="7389">
                  <c:v>44.8</c:v>
                </c:pt>
                <c:pt idx="7390">
                  <c:v>44.8</c:v>
                </c:pt>
                <c:pt idx="7391">
                  <c:v>44.8</c:v>
                </c:pt>
                <c:pt idx="7392">
                  <c:v>44.9</c:v>
                </c:pt>
                <c:pt idx="7393">
                  <c:v>44.9</c:v>
                </c:pt>
                <c:pt idx="7394">
                  <c:v>44.9</c:v>
                </c:pt>
                <c:pt idx="7395">
                  <c:v>44.9</c:v>
                </c:pt>
                <c:pt idx="7396">
                  <c:v>44.9</c:v>
                </c:pt>
                <c:pt idx="7397">
                  <c:v>44.9</c:v>
                </c:pt>
                <c:pt idx="7398">
                  <c:v>44.9</c:v>
                </c:pt>
                <c:pt idx="7399">
                  <c:v>44.9</c:v>
                </c:pt>
                <c:pt idx="7400">
                  <c:v>44.9</c:v>
                </c:pt>
                <c:pt idx="7401">
                  <c:v>44.9</c:v>
                </c:pt>
                <c:pt idx="7402">
                  <c:v>44.9</c:v>
                </c:pt>
                <c:pt idx="7403">
                  <c:v>44.9</c:v>
                </c:pt>
                <c:pt idx="7404">
                  <c:v>44.9</c:v>
                </c:pt>
                <c:pt idx="7405">
                  <c:v>44.9</c:v>
                </c:pt>
                <c:pt idx="7406">
                  <c:v>45</c:v>
                </c:pt>
                <c:pt idx="7407">
                  <c:v>45</c:v>
                </c:pt>
                <c:pt idx="7408">
                  <c:v>45</c:v>
                </c:pt>
                <c:pt idx="7409">
                  <c:v>45</c:v>
                </c:pt>
                <c:pt idx="7410">
                  <c:v>45</c:v>
                </c:pt>
                <c:pt idx="7411">
                  <c:v>45</c:v>
                </c:pt>
                <c:pt idx="7412">
                  <c:v>45</c:v>
                </c:pt>
                <c:pt idx="7413">
                  <c:v>45</c:v>
                </c:pt>
                <c:pt idx="7414">
                  <c:v>45</c:v>
                </c:pt>
                <c:pt idx="7415">
                  <c:v>45</c:v>
                </c:pt>
                <c:pt idx="7416">
                  <c:v>45</c:v>
                </c:pt>
                <c:pt idx="7417">
                  <c:v>45</c:v>
                </c:pt>
                <c:pt idx="7418">
                  <c:v>45</c:v>
                </c:pt>
                <c:pt idx="7419">
                  <c:v>45</c:v>
                </c:pt>
                <c:pt idx="7420">
                  <c:v>45</c:v>
                </c:pt>
                <c:pt idx="7421">
                  <c:v>45.1</c:v>
                </c:pt>
                <c:pt idx="7422">
                  <c:v>45.1</c:v>
                </c:pt>
                <c:pt idx="7423">
                  <c:v>45.1</c:v>
                </c:pt>
                <c:pt idx="7424">
                  <c:v>45.1</c:v>
                </c:pt>
                <c:pt idx="7425">
                  <c:v>45.1</c:v>
                </c:pt>
                <c:pt idx="7426">
                  <c:v>45.1</c:v>
                </c:pt>
                <c:pt idx="7427">
                  <c:v>45.1</c:v>
                </c:pt>
                <c:pt idx="7428">
                  <c:v>45.1</c:v>
                </c:pt>
                <c:pt idx="7429">
                  <c:v>45.1</c:v>
                </c:pt>
                <c:pt idx="7430">
                  <c:v>45.1</c:v>
                </c:pt>
                <c:pt idx="7431">
                  <c:v>45.1</c:v>
                </c:pt>
                <c:pt idx="7432">
                  <c:v>45.1</c:v>
                </c:pt>
                <c:pt idx="7433">
                  <c:v>45.1</c:v>
                </c:pt>
                <c:pt idx="7434">
                  <c:v>45.1</c:v>
                </c:pt>
                <c:pt idx="7435">
                  <c:v>45.1</c:v>
                </c:pt>
                <c:pt idx="7436">
                  <c:v>45.1</c:v>
                </c:pt>
                <c:pt idx="7437">
                  <c:v>45.2</c:v>
                </c:pt>
                <c:pt idx="7438">
                  <c:v>45.2</c:v>
                </c:pt>
                <c:pt idx="7439">
                  <c:v>45.2</c:v>
                </c:pt>
                <c:pt idx="7440">
                  <c:v>45.2</c:v>
                </c:pt>
                <c:pt idx="7441">
                  <c:v>45.2</c:v>
                </c:pt>
                <c:pt idx="7442">
                  <c:v>45.2</c:v>
                </c:pt>
                <c:pt idx="7443">
                  <c:v>45.2</c:v>
                </c:pt>
                <c:pt idx="7444">
                  <c:v>45.2</c:v>
                </c:pt>
                <c:pt idx="7445">
                  <c:v>45.2</c:v>
                </c:pt>
                <c:pt idx="7446">
                  <c:v>45.2</c:v>
                </c:pt>
                <c:pt idx="7447">
                  <c:v>45.2</c:v>
                </c:pt>
                <c:pt idx="7448">
                  <c:v>45.2</c:v>
                </c:pt>
                <c:pt idx="7449">
                  <c:v>45.2</c:v>
                </c:pt>
                <c:pt idx="7450">
                  <c:v>45.2</c:v>
                </c:pt>
                <c:pt idx="7451">
                  <c:v>45.2</c:v>
                </c:pt>
                <c:pt idx="7452">
                  <c:v>45.2</c:v>
                </c:pt>
                <c:pt idx="7453">
                  <c:v>45.2</c:v>
                </c:pt>
                <c:pt idx="7454">
                  <c:v>45.2</c:v>
                </c:pt>
                <c:pt idx="7455">
                  <c:v>45.2</c:v>
                </c:pt>
                <c:pt idx="7456">
                  <c:v>45.2</c:v>
                </c:pt>
                <c:pt idx="7457">
                  <c:v>45.2</c:v>
                </c:pt>
                <c:pt idx="7458">
                  <c:v>45.3</c:v>
                </c:pt>
                <c:pt idx="7459">
                  <c:v>45.3</c:v>
                </c:pt>
                <c:pt idx="7460">
                  <c:v>45.3</c:v>
                </c:pt>
                <c:pt idx="7461">
                  <c:v>45.3</c:v>
                </c:pt>
                <c:pt idx="7462">
                  <c:v>45.3</c:v>
                </c:pt>
                <c:pt idx="7463">
                  <c:v>45.3</c:v>
                </c:pt>
                <c:pt idx="7464">
                  <c:v>45.3</c:v>
                </c:pt>
                <c:pt idx="7465">
                  <c:v>45.3</c:v>
                </c:pt>
                <c:pt idx="7466">
                  <c:v>45.3</c:v>
                </c:pt>
                <c:pt idx="7467">
                  <c:v>45.3</c:v>
                </c:pt>
                <c:pt idx="7468">
                  <c:v>45.3</c:v>
                </c:pt>
                <c:pt idx="7469">
                  <c:v>45.3</c:v>
                </c:pt>
                <c:pt idx="7470">
                  <c:v>45.3</c:v>
                </c:pt>
                <c:pt idx="7471">
                  <c:v>45.3</c:v>
                </c:pt>
                <c:pt idx="7472">
                  <c:v>45.3</c:v>
                </c:pt>
                <c:pt idx="7473">
                  <c:v>45.3</c:v>
                </c:pt>
                <c:pt idx="7474">
                  <c:v>45.3</c:v>
                </c:pt>
                <c:pt idx="7475">
                  <c:v>45.3</c:v>
                </c:pt>
                <c:pt idx="7476">
                  <c:v>45.3</c:v>
                </c:pt>
                <c:pt idx="7477">
                  <c:v>45.3</c:v>
                </c:pt>
                <c:pt idx="7478">
                  <c:v>45.3</c:v>
                </c:pt>
                <c:pt idx="7479">
                  <c:v>45.3</c:v>
                </c:pt>
                <c:pt idx="7480">
                  <c:v>45.3</c:v>
                </c:pt>
                <c:pt idx="7481">
                  <c:v>45.3</c:v>
                </c:pt>
                <c:pt idx="7482">
                  <c:v>45.3</c:v>
                </c:pt>
                <c:pt idx="7483">
                  <c:v>45.3</c:v>
                </c:pt>
                <c:pt idx="7484">
                  <c:v>45.3</c:v>
                </c:pt>
                <c:pt idx="7485">
                  <c:v>45.3</c:v>
                </c:pt>
                <c:pt idx="7486">
                  <c:v>45.3</c:v>
                </c:pt>
                <c:pt idx="7487">
                  <c:v>45.3</c:v>
                </c:pt>
                <c:pt idx="7488">
                  <c:v>45.3</c:v>
                </c:pt>
                <c:pt idx="7489">
                  <c:v>45.3</c:v>
                </c:pt>
                <c:pt idx="7490">
                  <c:v>45.3</c:v>
                </c:pt>
                <c:pt idx="7491">
                  <c:v>45.3</c:v>
                </c:pt>
                <c:pt idx="7492">
                  <c:v>45.3</c:v>
                </c:pt>
                <c:pt idx="7493">
                  <c:v>45.3</c:v>
                </c:pt>
                <c:pt idx="7494">
                  <c:v>45.3</c:v>
                </c:pt>
                <c:pt idx="7495">
                  <c:v>45.3</c:v>
                </c:pt>
                <c:pt idx="7496">
                  <c:v>45.3</c:v>
                </c:pt>
                <c:pt idx="7497">
                  <c:v>45.3</c:v>
                </c:pt>
                <c:pt idx="7498">
                  <c:v>45.3</c:v>
                </c:pt>
                <c:pt idx="7499">
                  <c:v>45.3</c:v>
                </c:pt>
                <c:pt idx="7500">
                  <c:v>45.4</c:v>
                </c:pt>
                <c:pt idx="7501">
                  <c:v>45.4</c:v>
                </c:pt>
                <c:pt idx="7502">
                  <c:v>45.4</c:v>
                </c:pt>
                <c:pt idx="7503">
                  <c:v>45.4</c:v>
                </c:pt>
                <c:pt idx="7504">
                  <c:v>45.4</c:v>
                </c:pt>
                <c:pt idx="7505">
                  <c:v>45.4</c:v>
                </c:pt>
                <c:pt idx="7506">
                  <c:v>45.4</c:v>
                </c:pt>
                <c:pt idx="7507">
                  <c:v>45.4</c:v>
                </c:pt>
                <c:pt idx="7508">
                  <c:v>45.4</c:v>
                </c:pt>
                <c:pt idx="7509">
                  <c:v>45.4</c:v>
                </c:pt>
                <c:pt idx="7510">
                  <c:v>45.4</c:v>
                </c:pt>
                <c:pt idx="7511">
                  <c:v>45.4</c:v>
                </c:pt>
                <c:pt idx="7512">
                  <c:v>45.4</c:v>
                </c:pt>
                <c:pt idx="7513">
                  <c:v>45.4</c:v>
                </c:pt>
                <c:pt idx="7514">
                  <c:v>45.4</c:v>
                </c:pt>
              </c:numCache>
            </c:numRef>
          </c:val>
        </c:ser>
        <c:ser>
          <c:idx val="6"/>
          <c:order val="5"/>
          <c:tx>
            <c:strRef>
              <c:f>dati!$AR$1</c:f>
              <c:strCache>
                <c:ptCount val="1"/>
                <c:pt idx="0">
                  <c:v>CdEf6</c:v>
                </c:pt>
              </c:strCache>
            </c:strRef>
          </c:tx>
          <c:spPr>
            <a:ln w="15875" cmpd="sng">
              <a:solidFill>
                <a:srgbClr val="00B050"/>
              </a:solidFill>
              <a:prstDash val="solid"/>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dati!$AR$2:$AR$7516</c:f>
              <c:numCache>
                <c:formatCode>General</c:formatCode>
                <c:ptCount val="7515"/>
                <c:pt idx="0">
                  <c:v>129.6</c:v>
                </c:pt>
                <c:pt idx="1">
                  <c:v>129.6</c:v>
                </c:pt>
                <c:pt idx="2">
                  <c:v>129.6</c:v>
                </c:pt>
                <c:pt idx="3">
                  <c:v>129.6</c:v>
                </c:pt>
                <c:pt idx="4">
                  <c:v>129.69999999999999</c:v>
                </c:pt>
                <c:pt idx="5">
                  <c:v>129.69999999999999</c:v>
                </c:pt>
                <c:pt idx="6">
                  <c:v>129.69999999999999</c:v>
                </c:pt>
                <c:pt idx="7">
                  <c:v>129.69999999999999</c:v>
                </c:pt>
                <c:pt idx="8">
                  <c:v>129.69999999999999</c:v>
                </c:pt>
                <c:pt idx="9">
                  <c:v>129.80000000000001</c:v>
                </c:pt>
                <c:pt idx="10">
                  <c:v>129.80000000000001</c:v>
                </c:pt>
                <c:pt idx="11">
                  <c:v>129.80000000000001</c:v>
                </c:pt>
                <c:pt idx="12">
                  <c:v>129.80000000000001</c:v>
                </c:pt>
                <c:pt idx="13">
                  <c:v>129.9</c:v>
                </c:pt>
                <c:pt idx="14">
                  <c:v>129.9</c:v>
                </c:pt>
                <c:pt idx="15">
                  <c:v>129.9</c:v>
                </c:pt>
                <c:pt idx="16">
                  <c:v>129.9</c:v>
                </c:pt>
                <c:pt idx="17">
                  <c:v>130</c:v>
                </c:pt>
                <c:pt idx="18">
                  <c:v>130</c:v>
                </c:pt>
                <c:pt idx="19">
                  <c:v>130</c:v>
                </c:pt>
                <c:pt idx="20">
                  <c:v>130</c:v>
                </c:pt>
                <c:pt idx="21">
                  <c:v>130.1</c:v>
                </c:pt>
                <c:pt idx="22">
                  <c:v>130.1</c:v>
                </c:pt>
                <c:pt idx="23">
                  <c:v>130.1</c:v>
                </c:pt>
                <c:pt idx="24">
                  <c:v>130.1</c:v>
                </c:pt>
                <c:pt idx="25">
                  <c:v>130.1</c:v>
                </c:pt>
                <c:pt idx="26">
                  <c:v>130.19999999999999</c:v>
                </c:pt>
                <c:pt idx="27">
                  <c:v>130.19999999999999</c:v>
                </c:pt>
                <c:pt idx="28">
                  <c:v>130.19999999999999</c:v>
                </c:pt>
                <c:pt idx="29">
                  <c:v>130.19999999999999</c:v>
                </c:pt>
                <c:pt idx="30">
                  <c:v>130.30000000000001</c:v>
                </c:pt>
                <c:pt idx="31">
                  <c:v>130.30000000000001</c:v>
                </c:pt>
                <c:pt idx="32">
                  <c:v>130.30000000000001</c:v>
                </c:pt>
                <c:pt idx="33">
                  <c:v>130.30000000000001</c:v>
                </c:pt>
                <c:pt idx="34">
                  <c:v>130.4</c:v>
                </c:pt>
                <c:pt idx="35">
                  <c:v>130.4</c:v>
                </c:pt>
                <c:pt idx="36">
                  <c:v>130.4</c:v>
                </c:pt>
                <c:pt idx="37">
                  <c:v>130.4</c:v>
                </c:pt>
                <c:pt idx="38">
                  <c:v>130.5</c:v>
                </c:pt>
                <c:pt idx="39">
                  <c:v>130.5</c:v>
                </c:pt>
                <c:pt idx="40">
                  <c:v>130.5</c:v>
                </c:pt>
                <c:pt idx="41">
                  <c:v>130.5</c:v>
                </c:pt>
                <c:pt idx="42">
                  <c:v>130.5</c:v>
                </c:pt>
                <c:pt idx="43">
                  <c:v>130.6</c:v>
                </c:pt>
                <c:pt idx="44">
                  <c:v>130.6</c:v>
                </c:pt>
                <c:pt idx="45">
                  <c:v>130.6</c:v>
                </c:pt>
                <c:pt idx="46">
                  <c:v>130.6</c:v>
                </c:pt>
                <c:pt idx="47">
                  <c:v>130.69999999999999</c:v>
                </c:pt>
                <c:pt idx="48">
                  <c:v>130.69999999999999</c:v>
                </c:pt>
                <c:pt idx="49">
                  <c:v>130.69999999999999</c:v>
                </c:pt>
                <c:pt idx="50">
                  <c:v>130.69999999999999</c:v>
                </c:pt>
                <c:pt idx="51">
                  <c:v>130.80000000000001</c:v>
                </c:pt>
                <c:pt idx="52">
                  <c:v>130.80000000000001</c:v>
                </c:pt>
                <c:pt idx="53">
                  <c:v>130.80000000000001</c:v>
                </c:pt>
                <c:pt idx="54">
                  <c:v>130.80000000000001</c:v>
                </c:pt>
                <c:pt idx="55">
                  <c:v>130.9</c:v>
                </c:pt>
                <c:pt idx="56">
                  <c:v>130.9</c:v>
                </c:pt>
                <c:pt idx="57">
                  <c:v>130.9</c:v>
                </c:pt>
                <c:pt idx="58">
                  <c:v>130.9</c:v>
                </c:pt>
                <c:pt idx="59">
                  <c:v>131</c:v>
                </c:pt>
                <c:pt idx="60">
                  <c:v>131</c:v>
                </c:pt>
                <c:pt idx="61">
                  <c:v>131</c:v>
                </c:pt>
                <c:pt idx="62">
                  <c:v>131</c:v>
                </c:pt>
                <c:pt idx="63">
                  <c:v>131.1</c:v>
                </c:pt>
                <c:pt idx="64">
                  <c:v>131.1</c:v>
                </c:pt>
                <c:pt idx="65">
                  <c:v>131.1</c:v>
                </c:pt>
                <c:pt idx="66">
                  <c:v>131.1</c:v>
                </c:pt>
                <c:pt idx="67">
                  <c:v>131.19999999999999</c:v>
                </c:pt>
                <c:pt idx="68">
                  <c:v>131.19999999999999</c:v>
                </c:pt>
                <c:pt idx="69">
                  <c:v>131.19999999999999</c:v>
                </c:pt>
                <c:pt idx="70">
                  <c:v>131.19999999999999</c:v>
                </c:pt>
                <c:pt idx="71">
                  <c:v>131.19999999999999</c:v>
                </c:pt>
                <c:pt idx="72">
                  <c:v>131.30000000000001</c:v>
                </c:pt>
                <c:pt idx="73">
                  <c:v>131.30000000000001</c:v>
                </c:pt>
                <c:pt idx="74">
                  <c:v>131.30000000000001</c:v>
                </c:pt>
                <c:pt idx="75">
                  <c:v>131.30000000000001</c:v>
                </c:pt>
                <c:pt idx="76">
                  <c:v>131.4</c:v>
                </c:pt>
                <c:pt idx="77">
                  <c:v>131.4</c:v>
                </c:pt>
                <c:pt idx="78">
                  <c:v>131.4</c:v>
                </c:pt>
                <c:pt idx="79">
                  <c:v>131.4</c:v>
                </c:pt>
                <c:pt idx="80">
                  <c:v>131.5</c:v>
                </c:pt>
                <c:pt idx="81">
                  <c:v>131.5</c:v>
                </c:pt>
                <c:pt idx="82">
                  <c:v>131.5</c:v>
                </c:pt>
                <c:pt idx="83">
                  <c:v>131.5</c:v>
                </c:pt>
                <c:pt idx="84">
                  <c:v>131.6</c:v>
                </c:pt>
                <c:pt idx="85">
                  <c:v>131.6</c:v>
                </c:pt>
                <c:pt idx="86">
                  <c:v>131.6</c:v>
                </c:pt>
                <c:pt idx="87">
                  <c:v>131.6</c:v>
                </c:pt>
                <c:pt idx="88">
                  <c:v>131.69999999999999</c:v>
                </c:pt>
                <c:pt idx="89">
                  <c:v>131.69999999999999</c:v>
                </c:pt>
                <c:pt idx="90">
                  <c:v>131.69999999999999</c:v>
                </c:pt>
                <c:pt idx="91">
                  <c:v>131.69999999999999</c:v>
                </c:pt>
                <c:pt idx="92">
                  <c:v>131.80000000000001</c:v>
                </c:pt>
                <c:pt idx="93">
                  <c:v>131.80000000000001</c:v>
                </c:pt>
                <c:pt idx="94">
                  <c:v>131.80000000000001</c:v>
                </c:pt>
                <c:pt idx="95">
                  <c:v>131.80000000000001</c:v>
                </c:pt>
                <c:pt idx="96">
                  <c:v>131.9</c:v>
                </c:pt>
                <c:pt idx="97">
                  <c:v>131.9</c:v>
                </c:pt>
                <c:pt idx="98">
                  <c:v>131.9</c:v>
                </c:pt>
                <c:pt idx="99">
                  <c:v>131.9</c:v>
                </c:pt>
                <c:pt idx="100">
                  <c:v>132</c:v>
                </c:pt>
                <c:pt idx="101">
                  <c:v>132</c:v>
                </c:pt>
                <c:pt idx="102">
                  <c:v>132</c:v>
                </c:pt>
                <c:pt idx="103">
                  <c:v>132</c:v>
                </c:pt>
                <c:pt idx="104">
                  <c:v>132.1</c:v>
                </c:pt>
                <c:pt idx="105">
                  <c:v>132.1</c:v>
                </c:pt>
                <c:pt idx="106">
                  <c:v>132.1</c:v>
                </c:pt>
                <c:pt idx="107">
                  <c:v>132.1</c:v>
                </c:pt>
                <c:pt idx="108">
                  <c:v>132.19999999999999</c:v>
                </c:pt>
                <c:pt idx="109">
                  <c:v>132.19999999999999</c:v>
                </c:pt>
                <c:pt idx="110">
                  <c:v>132.19999999999999</c:v>
                </c:pt>
                <c:pt idx="111">
                  <c:v>132.19999999999999</c:v>
                </c:pt>
                <c:pt idx="112">
                  <c:v>132.30000000000001</c:v>
                </c:pt>
                <c:pt idx="113">
                  <c:v>132.30000000000001</c:v>
                </c:pt>
                <c:pt idx="114">
                  <c:v>132.30000000000001</c:v>
                </c:pt>
                <c:pt idx="115">
                  <c:v>132.30000000000001</c:v>
                </c:pt>
                <c:pt idx="116">
                  <c:v>132.30000000000001</c:v>
                </c:pt>
                <c:pt idx="117">
                  <c:v>132.4</c:v>
                </c:pt>
                <c:pt idx="118">
                  <c:v>132.4</c:v>
                </c:pt>
                <c:pt idx="119">
                  <c:v>132.4</c:v>
                </c:pt>
                <c:pt idx="120">
                  <c:v>132.4</c:v>
                </c:pt>
                <c:pt idx="121">
                  <c:v>132.4</c:v>
                </c:pt>
                <c:pt idx="122">
                  <c:v>132.5</c:v>
                </c:pt>
                <c:pt idx="123">
                  <c:v>132.5</c:v>
                </c:pt>
                <c:pt idx="124">
                  <c:v>132.5</c:v>
                </c:pt>
                <c:pt idx="125">
                  <c:v>132.5</c:v>
                </c:pt>
                <c:pt idx="126">
                  <c:v>132.6</c:v>
                </c:pt>
                <c:pt idx="127">
                  <c:v>132.6</c:v>
                </c:pt>
                <c:pt idx="128">
                  <c:v>132.6</c:v>
                </c:pt>
                <c:pt idx="129">
                  <c:v>132.6</c:v>
                </c:pt>
                <c:pt idx="130">
                  <c:v>132.69999999999999</c:v>
                </c:pt>
                <c:pt idx="131">
                  <c:v>132.69999999999999</c:v>
                </c:pt>
                <c:pt idx="132">
                  <c:v>132.69999999999999</c:v>
                </c:pt>
                <c:pt idx="133">
                  <c:v>132.69999999999999</c:v>
                </c:pt>
                <c:pt idx="134">
                  <c:v>132.80000000000001</c:v>
                </c:pt>
                <c:pt idx="135">
                  <c:v>132.80000000000001</c:v>
                </c:pt>
                <c:pt idx="136">
                  <c:v>132.80000000000001</c:v>
                </c:pt>
                <c:pt idx="137">
                  <c:v>132.80000000000001</c:v>
                </c:pt>
                <c:pt idx="138">
                  <c:v>132.9</c:v>
                </c:pt>
                <c:pt idx="139">
                  <c:v>132.9</c:v>
                </c:pt>
                <c:pt idx="140">
                  <c:v>132.9</c:v>
                </c:pt>
                <c:pt idx="141">
                  <c:v>132.9</c:v>
                </c:pt>
                <c:pt idx="142">
                  <c:v>133</c:v>
                </c:pt>
                <c:pt idx="143">
                  <c:v>133</c:v>
                </c:pt>
                <c:pt idx="144">
                  <c:v>133</c:v>
                </c:pt>
                <c:pt idx="145">
                  <c:v>133</c:v>
                </c:pt>
                <c:pt idx="146">
                  <c:v>133.1</c:v>
                </c:pt>
                <c:pt idx="147">
                  <c:v>133.1</c:v>
                </c:pt>
                <c:pt idx="148">
                  <c:v>133.1</c:v>
                </c:pt>
                <c:pt idx="149">
                  <c:v>133.1</c:v>
                </c:pt>
                <c:pt idx="150">
                  <c:v>133.19999999999999</c:v>
                </c:pt>
                <c:pt idx="151">
                  <c:v>133.19999999999999</c:v>
                </c:pt>
                <c:pt idx="152">
                  <c:v>133.19999999999999</c:v>
                </c:pt>
                <c:pt idx="153">
                  <c:v>133.19999999999999</c:v>
                </c:pt>
                <c:pt idx="154">
                  <c:v>133.30000000000001</c:v>
                </c:pt>
                <c:pt idx="155">
                  <c:v>133.30000000000001</c:v>
                </c:pt>
                <c:pt idx="156">
                  <c:v>133.30000000000001</c:v>
                </c:pt>
                <c:pt idx="157">
                  <c:v>133.30000000000001</c:v>
                </c:pt>
                <c:pt idx="158">
                  <c:v>133.4</c:v>
                </c:pt>
                <c:pt idx="159">
                  <c:v>133.4</c:v>
                </c:pt>
                <c:pt idx="160">
                  <c:v>133.4</c:v>
                </c:pt>
                <c:pt idx="161">
                  <c:v>133.4</c:v>
                </c:pt>
                <c:pt idx="162">
                  <c:v>133.5</c:v>
                </c:pt>
                <c:pt idx="163">
                  <c:v>133.5</c:v>
                </c:pt>
                <c:pt idx="164">
                  <c:v>133.5</c:v>
                </c:pt>
                <c:pt idx="165">
                  <c:v>133.5</c:v>
                </c:pt>
                <c:pt idx="166">
                  <c:v>133.6</c:v>
                </c:pt>
                <c:pt idx="167">
                  <c:v>133.6</c:v>
                </c:pt>
                <c:pt idx="168">
                  <c:v>133.6</c:v>
                </c:pt>
                <c:pt idx="169">
                  <c:v>133.6</c:v>
                </c:pt>
                <c:pt idx="170">
                  <c:v>133.69999999999999</c:v>
                </c:pt>
                <c:pt idx="171">
                  <c:v>133.69999999999999</c:v>
                </c:pt>
                <c:pt idx="172">
                  <c:v>133.69999999999999</c:v>
                </c:pt>
                <c:pt idx="173">
                  <c:v>133.69999999999999</c:v>
                </c:pt>
                <c:pt idx="174">
                  <c:v>133.80000000000001</c:v>
                </c:pt>
                <c:pt idx="175">
                  <c:v>133.80000000000001</c:v>
                </c:pt>
                <c:pt idx="176">
                  <c:v>133.80000000000001</c:v>
                </c:pt>
                <c:pt idx="177">
                  <c:v>133.80000000000001</c:v>
                </c:pt>
                <c:pt idx="178">
                  <c:v>133.9</c:v>
                </c:pt>
                <c:pt idx="179">
                  <c:v>133.9</c:v>
                </c:pt>
                <c:pt idx="180">
                  <c:v>133.9</c:v>
                </c:pt>
                <c:pt idx="181">
                  <c:v>133.9</c:v>
                </c:pt>
                <c:pt idx="182">
                  <c:v>134</c:v>
                </c:pt>
                <c:pt idx="183">
                  <c:v>134</c:v>
                </c:pt>
                <c:pt idx="184">
                  <c:v>134</c:v>
                </c:pt>
                <c:pt idx="185">
                  <c:v>134</c:v>
                </c:pt>
                <c:pt idx="186">
                  <c:v>134.1</c:v>
                </c:pt>
                <c:pt idx="187">
                  <c:v>134.1</c:v>
                </c:pt>
                <c:pt idx="188">
                  <c:v>134.1</c:v>
                </c:pt>
                <c:pt idx="189">
                  <c:v>134.1</c:v>
                </c:pt>
                <c:pt idx="190">
                  <c:v>134.19999999999999</c:v>
                </c:pt>
                <c:pt idx="191">
                  <c:v>134.19999999999999</c:v>
                </c:pt>
                <c:pt idx="192">
                  <c:v>134.19999999999999</c:v>
                </c:pt>
                <c:pt idx="193">
                  <c:v>134.19999999999999</c:v>
                </c:pt>
                <c:pt idx="194">
                  <c:v>134.30000000000001</c:v>
                </c:pt>
                <c:pt idx="195">
                  <c:v>134.30000000000001</c:v>
                </c:pt>
                <c:pt idx="196">
                  <c:v>134.30000000000001</c:v>
                </c:pt>
                <c:pt idx="197">
                  <c:v>134.30000000000001</c:v>
                </c:pt>
                <c:pt idx="198">
                  <c:v>134.4</c:v>
                </c:pt>
                <c:pt idx="199">
                  <c:v>134.4</c:v>
                </c:pt>
                <c:pt idx="200">
                  <c:v>134.4</c:v>
                </c:pt>
                <c:pt idx="201">
                  <c:v>134.4</c:v>
                </c:pt>
                <c:pt idx="202">
                  <c:v>134.5</c:v>
                </c:pt>
                <c:pt idx="203">
                  <c:v>134.5</c:v>
                </c:pt>
                <c:pt idx="204">
                  <c:v>134.5</c:v>
                </c:pt>
                <c:pt idx="205">
                  <c:v>134.5</c:v>
                </c:pt>
                <c:pt idx="206">
                  <c:v>134.6</c:v>
                </c:pt>
                <c:pt idx="207">
                  <c:v>134.6</c:v>
                </c:pt>
                <c:pt idx="208">
                  <c:v>134.6</c:v>
                </c:pt>
                <c:pt idx="209">
                  <c:v>134.6</c:v>
                </c:pt>
                <c:pt idx="210">
                  <c:v>134.6</c:v>
                </c:pt>
                <c:pt idx="211">
                  <c:v>134.69999999999999</c:v>
                </c:pt>
                <c:pt idx="212">
                  <c:v>134.69999999999999</c:v>
                </c:pt>
                <c:pt idx="213">
                  <c:v>134.69999999999999</c:v>
                </c:pt>
                <c:pt idx="214">
                  <c:v>134.69999999999999</c:v>
                </c:pt>
                <c:pt idx="215">
                  <c:v>134.69999999999999</c:v>
                </c:pt>
                <c:pt idx="216">
                  <c:v>134.69999999999999</c:v>
                </c:pt>
                <c:pt idx="217">
                  <c:v>134.69999999999999</c:v>
                </c:pt>
                <c:pt idx="218">
                  <c:v>134.6</c:v>
                </c:pt>
                <c:pt idx="219">
                  <c:v>134.6</c:v>
                </c:pt>
                <c:pt idx="220">
                  <c:v>134.69999999999999</c:v>
                </c:pt>
                <c:pt idx="221">
                  <c:v>134.69999999999999</c:v>
                </c:pt>
                <c:pt idx="222">
                  <c:v>134.69999999999999</c:v>
                </c:pt>
                <c:pt idx="223">
                  <c:v>134.69999999999999</c:v>
                </c:pt>
                <c:pt idx="224">
                  <c:v>134.80000000000001</c:v>
                </c:pt>
                <c:pt idx="225">
                  <c:v>134.80000000000001</c:v>
                </c:pt>
                <c:pt idx="226">
                  <c:v>134.80000000000001</c:v>
                </c:pt>
                <c:pt idx="227">
                  <c:v>134.80000000000001</c:v>
                </c:pt>
                <c:pt idx="228">
                  <c:v>134.80000000000001</c:v>
                </c:pt>
                <c:pt idx="229">
                  <c:v>134.80000000000001</c:v>
                </c:pt>
                <c:pt idx="230">
                  <c:v>134.80000000000001</c:v>
                </c:pt>
                <c:pt idx="231">
                  <c:v>134.80000000000001</c:v>
                </c:pt>
                <c:pt idx="232">
                  <c:v>134.80000000000001</c:v>
                </c:pt>
                <c:pt idx="233">
                  <c:v>134.80000000000001</c:v>
                </c:pt>
                <c:pt idx="234">
                  <c:v>134.9</c:v>
                </c:pt>
                <c:pt idx="235">
                  <c:v>134.9</c:v>
                </c:pt>
                <c:pt idx="236">
                  <c:v>134.9</c:v>
                </c:pt>
                <c:pt idx="237">
                  <c:v>134.9</c:v>
                </c:pt>
                <c:pt idx="238">
                  <c:v>135</c:v>
                </c:pt>
                <c:pt idx="239">
                  <c:v>135</c:v>
                </c:pt>
                <c:pt idx="240">
                  <c:v>135</c:v>
                </c:pt>
                <c:pt idx="241">
                  <c:v>135</c:v>
                </c:pt>
                <c:pt idx="242">
                  <c:v>134.9</c:v>
                </c:pt>
                <c:pt idx="243">
                  <c:v>134.9</c:v>
                </c:pt>
                <c:pt idx="244">
                  <c:v>134.9</c:v>
                </c:pt>
                <c:pt idx="245">
                  <c:v>134.9</c:v>
                </c:pt>
                <c:pt idx="246">
                  <c:v>134.80000000000001</c:v>
                </c:pt>
                <c:pt idx="247">
                  <c:v>134.80000000000001</c:v>
                </c:pt>
                <c:pt idx="248">
                  <c:v>134.80000000000001</c:v>
                </c:pt>
                <c:pt idx="249">
                  <c:v>134.69999999999999</c:v>
                </c:pt>
                <c:pt idx="250">
                  <c:v>134.69999999999999</c:v>
                </c:pt>
                <c:pt idx="251">
                  <c:v>134.80000000000001</c:v>
                </c:pt>
                <c:pt idx="252">
                  <c:v>134.80000000000001</c:v>
                </c:pt>
                <c:pt idx="253">
                  <c:v>134.69999999999999</c:v>
                </c:pt>
                <c:pt idx="254">
                  <c:v>134.80000000000001</c:v>
                </c:pt>
                <c:pt idx="255">
                  <c:v>134.69999999999999</c:v>
                </c:pt>
                <c:pt idx="256">
                  <c:v>134.69999999999999</c:v>
                </c:pt>
                <c:pt idx="257">
                  <c:v>134.69999999999999</c:v>
                </c:pt>
                <c:pt idx="258">
                  <c:v>134.69999999999999</c:v>
                </c:pt>
                <c:pt idx="259">
                  <c:v>134.69999999999999</c:v>
                </c:pt>
                <c:pt idx="260">
                  <c:v>134.69999999999999</c:v>
                </c:pt>
                <c:pt idx="261">
                  <c:v>134.6</c:v>
                </c:pt>
                <c:pt idx="262">
                  <c:v>134.6</c:v>
                </c:pt>
                <c:pt idx="263">
                  <c:v>134.6</c:v>
                </c:pt>
                <c:pt idx="264">
                  <c:v>134.6</c:v>
                </c:pt>
                <c:pt idx="265">
                  <c:v>134.6</c:v>
                </c:pt>
                <c:pt idx="266">
                  <c:v>134.5</c:v>
                </c:pt>
                <c:pt idx="267">
                  <c:v>134.5</c:v>
                </c:pt>
                <c:pt idx="268">
                  <c:v>134.5</c:v>
                </c:pt>
                <c:pt idx="269">
                  <c:v>134.5</c:v>
                </c:pt>
                <c:pt idx="270">
                  <c:v>134.5</c:v>
                </c:pt>
                <c:pt idx="271">
                  <c:v>134.5</c:v>
                </c:pt>
                <c:pt idx="272">
                  <c:v>134.5</c:v>
                </c:pt>
                <c:pt idx="273">
                  <c:v>134.4</c:v>
                </c:pt>
                <c:pt idx="274">
                  <c:v>134.4</c:v>
                </c:pt>
                <c:pt idx="275">
                  <c:v>134.4</c:v>
                </c:pt>
                <c:pt idx="276">
                  <c:v>134.30000000000001</c:v>
                </c:pt>
                <c:pt idx="277">
                  <c:v>134.30000000000001</c:v>
                </c:pt>
                <c:pt idx="278">
                  <c:v>134.30000000000001</c:v>
                </c:pt>
                <c:pt idx="279">
                  <c:v>134.19999999999999</c:v>
                </c:pt>
                <c:pt idx="280">
                  <c:v>134.19999999999999</c:v>
                </c:pt>
                <c:pt idx="281">
                  <c:v>134.1</c:v>
                </c:pt>
                <c:pt idx="282">
                  <c:v>134.1</c:v>
                </c:pt>
                <c:pt idx="283">
                  <c:v>134.1</c:v>
                </c:pt>
                <c:pt idx="284">
                  <c:v>134</c:v>
                </c:pt>
                <c:pt idx="285">
                  <c:v>134</c:v>
                </c:pt>
                <c:pt idx="286">
                  <c:v>134</c:v>
                </c:pt>
                <c:pt idx="287">
                  <c:v>133.9</c:v>
                </c:pt>
                <c:pt idx="288">
                  <c:v>133.9</c:v>
                </c:pt>
                <c:pt idx="289">
                  <c:v>133.9</c:v>
                </c:pt>
                <c:pt idx="290">
                  <c:v>133.80000000000001</c:v>
                </c:pt>
                <c:pt idx="291">
                  <c:v>133.80000000000001</c:v>
                </c:pt>
                <c:pt idx="292">
                  <c:v>133.80000000000001</c:v>
                </c:pt>
                <c:pt idx="293">
                  <c:v>133.80000000000001</c:v>
                </c:pt>
                <c:pt idx="294">
                  <c:v>133.69999999999999</c:v>
                </c:pt>
                <c:pt idx="295">
                  <c:v>133.69999999999999</c:v>
                </c:pt>
                <c:pt idx="296">
                  <c:v>133.6</c:v>
                </c:pt>
                <c:pt idx="297">
                  <c:v>133.6</c:v>
                </c:pt>
                <c:pt idx="298">
                  <c:v>133.6</c:v>
                </c:pt>
                <c:pt idx="299">
                  <c:v>133.5</c:v>
                </c:pt>
                <c:pt idx="300">
                  <c:v>133.5</c:v>
                </c:pt>
                <c:pt idx="301">
                  <c:v>133.5</c:v>
                </c:pt>
                <c:pt idx="302">
                  <c:v>133.4</c:v>
                </c:pt>
                <c:pt idx="303">
                  <c:v>133.4</c:v>
                </c:pt>
                <c:pt idx="304">
                  <c:v>133.4</c:v>
                </c:pt>
                <c:pt idx="305">
                  <c:v>133.30000000000001</c:v>
                </c:pt>
                <c:pt idx="306">
                  <c:v>133.30000000000001</c:v>
                </c:pt>
                <c:pt idx="307">
                  <c:v>133.30000000000001</c:v>
                </c:pt>
                <c:pt idx="308">
                  <c:v>133.19999999999999</c:v>
                </c:pt>
                <c:pt idx="309">
                  <c:v>133.19999999999999</c:v>
                </c:pt>
                <c:pt idx="310">
                  <c:v>133.19999999999999</c:v>
                </c:pt>
                <c:pt idx="311">
                  <c:v>133.1</c:v>
                </c:pt>
                <c:pt idx="312">
                  <c:v>133.1</c:v>
                </c:pt>
                <c:pt idx="313">
                  <c:v>133.1</c:v>
                </c:pt>
                <c:pt idx="314">
                  <c:v>133</c:v>
                </c:pt>
                <c:pt idx="315">
                  <c:v>133</c:v>
                </c:pt>
                <c:pt idx="316">
                  <c:v>133</c:v>
                </c:pt>
                <c:pt idx="317">
                  <c:v>132.9</c:v>
                </c:pt>
                <c:pt idx="318">
                  <c:v>132.9</c:v>
                </c:pt>
                <c:pt idx="319">
                  <c:v>132.9</c:v>
                </c:pt>
                <c:pt idx="320">
                  <c:v>132.80000000000001</c:v>
                </c:pt>
                <c:pt idx="321">
                  <c:v>132.80000000000001</c:v>
                </c:pt>
                <c:pt idx="322">
                  <c:v>132.69999999999999</c:v>
                </c:pt>
                <c:pt idx="323">
                  <c:v>132.69999999999999</c:v>
                </c:pt>
                <c:pt idx="324">
                  <c:v>132.69999999999999</c:v>
                </c:pt>
                <c:pt idx="325">
                  <c:v>132.6</c:v>
                </c:pt>
                <c:pt idx="326">
                  <c:v>132.6</c:v>
                </c:pt>
                <c:pt idx="327">
                  <c:v>132.6</c:v>
                </c:pt>
                <c:pt idx="328">
                  <c:v>132.5</c:v>
                </c:pt>
                <c:pt idx="329">
                  <c:v>132.5</c:v>
                </c:pt>
                <c:pt idx="330">
                  <c:v>132.5</c:v>
                </c:pt>
                <c:pt idx="331">
                  <c:v>132.4</c:v>
                </c:pt>
                <c:pt idx="332">
                  <c:v>132.4</c:v>
                </c:pt>
                <c:pt idx="333">
                  <c:v>132.4</c:v>
                </c:pt>
                <c:pt idx="334">
                  <c:v>132.30000000000001</c:v>
                </c:pt>
                <c:pt idx="335">
                  <c:v>132.30000000000001</c:v>
                </c:pt>
                <c:pt idx="336">
                  <c:v>132.30000000000001</c:v>
                </c:pt>
                <c:pt idx="337">
                  <c:v>132.19999999999999</c:v>
                </c:pt>
                <c:pt idx="338">
                  <c:v>132.19999999999999</c:v>
                </c:pt>
                <c:pt idx="339">
                  <c:v>132.19999999999999</c:v>
                </c:pt>
                <c:pt idx="340">
                  <c:v>132.1</c:v>
                </c:pt>
                <c:pt idx="341">
                  <c:v>132.1</c:v>
                </c:pt>
                <c:pt idx="342">
                  <c:v>132.1</c:v>
                </c:pt>
                <c:pt idx="343">
                  <c:v>132</c:v>
                </c:pt>
                <c:pt idx="344">
                  <c:v>132</c:v>
                </c:pt>
                <c:pt idx="345">
                  <c:v>132</c:v>
                </c:pt>
                <c:pt idx="346">
                  <c:v>131.9</c:v>
                </c:pt>
                <c:pt idx="347">
                  <c:v>131.9</c:v>
                </c:pt>
                <c:pt idx="348">
                  <c:v>131.9</c:v>
                </c:pt>
                <c:pt idx="349">
                  <c:v>131.9</c:v>
                </c:pt>
                <c:pt idx="350">
                  <c:v>131.80000000000001</c:v>
                </c:pt>
                <c:pt idx="351">
                  <c:v>131.80000000000001</c:v>
                </c:pt>
                <c:pt idx="352">
                  <c:v>131.80000000000001</c:v>
                </c:pt>
                <c:pt idx="353">
                  <c:v>131.69999999999999</c:v>
                </c:pt>
                <c:pt idx="354">
                  <c:v>131.69999999999999</c:v>
                </c:pt>
                <c:pt idx="355">
                  <c:v>131.69999999999999</c:v>
                </c:pt>
                <c:pt idx="356">
                  <c:v>131.6</c:v>
                </c:pt>
                <c:pt idx="357">
                  <c:v>131.6</c:v>
                </c:pt>
                <c:pt idx="358">
                  <c:v>131.6</c:v>
                </c:pt>
                <c:pt idx="359">
                  <c:v>131.5</c:v>
                </c:pt>
                <c:pt idx="360">
                  <c:v>131.5</c:v>
                </c:pt>
                <c:pt idx="361">
                  <c:v>131.5</c:v>
                </c:pt>
                <c:pt idx="362">
                  <c:v>131.4</c:v>
                </c:pt>
                <c:pt idx="363">
                  <c:v>131.4</c:v>
                </c:pt>
                <c:pt idx="364">
                  <c:v>131.4</c:v>
                </c:pt>
                <c:pt idx="365">
                  <c:v>131.30000000000001</c:v>
                </c:pt>
                <c:pt idx="366">
                  <c:v>131.30000000000001</c:v>
                </c:pt>
                <c:pt idx="367">
                  <c:v>131.30000000000001</c:v>
                </c:pt>
                <c:pt idx="368">
                  <c:v>131.19999999999999</c:v>
                </c:pt>
                <c:pt idx="369">
                  <c:v>131.19999999999999</c:v>
                </c:pt>
                <c:pt idx="370">
                  <c:v>131.19999999999999</c:v>
                </c:pt>
                <c:pt idx="371">
                  <c:v>131.1</c:v>
                </c:pt>
                <c:pt idx="372">
                  <c:v>131.1</c:v>
                </c:pt>
                <c:pt idx="373">
                  <c:v>131.1</c:v>
                </c:pt>
                <c:pt idx="374">
                  <c:v>131</c:v>
                </c:pt>
                <c:pt idx="375">
                  <c:v>131</c:v>
                </c:pt>
                <c:pt idx="376">
                  <c:v>131</c:v>
                </c:pt>
                <c:pt idx="377">
                  <c:v>130.9</c:v>
                </c:pt>
                <c:pt idx="378">
                  <c:v>130.9</c:v>
                </c:pt>
                <c:pt idx="379">
                  <c:v>130.9</c:v>
                </c:pt>
                <c:pt idx="380">
                  <c:v>130.80000000000001</c:v>
                </c:pt>
                <c:pt idx="381">
                  <c:v>130.80000000000001</c:v>
                </c:pt>
                <c:pt idx="382">
                  <c:v>130.80000000000001</c:v>
                </c:pt>
                <c:pt idx="383">
                  <c:v>130.80000000000001</c:v>
                </c:pt>
                <c:pt idx="384">
                  <c:v>130.69999999999999</c:v>
                </c:pt>
                <c:pt idx="385">
                  <c:v>130.69999999999999</c:v>
                </c:pt>
                <c:pt idx="386">
                  <c:v>130.69999999999999</c:v>
                </c:pt>
                <c:pt idx="387">
                  <c:v>130.6</c:v>
                </c:pt>
                <c:pt idx="388">
                  <c:v>130.6</c:v>
                </c:pt>
                <c:pt idx="389">
                  <c:v>130.6</c:v>
                </c:pt>
                <c:pt idx="390">
                  <c:v>130.5</c:v>
                </c:pt>
                <c:pt idx="391">
                  <c:v>130.5</c:v>
                </c:pt>
                <c:pt idx="392">
                  <c:v>130.5</c:v>
                </c:pt>
                <c:pt idx="393">
                  <c:v>130.4</c:v>
                </c:pt>
                <c:pt idx="394">
                  <c:v>130.4</c:v>
                </c:pt>
                <c:pt idx="395">
                  <c:v>130.4</c:v>
                </c:pt>
                <c:pt idx="396">
                  <c:v>130.30000000000001</c:v>
                </c:pt>
                <c:pt idx="397">
                  <c:v>130.30000000000001</c:v>
                </c:pt>
                <c:pt idx="398">
                  <c:v>130.30000000000001</c:v>
                </c:pt>
                <c:pt idx="399">
                  <c:v>130.19999999999999</c:v>
                </c:pt>
                <c:pt idx="400">
                  <c:v>130.19999999999999</c:v>
                </c:pt>
                <c:pt idx="401">
                  <c:v>130.19999999999999</c:v>
                </c:pt>
                <c:pt idx="402">
                  <c:v>130.19999999999999</c:v>
                </c:pt>
                <c:pt idx="403">
                  <c:v>130.1</c:v>
                </c:pt>
                <c:pt idx="404">
                  <c:v>130.1</c:v>
                </c:pt>
                <c:pt idx="405">
                  <c:v>130.1</c:v>
                </c:pt>
                <c:pt idx="406">
                  <c:v>130.1</c:v>
                </c:pt>
                <c:pt idx="407">
                  <c:v>130</c:v>
                </c:pt>
                <c:pt idx="408">
                  <c:v>130</c:v>
                </c:pt>
                <c:pt idx="409">
                  <c:v>130</c:v>
                </c:pt>
                <c:pt idx="410">
                  <c:v>129.9</c:v>
                </c:pt>
                <c:pt idx="411">
                  <c:v>129.9</c:v>
                </c:pt>
                <c:pt idx="412">
                  <c:v>129.9</c:v>
                </c:pt>
                <c:pt idx="413">
                  <c:v>129.80000000000001</c:v>
                </c:pt>
                <c:pt idx="414">
                  <c:v>129.80000000000001</c:v>
                </c:pt>
                <c:pt idx="415">
                  <c:v>129.80000000000001</c:v>
                </c:pt>
                <c:pt idx="416">
                  <c:v>129.80000000000001</c:v>
                </c:pt>
                <c:pt idx="417">
                  <c:v>129.69999999999999</c:v>
                </c:pt>
                <c:pt idx="418">
                  <c:v>129.69999999999999</c:v>
                </c:pt>
                <c:pt idx="419">
                  <c:v>129.69999999999999</c:v>
                </c:pt>
                <c:pt idx="420">
                  <c:v>129.6</c:v>
                </c:pt>
                <c:pt idx="421">
                  <c:v>129.6</c:v>
                </c:pt>
                <c:pt idx="422">
                  <c:v>129.6</c:v>
                </c:pt>
                <c:pt idx="423">
                  <c:v>129.5</c:v>
                </c:pt>
                <c:pt idx="424">
                  <c:v>129.5</c:v>
                </c:pt>
                <c:pt idx="425">
                  <c:v>129.5</c:v>
                </c:pt>
                <c:pt idx="426">
                  <c:v>129.4</c:v>
                </c:pt>
                <c:pt idx="427">
                  <c:v>129.4</c:v>
                </c:pt>
                <c:pt idx="428">
                  <c:v>129.4</c:v>
                </c:pt>
                <c:pt idx="429">
                  <c:v>129.4</c:v>
                </c:pt>
                <c:pt idx="430">
                  <c:v>129.30000000000001</c:v>
                </c:pt>
                <c:pt idx="431">
                  <c:v>129.30000000000001</c:v>
                </c:pt>
                <c:pt idx="432">
                  <c:v>129.30000000000001</c:v>
                </c:pt>
                <c:pt idx="433">
                  <c:v>129.19999999999999</c:v>
                </c:pt>
                <c:pt idx="434">
                  <c:v>129.19999999999999</c:v>
                </c:pt>
                <c:pt idx="435">
                  <c:v>129.19999999999999</c:v>
                </c:pt>
                <c:pt idx="436">
                  <c:v>129.1</c:v>
                </c:pt>
                <c:pt idx="437">
                  <c:v>129.1</c:v>
                </c:pt>
                <c:pt idx="438">
                  <c:v>129.1</c:v>
                </c:pt>
                <c:pt idx="439">
                  <c:v>129.1</c:v>
                </c:pt>
                <c:pt idx="440">
                  <c:v>129</c:v>
                </c:pt>
                <c:pt idx="441">
                  <c:v>129</c:v>
                </c:pt>
                <c:pt idx="442">
                  <c:v>129</c:v>
                </c:pt>
                <c:pt idx="443">
                  <c:v>128.9</c:v>
                </c:pt>
                <c:pt idx="444">
                  <c:v>128.9</c:v>
                </c:pt>
                <c:pt idx="445">
                  <c:v>128.9</c:v>
                </c:pt>
                <c:pt idx="446">
                  <c:v>128.80000000000001</c:v>
                </c:pt>
                <c:pt idx="447">
                  <c:v>128.80000000000001</c:v>
                </c:pt>
                <c:pt idx="448">
                  <c:v>128.80000000000001</c:v>
                </c:pt>
                <c:pt idx="449">
                  <c:v>128.80000000000001</c:v>
                </c:pt>
                <c:pt idx="450">
                  <c:v>128.69999999999999</c:v>
                </c:pt>
                <c:pt idx="451">
                  <c:v>128.69999999999999</c:v>
                </c:pt>
                <c:pt idx="452">
                  <c:v>128.69999999999999</c:v>
                </c:pt>
                <c:pt idx="453">
                  <c:v>128.6</c:v>
                </c:pt>
                <c:pt idx="454">
                  <c:v>128.6</c:v>
                </c:pt>
                <c:pt idx="455">
                  <c:v>128.6</c:v>
                </c:pt>
                <c:pt idx="456">
                  <c:v>128.6</c:v>
                </c:pt>
                <c:pt idx="457">
                  <c:v>128.5</c:v>
                </c:pt>
                <c:pt idx="458">
                  <c:v>128.5</c:v>
                </c:pt>
                <c:pt idx="459">
                  <c:v>128.5</c:v>
                </c:pt>
                <c:pt idx="460">
                  <c:v>128.4</c:v>
                </c:pt>
                <c:pt idx="461">
                  <c:v>128.4</c:v>
                </c:pt>
                <c:pt idx="462">
                  <c:v>128.4</c:v>
                </c:pt>
                <c:pt idx="463">
                  <c:v>128.30000000000001</c:v>
                </c:pt>
                <c:pt idx="464">
                  <c:v>128.30000000000001</c:v>
                </c:pt>
                <c:pt idx="465">
                  <c:v>128.30000000000001</c:v>
                </c:pt>
                <c:pt idx="466">
                  <c:v>128.19999999999999</c:v>
                </c:pt>
                <c:pt idx="467">
                  <c:v>128.19999999999999</c:v>
                </c:pt>
                <c:pt idx="468">
                  <c:v>128.19999999999999</c:v>
                </c:pt>
                <c:pt idx="469">
                  <c:v>128.19999999999999</c:v>
                </c:pt>
                <c:pt idx="470">
                  <c:v>128.1</c:v>
                </c:pt>
                <c:pt idx="471">
                  <c:v>128.1</c:v>
                </c:pt>
                <c:pt idx="472">
                  <c:v>128.1</c:v>
                </c:pt>
                <c:pt idx="473">
                  <c:v>128</c:v>
                </c:pt>
                <c:pt idx="474">
                  <c:v>128</c:v>
                </c:pt>
                <c:pt idx="475">
                  <c:v>128</c:v>
                </c:pt>
                <c:pt idx="476">
                  <c:v>128</c:v>
                </c:pt>
                <c:pt idx="477">
                  <c:v>127.9</c:v>
                </c:pt>
                <c:pt idx="478">
                  <c:v>127.9</c:v>
                </c:pt>
                <c:pt idx="479">
                  <c:v>127.9</c:v>
                </c:pt>
                <c:pt idx="480">
                  <c:v>127.8</c:v>
                </c:pt>
                <c:pt idx="481">
                  <c:v>127.8</c:v>
                </c:pt>
                <c:pt idx="482">
                  <c:v>127.8</c:v>
                </c:pt>
                <c:pt idx="483">
                  <c:v>127.8</c:v>
                </c:pt>
                <c:pt idx="484">
                  <c:v>127.7</c:v>
                </c:pt>
                <c:pt idx="485">
                  <c:v>127.7</c:v>
                </c:pt>
                <c:pt idx="486">
                  <c:v>127.7</c:v>
                </c:pt>
                <c:pt idx="487">
                  <c:v>127.6</c:v>
                </c:pt>
                <c:pt idx="488">
                  <c:v>127.6</c:v>
                </c:pt>
                <c:pt idx="489">
                  <c:v>127.6</c:v>
                </c:pt>
                <c:pt idx="490">
                  <c:v>127.6</c:v>
                </c:pt>
                <c:pt idx="491">
                  <c:v>127.5</c:v>
                </c:pt>
                <c:pt idx="492">
                  <c:v>127.5</c:v>
                </c:pt>
                <c:pt idx="493">
                  <c:v>127.5</c:v>
                </c:pt>
                <c:pt idx="494">
                  <c:v>127.4</c:v>
                </c:pt>
                <c:pt idx="495">
                  <c:v>127.4</c:v>
                </c:pt>
                <c:pt idx="496">
                  <c:v>127.4</c:v>
                </c:pt>
                <c:pt idx="497">
                  <c:v>127.4</c:v>
                </c:pt>
                <c:pt idx="498">
                  <c:v>127.3</c:v>
                </c:pt>
                <c:pt idx="499">
                  <c:v>127.3</c:v>
                </c:pt>
                <c:pt idx="500">
                  <c:v>127.3</c:v>
                </c:pt>
                <c:pt idx="501">
                  <c:v>127.2</c:v>
                </c:pt>
                <c:pt idx="502">
                  <c:v>127.2</c:v>
                </c:pt>
                <c:pt idx="503">
                  <c:v>127.2</c:v>
                </c:pt>
                <c:pt idx="504">
                  <c:v>127.2</c:v>
                </c:pt>
                <c:pt idx="505">
                  <c:v>127.1</c:v>
                </c:pt>
                <c:pt idx="506">
                  <c:v>127.1</c:v>
                </c:pt>
                <c:pt idx="507">
                  <c:v>127.1</c:v>
                </c:pt>
                <c:pt idx="508">
                  <c:v>127.1</c:v>
                </c:pt>
                <c:pt idx="509">
                  <c:v>127</c:v>
                </c:pt>
                <c:pt idx="510">
                  <c:v>127</c:v>
                </c:pt>
                <c:pt idx="511">
                  <c:v>127</c:v>
                </c:pt>
                <c:pt idx="512">
                  <c:v>126.9</c:v>
                </c:pt>
                <c:pt idx="513">
                  <c:v>126.9</c:v>
                </c:pt>
                <c:pt idx="514">
                  <c:v>126.9</c:v>
                </c:pt>
                <c:pt idx="515">
                  <c:v>126.9</c:v>
                </c:pt>
                <c:pt idx="516">
                  <c:v>126.8</c:v>
                </c:pt>
                <c:pt idx="517">
                  <c:v>126.8</c:v>
                </c:pt>
                <c:pt idx="518">
                  <c:v>126.8</c:v>
                </c:pt>
                <c:pt idx="519">
                  <c:v>126.8</c:v>
                </c:pt>
                <c:pt idx="520">
                  <c:v>126.7</c:v>
                </c:pt>
                <c:pt idx="521">
                  <c:v>126.7</c:v>
                </c:pt>
                <c:pt idx="522">
                  <c:v>126.7</c:v>
                </c:pt>
                <c:pt idx="523">
                  <c:v>126.6</c:v>
                </c:pt>
                <c:pt idx="524">
                  <c:v>126.6</c:v>
                </c:pt>
                <c:pt idx="525">
                  <c:v>126.6</c:v>
                </c:pt>
                <c:pt idx="526">
                  <c:v>126.6</c:v>
                </c:pt>
                <c:pt idx="527">
                  <c:v>126.5</c:v>
                </c:pt>
                <c:pt idx="528">
                  <c:v>126.5</c:v>
                </c:pt>
                <c:pt idx="529">
                  <c:v>126.5</c:v>
                </c:pt>
                <c:pt idx="530">
                  <c:v>126.4</c:v>
                </c:pt>
                <c:pt idx="531">
                  <c:v>126.4</c:v>
                </c:pt>
                <c:pt idx="532">
                  <c:v>126.4</c:v>
                </c:pt>
                <c:pt idx="533">
                  <c:v>126.4</c:v>
                </c:pt>
                <c:pt idx="534">
                  <c:v>126.3</c:v>
                </c:pt>
                <c:pt idx="535">
                  <c:v>126.3</c:v>
                </c:pt>
                <c:pt idx="536">
                  <c:v>126.3</c:v>
                </c:pt>
                <c:pt idx="537">
                  <c:v>126.3</c:v>
                </c:pt>
                <c:pt idx="538">
                  <c:v>126.2</c:v>
                </c:pt>
                <c:pt idx="539">
                  <c:v>126.2</c:v>
                </c:pt>
                <c:pt idx="540">
                  <c:v>126.2</c:v>
                </c:pt>
                <c:pt idx="541">
                  <c:v>126.1</c:v>
                </c:pt>
                <c:pt idx="542">
                  <c:v>126.1</c:v>
                </c:pt>
                <c:pt idx="543">
                  <c:v>126.1</c:v>
                </c:pt>
                <c:pt idx="544">
                  <c:v>126.1</c:v>
                </c:pt>
                <c:pt idx="545">
                  <c:v>126.1</c:v>
                </c:pt>
                <c:pt idx="546">
                  <c:v>126</c:v>
                </c:pt>
                <c:pt idx="547">
                  <c:v>126</c:v>
                </c:pt>
                <c:pt idx="548">
                  <c:v>126</c:v>
                </c:pt>
                <c:pt idx="549">
                  <c:v>125.9</c:v>
                </c:pt>
                <c:pt idx="550">
                  <c:v>125.9</c:v>
                </c:pt>
                <c:pt idx="551">
                  <c:v>125.9</c:v>
                </c:pt>
                <c:pt idx="552">
                  <c:v>125.9</c:v>
                </c:pt>
                <c:pt idx="553">
                  <c:v>125.8</c:v>
                </c:pt>
                <c:pt idx="554">
                  <c:v>125.8</c:v>
                </c:pt>
                <c:pt idx="555">
                  <c:v>125.8</c:v>
                </c:pt>
                <c:pt idx="556">
                  <c:v>125.8</c:v>
                </c:pt>
                <c:pt idx="557">
                  <c:v>125.7</c:v>
                </c:pt>
                <c:pt idx="558">
                  <c:v>125.7</c:v>
                </c:pt>
                <c:pt idx="559">
                  <c:v>125.7</c:v>
                </c:pt>
                <c:pt idx="560">
                  <c:v>125.6</c:v>
                </c:pt>
                <c:pt idx="561">
                  <c:v>125.6</c:v>
                </c:pt>
                <c:pt idx="562">
                  <c:v>125.6</c:v>
                </c:pt>
                <c:pt idx="563">
                  <c:v>125.6</c:v>
                </c:pt>
                <c:pt idx="564">
                  <c:v>125.5</c:v>
                </c:pt>
                <c:pt idx="565">
                  <c:v>125.5</c:v>
                </c:pt>
                <c:pt idx="566">
                  <c:v>125.5</c:v>
                </c:pt>
                <c:pt idx="567">
                  <c:v>125.5</c:v>
                </c:pt>
                <c:pt idx="568">
                  <c:v>125.4</c:v>
                </c:pt>
                <c:pt idx="569">
                  <c:v>125.4</c:v>
                </c:pt>
                <c:pt idx="570">
                  <c:v>125.4</c:v>
                </c:pt>
                <c:pt idx="571">
                  <c:v>125.4</c:v>
                </c:pt>
                <c:pt idx="572">
                  <c:v>125.3</c:v>
                </c:pt>
                <c:pt idx="573">
                  <c:v>125.3</c:v>
                </c:pt>
                <c:pt idx="574">
                  <c:v>125.3</c:v>
                </c:pt>
                <c:pt idx="575">
                  <c:v>125.2</c:v>
                </c:pt>
                <c:pt idx="576">
                  <c:v>125.2</c:v>
                </c:pt>
                <c:pt idx="577">
                  <c:v>125.2</c:v>
                </c:pt>
                <c:pt idx="578">
                  <c:v>125.2</c:v>
                </c:pt>
                <c:pt idx="579">
                  <c:v>125.1</c:v>
                </c:pt>
                <c:pt idx="580">
                  <c:v>125.1</c:v>
                </c:pt>
                <c:pt idx="581">
                  <c:v>125.1</c:v>
                </c:pt>
                <c:pt idx="582">
                  <c:v>125.1</c:v>
                </c:pt>
                <c:pt idx="583">
                  <c:v>125</c:v>
                </c:pt>
                <c:pt idx="584">
                  <c:v>125</c:v>
                </c:pt>
                <c:pt idx="585">
                  <c:v>125</c:v>
                </c:pt>
                <c:pt idx="586">
                  <c:v>125</c:v>
                </c:pt>
                <c:pt idx="587">
                  <c:v>124.9</c:v>
                </c:pt>
                <c:pt idx="588">
                  <c:v>124.9</c:v>
                </c:pt>
                <c:pt idx="589">
                  <c:v>124.9</c:v>
                </c:pt>
                <c:pt idx="590">
                  <c:v>124.8</c:v>
                </c:pt>
                <c:pt idx="591">
                  <c:v>124.8</c:v>
                </c:pt>
                <c:pt idx="592">
                  <c:v>124.8</c:v>
                </c:pt>
                <c:pt idx="593">
                  <c:v>124.8</c:v>
                </c:pt>
                <c:pt idx="594">
                  <c:v>124.7</c:v>
                </c:pt>
                <c:pt idx="595">
                  <c:v>124.7</c:v>
                </c:pt>
                <c:pt idx="596">
                  <c:v>124.7</c:v>
                </c:pt>
                <c:pt idx="597">
                  <c:v>124.7</c:v>
                </c:pt>
                <c:pt idx="598">
                  <c:v>124.6</c:v>
                </c:pt>
                <c:pt idx="599">
                  <c:v>124.6</c:v>
                </c:pt>
                <c:pt idx="600">
                  <c:v>124.6</c:v>
                </c:pt>
                <c:pt idx="601">
                  <c:v>124.6</c:v>
                </c:pt>
                <c:pt idx="602">
                  <c:v>124.5</c:v>
                </c:pt>
                <c:pt idx="603">
                  <c:v>124.5</c:v>
                </c:pt>
                <c:pt idx="604">
                  <c:v>124.5</c:v>
                </c:pt>
                <c:pt idx="605">
                  <c:v>124.4</c:v>
                </c:pt>
                <c:pt idx="606">
                  <c:v>124.4</c:v>
                </c:pt>
                <c:pt idx="607">
                  <c:v>124.4</c:v>
                </c:pt>
                <c:pt idx="608">
                  <c:v>124.4</c:v>
                </c:pt>
                <c:pt idx="609">
                  <c:v>124.3</c:v>
                </c:pt>
                <c:pt idx="610">
                  <c:v>124.3</c:v>
                </c:pt>
                <c:pt idx="611">
                  <c:v>124.3</c:v>
                </c:pt>
                <c:pt idx="612">
                  <c:v>124.3</c:v>
                </c:pt>
                <c:pt idx="613">
                  <c:v>124.2</c:v>
                </c:pt>
                <c:pt idx="614">
                  <c:v>124.2</c:v>
                </c:pt>
                <c:pt idx="615">
                  <c:v>124.2</c:v>
                </c:pt>
                <c:pt idx="616">
                  <c:v>124.1</c:v>
                </c:pt>
                <c:pt idx="617">
                  <c:v>124.1</c:v>
                </c:pt>
                <c:pt idx="618">
                  <c:v>124.1</c:v>
                </c:pt>
                <c:pt idx="619">
                  <c:v>124.1</c:v>
                </c:pt>
                <c:pt idx="620">
                  <c:v>124</c:v>
                </c:pt>
                <c:pt idx="621">
                  <c:v>124</c:v>
                </c:pt>
                <c:pt idx="622">
                  <c:v>124</c:v>
                </c:pt>
                <c:pt idx="623">
                  <c:v>124</c:v>
                </c:pt>
                <c:pt idx="624">
                  <c:v>123.9</c:v>
                </c:pt>
                <c:pt idx="625">
                  <c:v>123.9</c:v>
                </c:pt>
                <c:pt idx="626">
                  <c:v>123.9</c:v>
                </c:pt>
                <c:pt idx="627">
                  <c:v>123.9</c:v>
                </c:pt>
                <c:pt idx="628">
                  <c:v>123.8</c:v>
                </c:pt>
                <c:pt idx="629">
                  <c:v>123.8</c:v>
                </c:pt>
                <c:pt idx="630">
                  <c:v>123.8</c:v>
                </c:pt>
                <c:pt idx="631">
                  <c:v>123.8</c:v>
                </c:pt>
                <c:pt idx="632">
                  <c:v>123.7</c:v>
                </c:pt>
                <c:pt idx="633">
                  <c:v>123.7</c:v>
                </c:pt>
                <c:pt idx="634">
                  <c:v>123.7</c:v>
                </c:pt>
                <c:pt idx="635">
                  <c:v>123.7</c:v>
                </c:pt>
                <c:pt idx="636">
                  <c:v>123.6</c:v>
                </c:pt>
                <c:pt idx="637">
                  <c:v>123.6</c:v>
                </c:pt>
                <c:pt idx="638">
                  <c:v>123.6</c:v>
                </c:pt>
                <c:pt idx="639">
                  <c:v>123.5</c:v>
                </c:pt>
                <c:pt idx="640">
                  <c:v>123.5</c:v>
                </c:pt>
                <c:pt idx="641">
                  <c:v>123.5</c:v>
                </c:pt>
                <c:pt idx="642">
                  <c:v>123.5</c:v>
                </c:pt>
                <c:pt idx="643">
                  <c:v>123.4</c:v>
                </c:pt>
                <c:pt idx="644">
                  <c:v>123.4</c:v>
                </c:pt>
                <c:pt idx="645">
                  <c:v>123.4</c:v>
                </c:pt>
                <c:pt idx="646">
                  <c:v>123.4</c:v>
                </c:pt>
                <c:pt idx="647">
                  <c:v>123.3</c:v>
                </c:pt>
                <c:pt idx="648">
                  <c:v>123.3</c:v>
                </c:pt>
                <c:pt idx="649">
                  <c:v>123.3</c:v>
                </c:pt>
                <c:pt idx="650">
                  <c:v>123.3</c:v>
                </c:pt>
                <c:pt idx="651">
                  <c:v>123.2</c:v>
                </c:pt>
                <c:pt idx="652">
                  <c:v>123.2</c:v>
                </c:pt>
                <c:pt idx="653">
                  <c:v>123.2</c:v>
                </c:pt>
                <c:pt idx="654">
                  <c:v>123.2</c:v>
                </c:pt>
                <c:pt idx="655">
                  <c:v>123.1</c:v>
                </c:pt>
                <c:pt idx="656">
                  <c:v>123.1</c:v>
                </c:pt>
                <c:pt idx="657">
                  <c:v>123.1</c:v>
                </c:pt>
                <c:pt idx="658">
                  <c:v>123.1</c:v>
                </c:pt>
                <c:pt idx="659">
                  <c:v>123</c:v>
                </c:pt>
                <c:pt idx="660">
                  <c:v>123</c:v>
                </c:pt>
                <c:pt idx="661">
                  <c:v>123</c:v>
                </c:pt>
                <c:pt idx="662">
                  <c:v>123</c:v>
                </c:pt>
                <c:pt idx="663">
                  <c:v>122.9</c:v>
                </c:pt>
                <c:pt idx="664">
                  <c:v>122.9</c:v>
                </c:pt>
                <c:pt idx="665">
                  <c:v>122.9</c:v>
                </c:pt>
                <c:pt idx="666">
                  <c:v>122.9</c:v>
                </c:pt>
                <c:pt idx="667">
                  <c:v>122.8</c:v>
                </c:pt>
                <c:pt idx="668">
                  <c:v>122.8</c:v>
                </c:pt>
                <c:pt idx="669">
                  <c:v>122.8</c:v>
                </c:pt>
                <c:pt idx="670">
                  <c:v>122.8</c:v>
                </c:pt>
                <c:pt idx="671">
                  <c:v>122.7</c:v>
                </c:pt>
                <c:pt idx="672">
                  <c:v>122.7</c:v>
                </c:pt>
                <c:pt idx="673">
                  <c:v>122.7</c:v>
                </c:pt>
                <c:pt idx="674">
                  <c:v>122.7</c:v>
                </c:pt>
                <c:pt idx="675">
                  <c:v>122.6</c:v>
                </c:pt>
                <c:pt idx="676">
                  <c:v>122.6</c:v>
                </c:pt>
                <c:pt idx="677">
                  <c:v>122.6</c:v>
                </c:pt>
                <c:pt idx="678">
                  <c:v>122.6</c:v>
                </c:pt>
                <c:pt idx="679">
                  <c:v>122.5</c:v>
                </c:pt>
                <c:pt idx="680">
                  <c:v>122.5</c:v>
                </c:pt>
                <c:pt idx="681">
                  <c:v>122.5</c:v>
                </c:pt>
                <c:pt idx="682">
                  <c:v>122.5</c:v>
                </c:pt>
                <c:pt idx="683">
                  <c:v>122.4</c:v>
                </c:pt>
                <c:pt idx="684">
                  <c:v>122.4</c:v>
                </c:pt>
                <c:pt idx="685">
                  <c:v>122.4</c:v>
                </c:pt>
                <c:pt idx="686">
                  <c:v>122.4</c:v>
                </c:pt>
                <c:pt idx="687">
                  <c:v>122.4</c:v>
                </c:pt>
                <c:pt idx="688">
                  <c:v>122.3</c:v>
                </c:pt>
                <c:pt idx="689">
                  <c:v>122.3</c:v>
                </c:pt>
                <c:pt idx="690">
                  <c:v>122.3</c:v>
                </c:pt>
                <c:pt idx="691">
                  <c:v>122.3</c:v>
                </c:pt>
                <c:pt idx="692">
                  <c:v>122.2</c:v>
                </c:pt>
                <c:pt idx="693">
                  <c:v>122.2</c:v>
                </c:pt>
                <c:pt idx="694">
                  <c:v>122.2</c:v>
                </c:pt>
                <c:pt idx="695">
                  <c:v>122.2</c:v>
                </c:pt>
                <c:pt idx="696">
                  <c:v>122.1</c:v>
                </c:pt>
                <c:pt idx="697">
                  <c:v>122.1</c:v>
                </c:pt>
                <c:pt idx="698">
                  <c:v>122.1</c:v>
                </c:pt>
                <c:pt idx="699">
                  <c:v>122.1</c:v>
                </c:pt>
                <c:pt idx="700">
                  <c:v>122</c:v>
                </c:pt>
                <c:pt idx="701">
                  <c:v>122</c:v>
                </c:pt>
                <c:pt idx="702">
                  <c:v>122</c:v>
                </c:pt>
                <c:pt idx="703">
                  <c:v>122</c:v>
                </c:pt>
                <c:pt idx="704">
                  <c:v>121.9</c:v>
                </c:pt>
                <c:pt idx="705">
                  <c:v>121.9</c:v>
                </c:pt>
                <c:pt idx="706">
                  <c:v>121.9</c:v>
                </c:pt>
                <c:pt idx="707">
                  <c:v>121.9</c:v>
                </c:pt>
                <c:pt idx="708">
                  <c:v>121.8</c:v>
                </c:pt>
                <c:pt idx="709">
                  <c:v>121.8</c:v>
                </c:pt>
                <c:pt idx="710">
                  <c:v>121.8</c:v>
                </c:pt>
                <c:pt idx="711">
                  <c:v>121.8</c:v>
                </c:pt>
                <c:pt idx="712">
                  <c:v>121.7</c:v>
                </c:pt>
                <c:pt idx="713">
                  <c:v>121.7</c:v>
                </c:pt>
                <c:pt idx="714">
                  <c:v>121.7</c:v>
                </c:pt>
                <c:pt idx="715">
                  <c:v>121.7</c:v>
                </c:pt>
                <c:pt idx="716">
                  <c:v>121.6</c:v>
                </c:pt>
                <c:pt idx="717">
                  <c:v>121.6</c:v>
                </c:pt>
                <c:pt idx="718">
                  <c:v>121.6</c:v>
                </c:pt>
                <c:pt idx="719">
                  <c:v>121.6</c:v>
                </c:pt>
                <c:pt idx="720">
                  <c:v>121.5</c:v>
                </c:pt>
                <c:pt idx="721">
                  <c:v>121.5</c:v>
                </c:pt>
                <c:pt idx="722">
                  <c:v>121.5</c:v>
                </c:pt>
                <c:pt idx="723">
                  <c:v>121.5</c:v>
                </c:pt>
                <c:pt idx="724">
                  <c:v>121.4</c:v>
                </c:pt>
                <c:pt idx="725">
                  <c:v>121.4</c:v>
                </c:pt>
                <c:pt idx="726">
                  <c:v>121.4</c:v>
                </c:pt>
                <c:pt idx="727">
                  <c:v>121.4</c:v>
                </c:pt>
                <c:pt idx="728">
                  <c:v>121.3</c:v>
                </c:pt>
                <c:pt idx="729">
                  <c:v>121.3</c:v>
                </c:pt>
                <c:pt idx="730">
                  <c:v>121.3</c:v>
                </c:pt>
                <c:pt idx="731">
                  <c:v>121.3</c:v>
                </c:pt>
                <c:pt idx="732">
                  <c:v>121.2</c:v>
                </c:pt>
                <c:pt idx="733">
                  <c:v>121.2</c:v>
                </c:pt>
                <c:pt idx="734">
                  <c:v>121.2</c:v>
                </c:pt>
                <c:pt idx="735">
                  <c:v>121.2</c:v>
                </c:pt>
                <c:pt idx="736">
                  <c:v>121.1</c:v>
                </c:pt>
                <c:pt idx="737">
                  <c:v>121.1</c:v>
                </c:pt>
                <c:pt idx="738">
                  <c:v>121.1</c:v>
                </c:pt>
                <c:pt idx="739">
                  <c:v>121.1</c:v>
                </c:pt>
                <c:pt idx="740">
                  <c:v>121.1</c:v>
                </c:pt>
                <c:pt idx="741">
                  <c:v>121</c:v>
                </c:pt>
                <c:pt idx="742">
                  <c:v>121</c:v>
                </c:pt>
                <c:pt idx="743">
                  <c:v>121</c:v>
                </c:pt>
                <c:pt idx="744">
                  <c:v>121</c:v>
                </c:pt>
                <c:pt idx="745">
                  <c:v>120.9</c:v>
                </c:pt>
                <c:pt idx="746">
                  <c:v>120.9</c:v>
                </c:pt>
                <c:pt idx="747">
                  <c:v>120.9</c:v>
                </c:pt>
                <c:pt idx="748">
                  <c:v>120.9</c:v>
                </c:pt>
                <c:pt idx="749">
                  <c:v>120.8</c:v>
                </c:pt>
                <c:pt idx="750">
                  <c:v>120.8</c:v>
                </c:pt>
                <c:pt idx="751">
                  <c:v>120.8</c:v>
                </c:pt>
                <c:pt idx="752">
                  <c:v>120.8</c:v>
                </c:pt>
                <c:pt idx="753">
                  <c:v>120.7</c:v>
                </c:pt>
                <c:pt idx="754">
                  <c:v>120.7</c:v>
                </c:pt>
                <c:pt idx="755">
                  <c:v>120.7</c:v>
                </c:pt>
                <c:pt idx="756">
                  <c:v>120.7</c:v>
                </c:pt>
                <c:pt idx="757">
                  <c:v>120.6</c:v>
                </c:pt>
                <c:pt idx="758">
                  <c:v>120.6</c:v>
                </c:pt>
                <c:pt idx="759">
                  <c:v>120.6</c:v>
                </c:pt>
                <c:pt idx="760">
                  <c:v>120.6</c:v>
                </c:pt>
                <c:pt idx="761">
                  <c:v>120.5</c:v>
                </c:pt>
                <c:pt idx="762">
                  <c:v>120.5</c:v>
                </c:pt>
                <c:pt idx="763">
                  <c:v>120.5</c:v>
                </c:pt>
                <c:pt idx="764">
                  <c:v>120.5</c:v>
                </c:pt>
                <c:pt idx="765">
                  <c:v>120.4</c:v>
                </c:pt>
                <c:pt idx="766">
                  <c:v>120.4</c:v>
                </c:pt>
                <c:pt idx="767">
                  <c:v>120.4</c:v>
                </c:pt>
                <c:pt idx="768">
                  <c:v>120.4</c:v>
                </c:pt>
                <c:pt idx="769">
                  <c:v>120.3</c:v>
                </c:pt>
                <c:pt idx="770">
                  <c:v>120.3</c:v>
                </c:pt>
                <c:pt idx="771">
                  <c:v>120.3</c:v>
                </c:pt>
                <c:pt idx="772">
                  <c:v>120.3</c:v>
                </c:pt>
                <c:pt idx="773">
                  <c:v>120.2</c:v>
                </c:pt>
                <c:pt idx="774">
                  <c:v>120.2</c:v>
                </c:pt>
                <c:pt idx="775">
                  <c:v>120.2</c:v>
                </c:pt>
                <c:pt idx="776">
                  <c:v>120.2</c:v>
                </c:pt>
                <c:pt idx="777">
                  <c:v>120.1</c:v>
                </c:pt>
                <c:pt idx="778">
                  <c:v>120.1</c:v>
                </c:pt>
                <c:pt idx="779">
                  <c:v>120.1</c:v>
                </c:pt>
                <c:pt idx="780">
                  <c:v>120.1</c:v>
                </c:pt>
                <c:pt idx="781">
                  <c:v>120.1</c:v>
                </c:pt>
                <c:pt idx="782">
                  <c:v>120</c:v>
                </c:pt>
                <c:pt idx="783">
                  <c:v>120</c:v>
                </c:pt>
                <c:pt idx="784">
                  <c:v>120</c:v>
                </c:pt>
                <c:pt idx="785">
                  <c:v>120</c:v>
                </c:pt>
                <c:pt idx="786">
                  <c:v>119.9</c:v>
                </c:pt>
                <c:pt idx="787">
                  <c:v>119.9</c:v>
                </c:pt>
                <c:pt idx="788">
                  <c:v>119.9</c:v>
                </c:pt>
                <c:pt idx="789">
                  <c:v>119.9</c:v>
                </c:pt>
                <c:pt idx="790">
                  <c:v>119.8</c:v>
                </c:pt>
                <c:pt idx="791">
                  <c:v>119.8</c:v>
                </c:pt>
                <c:pt idx="792">
                  <c:v>119.8</c:v>
                </c:pt>
                <c:pt idx="793">
                  <c:v>119.8</c:v>
                </c:pt>
                <c:pt idx="794">
                  <c:v>119.7</c:v>
                </c:pt>
                <c:pt idx="795">
                  <c:v>119.7</c:v>
                </c:pt>
                <c:pt idx="796">
                  <c:v>119.7</c:v>
                </c:pt>
                <c:pt idx="797">
                  <c:v>119.7</c:v>
                </c:pt>
                <c:pt idx="798">
                  <c:v>119.7</c:v>
                </c:pt>
                <c:pt idx="799">
                  <c:v>119.6</c:v>
                </c:pt>
                <c:pt idx="800">
                  <c:v>119.6</c:v>
                </c:pt>
                <c:pt idx="801">
                  <c:v>119.6</c:v>
                </c:pt>
                <c:pt idx="802">
                  <c:v>119.6</c:v>
                </c:pt>
                <c:pt idx="803">
                  <c:v>119.5</c:v>
                </c:pt>
                <c:pt idx="804">
                  <c:v>119.5</c:v>
                </c:pt>
                <c:pt idx="805">
                  <c:v>119.5</c:v>
                </c:pt>
                <c:pt idx="806">
                  <c:v>119.5</c:v>
                </c:pt>
                <c:pt idx="807">
                  <c:v>119.4</c:v>
                </c:pt>
                <c:pt idx="808">
                  <c:v>119.4</c:v>
                </c:pt>
                <c:pt idx="809">
                  <c:v>119.4</c:v>
                </c:pt>
                <c:pt idx="810">
                  <c:v>119.4</c:v>
                </c:pt>
                <c:pt idx="811">
                  <c:v>119.3</c:v>
                </c:pt>
                <c:pt idx="812">
                  <c:v>119.3</c:v>
                </c:pt>
                <c:pt idx="813">
                  <c:v>119.3</c:v>
                </c:pt>
                <c:pt idx="814">
                  <c:v>119.3</c:v>
                </c:pt>
                <c:pt idx="815">
                  <c:v>119.3</c:v>
                </c:pt>
                <c:pt idx="816">
                  <c:v>119.2</c:v>
                </c:pt>
                <c:pt idx="817">
                  <c:v>119.2</c:v>
                </c:pt>
                <c:pt idx="818">
                  <c:v>119.2</c:v>
                </c:pt>
                <c:pt idx="819">
                  <c:v>119.2</c:v>
                </c:pt>
                <c:pt idx="820">
                  <c:v>119.1</c:v>
                </c:pt>
                <c:pt idx="821">
                  <c:v>119.1</c:v>
                </c:pt>
                <c:pt idx="822">
                  <c:v>119.1</c:v>
                </c:pt>
                <c:pt idx="823">
                  <c:v>119.1</c:v>
                </c:pt>
                <c:pt idx="824">
                  <c:v>119</c:v>
                </c:pt>
                <c:pt idx="825">
                  <c:v>119</c:v>
                </c:pt>
                <c:pt idx="826">
                  <c:v>119</c:v>
                </c:pt>
                <c:pt idx="827">
                  <c:v>119</c:v>
                </c:pt>
                <c:pt idx="828">
                  <c:v>119</c:v>
                </c:pt>
                <c:pt idx="829">
                  <c:v>119</c:v>
                </c:pt>
                <c:pt idx="830">
                  <c:v>118.9</c:v>
                </c:pt>
                <c:pt idx="831">
                  <c:v>118.9</c:v>
                </c:pt>
                <c:pt idx="832">
                  <c:v>118.9</c:v>
                </c:pt>
                <c:pt idx="833">
                  <c:v>118.9</c:v>
                </c:pt>
                <c:pt idx="834">
                  <c:v>118.8</c:v>
                </c:pt>
                <c:pt idx="835">
                  <c:v>118.8</c:v>
                </c:pt>
                <c:pt idx="836">
                  <c:v>118.8</c:v>
                </c:pt>
                <c:pt idx="837">
                  <c:v>118.8</c:v>
                </c:pt>
                <c:pt idx="838">
                  <c:v>118.7</c:v>
                </c:pt>
                <c:pt idx="839">
                  <c:v>118.7</c:v>
                </c:pt>
                <c:pt idx="840">
                  <c:v>118.7</c:v>
                </c:pt>
                <c:pt idx="841">
                  <c:v>118.7</c:v>
                </c:pt>
                <c:pt idx="842">
                  <c:v>118.7</c:v>
                </c:pt>
                <c:pt idx="843">
                  <c:v>118.6</c:v>
                </c:pt>
                <c:pt idx="844">
                  <c:v>118.6</c:v>
                </c:pt>
                <c:pt idx="845">
                  <c:v>118.6</c:v>
                </c:pt>
                <c:pt idx="846">
                  <c:v>118.6</c:v>
                </c:pt>
                <c:pt idx="847">
                  <c:v>118.5</c:v>
                </c:pt>
                <c:pt idx="848">
                  <c:v>118.5</c:v>
                </c:pt>
                <c:pt idx="849">
                  <c:v>118.5</c:v>
                </c:pt>
                <c:pt idx="850">
                  <c:v>118.5</c:v>
                </c:pt>
                <c:pt idx="851">
                  <c:v>118.4</c:v>
                </c:pt>
                <c:pt idx="852">
                  <c:v>118.4</c:v>
                </c:pt>
                <c:pt idx="853">
                  <c:v>118.4</c:v>
                </c:pt>
                <c:pt idx="854">
                  <c:v>118.4</c:v>
                </c:pt>
                <c:pt idx="855">
                  <c:v>118.4</c:v>
                </c:pt>
                <c:pt idx="856">
                  <c:v>118.3</c:v>
                </c:pt>
                <c:pt idx="857">
                  <c:v>118.3</c:v>
                </c:pt>
                <c:pt idx="858">
                  <c:v>118.3</c:v>
                </c:pt>
                <c:pt idx="859">
                  <c:v>118.3</c:v>
                </c:pt>
                <c:pt idx="860">
                  <c:v>118.2</c:v>
                </c:pt>
                <c:pt idx="861">
                  <c:v>118.2</c:v>
                </c:pt>
                <c:pt idx="862">
                  <c:v>118.2</c:v>
                </c:pt>
                <c:pt idx="863">
                  <c:v>118.2</c:v>
                </c:pt>
                <c:pt idx="864">
                  <c:v>118.2</c:v>
                </c:pt>
                <c:pt idx="865">
                  <c:v>118.1</c:v>
                </c:pt>
                <c:pt idx="866">
                  <c:v>118.1</c:v>
                </c:pt>
                <c:pt idx="867">
                  <c:v>118.1</c:v>
                </c:pt>
                <c:pt idx="868">
                  <c:v>118.1</c:v>
                </c:pt>
                <c:pt idx="869">
                  <c:v>118</c:v>
                </c:pt>
                <c:pt idx="870">
                  <c:v>118</c:v>
                </c:pt>
                <c:pt idx="871">
                  <c:v>118</c:v>
                </c:pt>
                <c:pt idx="872">
                  <c:v>118</c:v>
                </c:pt>
                <c:pt idx="873">
                  <c:v>117.9</c:v>
                </c:pt>
                <c:pt idx="874">
                  <c:v>117.9</c:v>
                </c:pt>
                <c:pt idx="875">
                  <c:v>117.9</c:v>
                </c:pt>
                <c:pt idx="876">
                  <c:v>117.9</c:v>
                </c:pt>
                <c:pt idx="877">
                  <c:v>117.9</c:v>
                </c:pt>
                <c:pt idx="878">
                  <c:v>117.8</c:v>
                </c:pt>
                <c:pt idx="879">
                  <c:v>117.8</c:v>
                </c:pt>
                <c:pt idx="880">
                  <c:v>117.8</c:v>
                </c:pt>
                <c:pt idx="881">
                  <c:v>117.8</c:v>
                </c:pt>
                <c:pt idx="882">
                  <c:v>117.7</c:v>
                </c:pt>
                <c:pt idx="883">
                  <c:v>117.7</c:v>
                </c:pt>
                <c:pt idx="884">
                  <c:v>117.7</c:v>
                </c:pt>
                <c:pt idx="885">
                  <c:v>117.7</c:v>
                </c:pt>
                <c:pt idx="886">
                  <c:v>117.6</c:v>
                </c:pt>
                <c:pt idx="887">
                  <c:v>117.6</c:v>
                </c:pt>
                <c:pt idx="888">
                  <c:v>117.6</c:v>
                </c:pt>
                <c:pt idx="889">
                  <c:v>117.6</c:v>
                </c:pt>
                <c:pt idx="890">
                  <c:v>117.6</c:v>
                </c:pt>
                <c:pt idx="891">
                  <c:v>117.5</c:v>
                </c:pt>
                <c:pt idx="892">
                  <c:v>117.5</c:v>
                </c:pt>
                <c:pt idx="893">
                  <c:v>117.5</c:v>
                </c:pt>
                <c:pt idx="894">
                  <c:v>117.5</c:v>
                </c:pt>
                <c:pt idx="895">
                  <c:v>117.4</c:v>
                </c:pt>
                <c:pt idx="896">
                  <c:v>117.4</c:v>
                </c:pt>
                <c:pt idx="897">
                  <c:v>117.4</c:v>
                </c:pt>
                <c:pt idx="898">
                  <c:v>117.4</c:v>
                </c:pt>
                <c:pt idx="899">
                  <c:v>117.4</c:v>
                </c:pt>
                <c:pt idx="900">
                  <c:v>117.3</c:v>
                </c:pt>
                <c:pt idx="901">
                  <c:v>117.3</c:v>
                </c:pt>
                <c:pt idx="902">
                  <c:v>117.3</c:v>
                </c:pt>
                <c:pt idx="903">
                  <c:v>117.3</c:v>
                </c:pt>
                <c:pt idx="904">
                  <c:v>117.2</c:v>
                </c:pt>
                <c:pt idx="905">
                  <c:v>117.2</c:v>
                </c:pt>
                <c:pt idx="906">
                  <c:v>117.2</c:v>
                </c:pt>
                <c:pt idx="907">
                  <c:v>117.2</c:v>
                </c:pt>
                <c:pt idx="908">
                  <c:v>117.2</c:v>
                </c:pt>
                <c:pt idx="909">
                  <c:v>117.1</c:v>
                </c:pt>
                <c:pt idx="910">
                  <c:v>117.1</c:v>
                </c:pt>
                <c:pt idx="911">
                  <c:v>117.1</c:v>
                </c:pt>
                <c:pt idx="912">
                  <c:v>117.1</c:v>
                </c:pt>
                <c:pt idx="913">
                  <c:v>117</c:v>
                </c:pt>
                <c:pt idx="914">
                  <c:v>117</c:v>
                </c:pt>
                <c:pt idx="915">
                  <c:v>117</c:v>
                </c:pt>
                <c:pt idx="916">
                  <c:v>117</c:v>
                </c:pt>
                <c:pt idx="917">
                  <c:v>117</c:v>
                </c:pt>
                <c:pt idx="918">
                  <c:v>116.9</c:v>
                </c:pt>
                <c:pt idx="919">
                  <c:v>116.9</c:v>
                </c:pt>
                <c:pt idx="920">
                  <c:v>116.9</c:v>
                </c:pt>
                <c:pt idx="921">
                  <c:v>116.9</c:v>
                </c:pt>
                <c:pt idx="922">
                  <c:v>116.8</c:v>
                </c:pt>
                <c:pt idx="923">
                  <c:v>116.8</c:v>
                </c:pt>
                <c:pt idx="924">
                  <c:v>116.8</c:v>
                </c:pt>
                <c:pt idx="925">
                  <c:v>116.8</c:v>
                </c:pt>
                <c:pt idx="926">
                  <c:v>116.8</c:v>
                </c:pt>
                <c:pt idx="927">
                  <c:v>116.7</c:v>
                </c:pt>
                <c:pt idx="928">
                  <c:v>116.7</c:v>
                </c:pt>
                <c:pt idx="929">
                  <c:v>116.7</c:v>
                </c:pt>
                <c:pt idx="930">
                  <c:v>116.7</c:v>
                </c:pt>
                <c:pt idx="931">
                  <c:v>116.6</c:v>
                </c:pt>
                <c:pt idx="932">
                  <c:v>116.6</c:v>
                </c:pt>
                <c:pt idx="933">
                  <c:v>116.6</c:v>
                </c:pt>
                <c:pt idx="934">
                  <c:v>116.6</c:v>
                </c:pt>
                <c:pt idx="935">
                  <c:v>116.6</c:v>
                </c:pt>
                <c:pt idx="936">
                  <c:v>116.5</c:v>
                </c:pt>
                <c:pt idx="937">
                  <c:v>116.5</c:v>
                </c:pt>
                <c:pt idx="938">
                  <c:v>116.5</c:v>
                </c:pt>
                <c:pt idx="939">
                  <c:v>116.5</c:v>
                </c:pt>
                <c:pt idx="940">
                  <c:v>116.4</c:v>
                </c:pt>
                <c:pt idx="941">
                  <c:v>116.4</c:v>
                </c:pt>
                <c:pt idx="942">
                  <c:v>116.4</c:v>
                </c:pt>
                <c:pt idx="943">
                  <c:v>116.4</c:v>
                </c:pt>
                <c:pt idx="944">
                  <c:v>116.4</c:v>
                </c:pt>
                <c:pt idx="945">
                  <c:v>116.3</c:v>
                </c:pt>
                <c:pt idx="946">
                  <c:v>116.3</c:v>
                </c:pt>
                <c:pt idx="947">
                  <c:v>116.3</c:v>
                </c:pt>
                <c:pt idx="948">
                  <c:v>116.3</c:v>
                </c:pt>
                <c:pt idx="949">
                  <c:v>116.3</c:v>
                </c:pt>
                <c:pt idx="950">
                  <c:v>116.2</c:v>
                </c:pt>
                <c:pt idx="951">
                  <c:v>116.2</c:v>
                </c:pt>
                <c:pt idx="952">
                  <c:v>116.2</c:v>
                </c:pt>
                <c:pt idx="953">
                  <c:v>116.2</c:v>
                </c:pt>
                <c:pt idx="954">
                  <c:v>116.2</c:v>
                </c:pt>
                <c:pt idx="955">
                  <c:v>116.1</c:v>
                </c:pt>
                <c:pt idx="956">
                  <c:v>116.1</c:v>
                </c:pt>
                <c:pt idx="957">
                  <c:v>116.1</c:v>
                </c:pt>
                <c:pt idx="958">
                  <c:v>116.1</c:v>
                </c:pt>
                <c:pt idx="959">
                  <c:v>116</c:v>
                </c:pt>
                <c:pt idx="960">
                  <c:v>116</c:v>
                </c:pt>
                <c:pt idx="961">
                  <c:v>116</c:v>
                </c:pt>
                <c:pt idx="962">
                  <c:v>116</c:v>
                </c:pt>
                <c:pt idx="963">
                  <c:v>116</c:v>
                </c:pt>
                <c:pt idx="964">
                  <c:v>115.9</c:v>
                </c:pt>
                <c:pt idx="965">
                  <c:v>115.9</c:v>
                </c:pt>
                <c:pt idx="966">
                  <c:v>115.9</c:v>
                </c:pt>
                <c:pt idx="967">
                  <c:v>115.9</c:v>
                </c:pt>
                <c:pt idx="968">
                  <c:v>115.8</c:v>
                </c:pt>
                <c:pt idx="969">
                  <c:v>115.8</c:v>
                </c:pt>
                <c:pt idx="970">
                  <c:v>115.8</c:v>
                </c:pt>
                <c:pt idx="971">
                  <c:v>115.8</c:v>
                </c:pt>
                <c:pt idx="972">
                  <c:v>115.8</c:v>
                </c:pt>
                <c:pt idx="973">
                  <c:v>115.8</c:v>
                </c:pt>
                <c:pt idx="974">
                  <c:v>115.7</c:v>
                </c:pt>
                <c:pt idx="975">
                  <c:v>115.7</c:v>
                </c:pt>
                <c:pt idx="976">
                  <c:v>115.7</c:v>
                </c:pt>
                <c:pt idx="977">
                  <c:v>115.7</c:v>
                </c:pt>
                <c:pt idx="978">
                  <c:v>115.7</c:v>
                </c:pt>
                <c:pt idx="979">
                  <c:v>115.6</c:v>
                </c:pt>
                <c:pt idx="980">
                  <c:v>115.6</c:v>
                </c:pt>
                <c:pt idx="981">
                  <c:v>115.6</c:v>
                </c:pt>
                <c:pt idx="982">
                  <c:v>115.6</c:v>
                </c:pt>
                <c:pt idx="983">
                  <c:v>115.5</c:v>
                </c:pt>
                <c:pt idx="984">
                  <c:v>115.5</c:v>
                </c:pt>
                <c:pt idx="985">
                  <c:v>115.5</c:v>
                </c:pt>
                <c:pt idx="986">
                  <c:v>115.5</c:v>
                </c:pt>
                <c:pt idx="987">
                  <c:v>115.5</c:v>
                </c:pt>
                <c:pt idx="988">
                  <c:v>115.4</c:v>
                </c:pt>
                <c:pt idx="989">
                  <c:v>115.4</c:v>
                </c:pt>
                <c:pt idx="990">
                  <c:v>115.4</c:v>
                </c:pt>
                <c:pt idx="991">
                  <c:v>115.4</c:v>
                </c:pt>
                <c:pt idx="992">
                  <c:v>115.4</c:v>
                </c:pt>
                <c:pt idx="993">
                  <c:v>115.3</c:v>
                </c:pt>
                <c:pt idx="994">
                  <c:v>115.3</c:v>
                </c:pt>
                <c:pt idx="995">
                  <c:v>115.3</c:v>
                </c:pt>
                <c:pt idx="996">
                  <c:v>115.3</c:v>
                </c:pt>
                <c:pt idx="997">
                  <c:v>115.2</c:v>
                </c:pt>
                <c:pt idx="998">
                  <c:v>115.2</c:v>
                </c:pt>
                <c:pt idx="999">
                  <c:v>115.2</c:v>
                </c:pt>
                <c:pt idx="1000">
                  <c:v>115.2</c:v>
                </c:pt>
                <c:pt idx="1001">
                  <c:v>115.2</c:v>
                </c:pt>
                <c:pt idx="1002">
                  <c:v>115.1</c:v>
                </c:pt>
                <c:pt idx="1003">
                  <c:v>115.1</c:v>
                </c:pt>
                <c:pt idx="1004">
                  <c:v>115.1</c:v>
                </c:pt>
                <c:pt idx="1005">
                  <c:v>115.1</c:v>
                </c:pt>
                <c:pt idx="1006">
                  <c:v>115</c:v>
                </c:pt>
                <c:pt idx="1007">
                  <c:v>115</c:v>
                </c:pt>
                <c:pt idx="1008">
                  <c:v>115</c:v>
                </c:pt>
                <c:pt idx="1009">
                  <c:v>115</c:v>
                </c:pt>
                <c:pt idx="1010">
                  <c:v>115</c:v>
                </c:pt>
                <c:pt idx="1011">
                  <c:v>114.9</c:v>
                </c:pt>
                <c:pt idx="1012">
                  <c:v>114.9</c:v>
                </c:pt>
                <c:pt idx="1013">
                  <c:v>114.9</c:v>
                </c:pt>
                <c:pt idx="1014">
                  <c:v>114.9</c:v>
                </c:pt>
                <c:pt idx="1015">
                  <c:v>114.9</c:v>
                </c:pt>
                <c:pt idx="1016">
                  <c:v>114.8</c:v>
                </c:pt>
                <c:pt idx="1017">
                  <c:v>114.8</c:v>
                </c:pt>
                <c:pt idx="1018">
                  <c:v>114.8</c:v>
                </c:pt>
                <c:pt idx="1019">
                  <c:v>114.8</c:v>
                </c:pt>
                <c:pt idx="1020">
                  <c:v>114.7</c:v>
                </c:pt>
                <c:pt idx="1021">
                  <c:v>114.7</c:v>
                </c:pt>
                <c:pt idx="1022">
                  <c:v>114.7</c:v>
                </c:pt>
                <c:pt idx="1023">
                  <c:v>114.7</c:v>
                </c:pt>
                <c:pt idx="1024">
                  <c:v>114.7</c:v>
                </c:pt>
                <c:pt idx="1025">
                  <c:v>114.6</c:v>
                </c:pt>
                <c:pt idx="1026">
                  <c:v>114.6</c:v>
                </c:pt>
                <c:pt idx="1027">
                  <c:v>114.6</c:v>
                </c:pt>
                <c:pt idx="1028">
                  <c:v>114.6</c:v>
                </c:pt>
                <c:pt idx="1029">
                  <c:v>114.6</c:v>
                </c:pt>
                <c:pt idx="1030">
                  <c:v>114.5</c:v>
                </c:pt>
                <c:pt idx="1031">
                  <c:v>114.5</c:v>
                </c:pt>
                <c:pt idx="1032">
                  <c:v>114.5</c:v>
                </c:pt>
                <c:pt idx="1033">
                  <c:v>114.5</c:v>
                </c:pt>
                <c:pt idx="1034">
                  <c:v>114.5</c:v>
                </c:pt>
                <c:pt idx="1035">
                  <c:v>114.4</c:v>
                </c:pt>
                <c:pt idx="1036">
                  <c:v>114.4</c:v>
                </c:pt>
                <c:pt idx="1037">
                  <c:v>114.4</c:v>
                </c:pt>
                <c:pt idx="1038">
                  <c:v>114.4</c:v>
                </c:pt>
                <c:pt idx="1039">
                  <c:v>114.3</c:v>
                </c:pt>
                <c:pt idx="1040">
                  <c:v>114.3</c:v>
                </c:pt>
                <c:pt idx="1041">
                  <c:v>114.3</c:v>
                </c:pt>
                <c:pt idx="1042">
                  <c:v>114.3</c:v>
                </c:pt>
                <c:pt idx="1043">
                  <c:v>114.3</c:v>
                </c:pt>
                <c:pt idx="1044">
                  <c:v>114.2</c:v>
                </c:pt>
                <c:pt idx="1045">
                  <c:v>114.2</c:v>
                </c:pt>
                <c:pt idx="1046">
                  <c:v>114.2</c:v>
                </c:pt>
                <c:pt idx="1047">
                  <c:v>114.2</c:v>
                </c:pt>
                <c:pt idx="1048">
                  <c:v>114.2</c:v>
                </c:pt>
                <c:pt idx="1049">
                  <c:v>114.1</c:v>
                </c:pt>
                <c:pt idx="1050">
                  <c:v>114.1</c:v>
                </c:pt>
                <c:pt idx="1051">
                  <c:v>114.1</c:v>
                </c:pt>
                <c:pt idx="1052">
                  <c:v>114.1</c:v>
                </c:pt>
                <c:pt idx="1053">
                  <c:v>114.1</c:v>
                </c:pt>
                <c:pt idx="1054">
                  <c:v>114</c:v>
                </c:pt>
                <c:pt idx="1055">
                  <c:v>114</c:v>
                </c:pt>
                <c:pt idx="1056">
                  <c:v>114</c:v>
                </c:pt>
                <c:pt idx="1057">
                  <c:v>114</c:v>
                </c:pt>
                <c:pt idx="1058">
                  <c:v>114</c:v>
                </c:pt>
                <c:pt idx="1059">
                  <c:v>113.9</c:v>
                </c:pt>
                <c:pt idx="1060">
                  <c:v>113.9</c:v>
                </c:pt>
                <c:pt idx="1061">
                  <c:v>113.9</c:v>
                </c:pt>
                <c:pt idx="1062">
                  <c:v>113.9</c:v>
                </c:pt>
                <c:pt idx="1063">
                  <c:v>113.9</c:v>
                </c:pt>
                <c:pt idx="1064">
                  <c:v>113.8</c:v>
                </c:pt>
                <c:pt idx="1065">
                  <c:v>113.8</c:v>
                </c:pt>
                <c:pt idx="1066">
                  <c:v>113.8</c:v>
                </c:pt>
                <c:pt idx="1067">
                  <c:v>113.8</c:v>
                </c:pt>
                <c:pt idx="1068">
                  <c:v>113.7</c:v>
                </c:pt>
                <c:pt idx="1069">
                  <c:v>113.7</c:v>
                </c:pt>
                <c:pt idx="1070">
                  <c:v>113.7</c:v>
                </c:pt>
                <c:pt idx="1071">
                  <c:v>113.7</c:v>
                </c:pt>
                <c:pt idx="1072">
                  <c:v>113.7</c:v>
                </c:pt>
                <c:pt idx="1073">
                  <c:v>113.6</c:v>
                </c:pt>
                <c:pt idx="1074">
                  <c:v>113.6</c:v>
                </c:pt>
                <c:pt idx="1075">
                  <c:v>113.6</c:v>
                </c:pt>
                <c:pt idx="1076">
                  <c:v>113.6</c:v>
                </c:pt>
                <c:pt idx="1077">
                  <c:v>113.6</c:v>
                </c:pt>
                <c:pt idx="1078">
                  <c:v>113.5</c:v>
                </c:pt>
                <c:pt idx="1079">
                  <c:v>113.5</c:v>
                </c:pt>
                <c:pt idx="1080">
                  <c:v>113.5</c:v>
                </c:pt>
                <c:pt idx="1081">
                  <c:v>113.5</c:v>
                </c:pt>
                <c:pt idx="1082">
                  <c:v>113.5</c:v>
                </c:pt>
                <c:pt idx="1083">
                  <c:v>113.4</c:v>
                </c:pt>
                <c:pt idx="1084">
                  <c:v>113.4</c:v>
                </c:pt>
                <c:pt idx="1085">
                  <c:v>113.4</c:v>
                </c:pt>
                <c:pt idx="1086">
                  <c:v>113.4</c:v>
                </c:pt>
                <c:pt idx="1087">
                  <c:v>113.3</c:v>
                </c:pt>
                <c:pt idx="1088">
                  <c:v>113.3</c:v>
                </c:pt>
                <c:pt idx="1089">
                  <c:v>113.3</c:v>
                </c:pt>
                <c:pt idx="1090">
                  <c:v>113.3</c:v>
                </c:pt>
                <c:pt idx="1091">
                  <c:v>113.3</c:v>
                </c:pt>
                <c:pt idx="1092">
                  <c:v>113.2</c:v>
                </c:pt>
                <c:pt idx="1093">
                  <c:v>113.2</c:v>
                </c:pt>
                <c:pt idx="1094">
                  <c:v>113.2</c:v>
                </c:pt>
                <c:pt idx="1095">
                  <c:v>113.2</c:v>
                </c:pt>
                <c:pt idx="1096">
                  <c:v>113.2</c:v>
                </c:pt>
                <c:pt idx="1097">
                  <c:v>113.1</c:v>
                </c:pt>
                <c:pt idx="1098">
                  <c:v>113.1</c:v>
                </c:pt>
                <c:pt idx="1099">
                  <c:v>113.1</c:v>
                </c:pt>
                <c:pt idx="1100">
                  <c:v>113.1</c:v>
                </c:pt>
                <c:pt idx="1101">
                  <c:v>113.1</c:v>
                </c:pt>
                <c:pt idx="1102">
                  <c:v>113</c:v>
                </c:pt>
                <c:pt idx="1103">
                  <c:v>113</c:v>
                </c:pt>
                <c:pt idx="1104">
                  <c:v>113</c:v>
                </c:pt>
                <c:pt idx="1105">
                  <c:v>113</c:v>
                </c:pt>
                <c:pt idx="1106">
                  <c:v>113</c:v>
                </c:pt>
                <c:pt idx="1107">
                  <c:v>112.9</c:v>
                </c:pt>
                <c:pt idx="1108">
                  <c:v>112.9</c:v>
                </c:pt>
                <c:pt idx="1109">
                  <c:v>112.9</c:v>
                </c:pt>
                <c:pt idx="1110">
                  <c:v>112.9</c:v>
                </c:pt>
                <c:pt idx="1111">
                  <c:v>112.9</c:v>
                </c:pt>
                <c:pt idx="1112">
                  <c:v>112.9</c:v>
                </c:pt>
                <c:pt idx="1113">
                  <c:v>112.8</c:v>
                </c:pt>
                <c:pt idx="1114">
                  <c:v>112.8</c:v>
                </c:pt>
                <c:pt idx="1115">
                  <c:v>112.8</c:v>
                </c:pt>
                <c:pt idx="1116">
                  <c:v>112.8</c:v>
                </c:pt>
                <c:pt idx="1117">
                  <c:v>112.8</c:v>
                </c:pt>
                <c:pt idx="1118">
                  <c:v>112.7</c:v>
                </c:pt>
                <c:pt idx="1119">
                  <c:v>112.7</c:v>
                </c:pt>
                <c:pt idx="1120">
                  <c:v>112.7</c:v>
                </c:pt>
                <c:pt idx="1121">
                  <c:v>112.7</c:v>
                </c:pt>
                <c:pt idx="1122">
                  <c:v>112.7</c:v>
                </c:pt>
                <c:pt idx="1123">
                  <c:v>112.6</c:v>
                </c:pt>
                <c:pt idx="1124">
                  <c:v>112.6</c:v>
                </c:pt>
                <c:pt idx="1125">
                  <c:v>112.6</c:v>
                </c:pt>
                <c:pt idx="1126">
                  <c:v>112.6</c:v>
                </c:pt>
                <c:pt idx="1127">
                  <c:v>112.6</c:v>
                </c:pt>
                <c:pt idx="1128">
                  <c:v>112.5</c:v>
                </c:pt>
                <c:pt idx="1129">
                  <c:v>112.5</c:v>
                </c:pt>
                <c:pt idx="1130">
                  <c:v>112.5</c:v>
                </c:pt>
                <c:pt idx="1131">
                  <c:v>112.5</c:v>
                </c:pt>
                <c:pt idx="1132">
                  <c:v>112.5</c:v>
                </c:pt>
                <c:pt idx="1133">
                  <c:v>112.4</c:v>
                </c:pt>
                <c:pt idx="1134">
                  <c:v>112.4</c:v>
                </c:pt>
                <c:pt idx="1135">
                  <c:v>112.4</c:v>
                </c:pt>
                <c:pt idx="1136">
                  <c:v>112.4</c:v>
                </c:pt>
                <c:pt idx="1137">
                  <c:v>112.4</c:v>
                </c:pt>
                <c:pt idx="1138">
                  <c:v>112.3</c:v>
                </c:pt>
                <c:pt idx="1139">
                  <c:v>112.3</c:v>
                </c:pt>
                <c:pt idx="1140">
                  <c:v>112.3</c:v>
                </c:pt>
                <c:pt idx="1141">
                  <c:v>112.3</c:v>
                </c:pt>
                <c:pt idx="1142">
                  <c:v>112.3</c:v>
                </c:pt>
                <c:pt idx="1143">
                  <c:v>112.2</c:v>
                </c:pt>
                <c:pt idx="1144">
                  <c:v>112.2</c:v>
                </c:pt>
                <c:pt idx="1145">
                  <c:v>112.2</c:v>
                </c:pt>
                <c:pt idx="1146">
                  <c:v>112.2</c:v>
                </c:pt>
                <c:pt idx="1147">
                  <c:v>112.2</c:v>
                </c:pt>
                <c:pt idx="1148">
                  <c:v>112.1</c:v>
                </c:pt>
                <c:pt idx="1149">
                  <c:v>112.1</c:v>
                </c:pt>
                <c:pt idx="1150">
                  <c:v>112.1</c:v>
                </c:pt>
                <c:pt idx="1151">
                  <c:v>112.1</c:v>
                </c:pt>
                <c:pt idx="1152">
                  <c:v>112.1</c:v>
                </c:pt>
                <c:pt idx="1153">
                  <c:v>112</c:v>
                </c:pt>
                <c:pt idx="1154">
                  <c:v>112</c:v>
                </c:pt>
                <c:pt idx="1155">
                  <c:v>112</c:v>
                </c:pt>
                <c:pt idx="1156">
                  <c:v>112</c:v>
                </c:pt>
                <c:pt idx="1157">
                  <c:v>112</c:v>
                </c:pt>
                <c:pt idx="1158">
                  <c:v>111.9</c:v>
                </c:pt>
                <c:pt idx="1159">
                  <c:v>111.9</c:v>
                </c:pt>
                <c:pt idx="1160">
                  <c:v>111.9</c:v>
                </c:pt>
                <c:pt idx="1161">
                  <c:v>111.9</c:v>
                </c:pt>
                <c:pt idx="1162">
                  <c:v>111.9</c:v>
                </c:pt>
                <c:pt idx="1163">
                  <c:v>111.8</c:v>
                </c:pt>
                <c:pt idx="1164">
                  <c:v>111.8</c:v>
                </c:pt>
                <c:pt idx="1165">
                  <c:v>111.8</c:v>
                </c:pt>
                <c:pt idx="1166">
                  <c:v>111.8</c:v>
                </c:pt>
                <c:pt idx="1167">
                  <c:v>111.8</c:v>
                </c:pt>
                <c:pt idx="1168">
                  <c:v>111.7</c:v>
                </c:pt>
                <c:pt idx="1169">
                  <c:v>111.7</c:v>
                </c:pt>
                <c:pt idx="1170">
                  <c:v>111.7</c:v>
                </c:pt>
                <c:pt idx="1171">
                  <c:v>111.7</c:v>
                </c:pt>
                <c:pt idx="1172">
                  <c:v>111.7</c:v>
                </c:pt>
                <c:pt idx="1173">
                  <c:v>111.6</c:v>
                </c:pt>
                <c:pt idx="1174">
                  <c:v>111.6</c:v>
                </c:pt>
                <c:pt idx="1175">
                  <c:v>111.6</c:v>
                </c:pt>
                <c:pt idx="1176">
                  <c:v>111.6</c:v>
                </c:pt>
                <c:pt idx="1177">
                  <c:v>111.6</c:v>
                </c:pt>
                <c:pt idx="1178">
                  <c:v>111.5</c:v>
                </c:pt>
                <c:pt idx="1179">
                  <c:v>111.5</c:v>
                </c:pt>
                <c:pt idx="1180">
                  <c:v>111.5</c:v>
                </c:pt>
                <c:pt idx="1181">
                  <c:v>111.5</c:v>
                </c:pt>
                <c:pt idx="1182">
                  <c:v>111.5</c:v>
                </c:pt>
                <c:pt idx="1183">
                  <c:v>111.4</c:v>
                </c:pt>
                <c:pt idx="1184">
                  <c:v>111.4</c:v>
                </c:pt>
                <c:pt idx="1185">
                  <c:v>111.4</c:v>
                </c:pt>
                <c:pt idx="1186">
                  <c:v>111.4</c:v>
                </c:pt>
                <c:pt idx="1187">
                  <c:v>111.4</c:v>
                </c:pt>
                <c:pt idx="1188">
                  <c:v>111.3</c:v>
                </c:pt>
                <c:pt idx="1189">
                  <c:v>111.3</c:v>
                </c:pt>
                <c:pt idx="1190">
                  <c:v>111.3</c:v>
                </c:pt>
                <c:pt idx="1191">
                  <c:v>111.3</c:v>
                </c:pt>
                <c:pt idx="1192">
                  <c:v>111.3</c:v>
                </c:pt>
                <c:pt idx="1193">
                  <c:v>111.2</c:v>
                </c:pt>
                <c:pt idx="1194">
                  <c:v>111.2</c:v>
                </c:pt>
                <c:pt idx="1195">
                  <c:v>111.2</c:v>
                </c:pt>
                <c:pt idx="1196">
                  <c:v>111.2</c:v>
                </c:pt>
                <c:pt idx="1197">
                  <c:v>111.2</c:v>
                </c:pt>
                <c:pt idx="1198">
                  <c:v>111.1</c:v>
                </c:pt>
                <c:pt idx="1199">
                  <c:v>111.1</c:v>
                </c:pt>
                <c:pt idx="1200">
                  <c:v>111.1</c:v>
                </c:pt>
                <c:pt idx="1201">
                  <c:v>111.1</c:v>
                </c:pt>
                <c:pt idx="1202">
                  <c:v>111.1</c:v>
                </c:pt>
                <c:pt idx="1203">
                  <c:v>111</c:v>
                </c:pt>
                <c:pt idx="1204">
                  <c:v>111</c:v>
                </c:pt>
                <c:pt idx="1205">
                  <c:v>111</c:v>
                </c:pt>
                <c:pt idx="1206">
                  <c:v>111</c:v>
                </c:pt>
                <c:pt idx="1207">
                  <c:v>111</c:v>
                </c:pt>
                <c:pt idx="1208">
                  <c:v>110.9</c:v>
                </c:pt>
                <c:pt idx="1209">
                  <c:v>110.9</c:v>
                </c:pt>
                <c:pt idx="1210">
                  <c:v>110.9</c:v>
                </c:pt>
                <c:pt idx="1211">
                  <c:v>110.9</c:v>
                </c:pt>
                <c:pt idx="1212">
                  <c:v>110.9</c:v>
                </c:pt>
                <c:pt idx="1213">
                  <c:v>110.8</c:v>
                </c:pt>
                <c:pt idx="1214">
                  <c:v>110.8</c:v>
                </c:pt>
                <c:pt idx="1215">
                  <c:v>110.8</c:v>
                </c:pt>
                <c:pt idx="1216">
                  <c:v>110.8</c:v>
                </c:pt>
                <c:pt idx="1217">
                  <c:v>110.8</c:v>
                </c:pt>
                <c:pt idx="1218">
                  <c:v>110.7</c:v>
                </c:pt>
                <c:pt idx="1219">
                  <c:v>110.7</c:v>
                </c:pt>
                <c:pt idx="1220">
                  <c:v>110.7</c:v>
                </c:pt>
                <c:pt idx="1221">
                  <c:v>110.7</c:v>
                </c:pt>
                <c:pt idx="1222">
                  <c:v>110.7</c:v>
                </c:pt>
                <c:pt idx="1223">
                  <c:v>110.6</c:v>
                </c:pt>
                <c:pt idx="1224">
                  <c:v>110.6</c:v>
                </c:pt>
                <c:pt idx="1225">
                  <c:v>110.6</c:v>
                </c:pt>
                <c:pt idx="1226">
                  <c:v>110.6</c:v>
                </c:pt>
                <c:pt idx="1227">
                  <c:v>110.6</c:v>
                </c:pt>
                <c:pt idx="1228">
                  <c:v>110.5</c:v>
                </c:pt>
                <c:pt idx="1229">
                  <c:v>110.5</c:v>
                </c:pt>
                <c:pt idx="1230">
                  <c:v>110.5</c:v>
                </c:pt>
                <c:pt idx="1231">
                  <c:v>110.5</c:v>
                </c:pt>
                <c:pt idx="1232">
                  <c:v>110.5</c:v>
                </c:pt>
                <c:pt idx="1233">
                  <c:v>110.5</c:v>
                </c:pt>
                <c:pt idx="1234">
                  <c:v>110.4</c:v>
                </c:pt>
                <c:pt idx="1235">
                  <c:v>110.4</c:v>
                </c:pt>
                <c:pt idx="1236">
                  <c:v>110.4</c:v>
                </c:pt>
                <c:pt idx="1237">
                  <c:v>110.4</c:v>
                </c:pt>
                <c:pt idx="1238">
                  <c:v>110.4</c:v>
                </c:pt>
                <c:pt idx="1239">
                  <c:v>110.3</c:v>
                </c:pt>
                <c:pt idx="1240">
                  <c:v>110.3</c:v>
                </c:pt>
                <c:pt idx="1241">
                  <c:v>110.3</c:v>
                </c:pt>
                <c:pt idx="1242">
                  <c:v>110.3</c:v>
                </c:pt>
                <c:pt idx="1243">
                  <c:v>110.3</c:v>
                </c:pt>
                <c:pt idx="1244">
                  <c:v>110.2</c:v>
                </c:pt>
                <c:pt idx="1245">
                  <c:v>110.2</c:v>
                </c:pt>
                <c:pt idx="1246">
                  <c:v>110.2</c:v>
                </c:pt>
                <c:pt idx="1247">
                  <c:v>110.2</c:v>
                </c:pt>
                <c:pt idx="1248">
                  <c:v>110.2</c:v>
                </c:pt>
                <c:pt idx="1249">
                  <c:v>110.1</c:v>
                </c:pt>
                <c:pt idx="1250">
                  <c:v>110.1</c:v>
                </c:pt>
                <c:pt idx="1251">
                  <c:v>110.1</c:v>
                </c:pt>
                <c:pt idx="1252">
                  <c:v>110.1</c:v>
                </c:pt>
                <c:pt idx="1253">
                  <c:v>110.1</c:v>
                </c:pt>
                <c:pt idx="1254">
                  <c:v>110.1</c:v>
                </c:pt>
                <c:pt idx="1255">
                  <c:v>110</c:v>
                </c:pt>
                <c:pt idx="1256">
                  <c:v>110</c:v>
                </c:pt>
                <c:pt idx="1257">
                  <c:v>110</c:v>
                </c:pt>
                <c:pt idx="1258">
                  <c:v>110</c:v>
                </c:pt>
                <c:pt idx="1259">
                  <c:v>110</c:v>
                </c:pt>
                <c:pt idx="1260">
                  <c:v>110</c:v>
                </c:pt>
                <c:pt idx="1261">
                  <c:v>109.9</c:v>
                </c:pt>
                <c:pt idx="1262">
                  <c:v>109.9</c:v>
                </c:pt>
                <c:pt idx="1263">
                  <c:v>109.9</c:v>
                </c:pt>
                <c:pt idx="1264">
                  <c:v>109.9</c:v>
                </c:pt>
                <c:pt idx="1265">
                  <c:v>109.9</c:v>
                </c:pt>
                <c:pt idx="1266">
                  <c:v>109.8</c:v>
                </c:pt>
                <c:pt idx="1267">
                  <c:v>109.8</c:v>
                </c:pt>
                <c:pt idx="1268">
                  <c:v>109.8</c:v>
                </c:pt>
                <c:pt idx="1269">
                  <c:v>109.8</c:v>
                </c:pt>
                <c:pt idx="1270">
                  <c:v>109.8</c:v>
                </c:pt>
                <c:pt idx="1271">
                  <c:v>109.8</c:v>
                </c:pt>
                <c:pt idx="1272">
                  <c:v>109.7</c:v>
                </c:pt>
                <c:pt idx="1273">
                  <c:v>109.7</c:v>
                </c:pt>
                <c:pt idx="1274">
                  <c:v>109.7</c:v>
                </c:pt>
                <c:pt idx="1275">
                  <c:v>109.7</c:v>
                </c:pt>
                <c:pt idx="1276">
                  <c:v>109.7</c:v>
                </c:pt>
                <c:pt idx="1277">
                  <c:v>109.6</c:v>
                </c:pt>
                <c:pt idx="1278">
                  <c:v>109.6</c:v>
                </c:pt>
                <c:pt idx="1279">
                  <c:v>109.6</c:v>
                </c:pt>
                <c:pt idx="1280">
                  <c:v>109.6</c:v>
                </c:pt>
                <c:pt idx="1281">
                  <c:v>109.6</c:v>
                </c:pt>
                <c:pt idx="1282">
                  <c:v>109.5</c:v>
                </c:pt>
                <c:pt idx="1283">
                  <c:v>109.5</c:v>
                </c:pt>
                <c:pt idx="1284">
                  <c:v>109.5</c:v>
                </c:pt>
                <c:pt idx="1285">
                  <c:v>109.5</c:v>
                </c:pt>
                <c:pt idx="1286">
                  <c:v>109.5</c:v>
                </c:pt>
                <c:pt idx="1287">
                  <c:v>109.4</c:v>
                </c:pt>
                <c:pt idx="1288">
                  <c:v>109.4</c:v>
                </c:pt>
                <c:pt idx="1289">
                  <c:v>109.4</c:v>
                </c:pt>
                <c:pt idx="1290">
                  <c:v>109.4</c:v>
                </c:pt>
                <c:pt idx="1291">
                  <c:v>109.4</c:v>
                </c:pt>
                <c:pt idx="1292">
                  <c:v>109.4</c:v>
                </c:pt>
                <c:pt idx="1293">
                  <c:v>109.3</c:v>
                </c:pt>
                <c:pt idx="1294">
                  <c:v>109.3</c:v>
                </c:pt>
                <c:pt idx="1295">
                  <c:v>109.3</c:v>
                </c:pt>
                <c:pt idx="1296">
                  <c:v>109.3</c:v>
                </c:pt>
                <c:pt idx="1297">
                  <c:v>109.3</c:v>
                </c:pt>
                <c:pt idx="1298">
                  <c:v>109.2</c:v>
                </c:pt>
                <c:pt idx="1299">
                  <c:v>109.2</c:v>
                </c:pt>
                <c:pt idx="1300">
                  <c:v>109.2</c:v>
                </c:pt>
                <c:pt idx="1301">
                  <c:v>109.2</c:v>
                </c:pt>
                <c:pt idx="1302">
                  <c:v>109.2</c:v>
                </c:pt>
                <c:pt idx="1303">
                  <c:v>109.1</c:v>
                </c:pt>
                <c:pt idx="1304">
                  <c:v>109.1</c:v>
                </c:pt>
                <c:pt idx="1305">
                  <c:v>109.1</c:v>
                </c:pt>
                <c:pt idx="1306">
                  <c:v>109.1</c:v>
                </c:pt>
                <c:pt idx="1307">
                  <c:v>109.1</c:v>
                </c:pt>
                <c:pt idx="1308">
                  <c:v>109.1</c:v>
                </c:pt>
                <c:pt idx="1309">
                  <c:v>109</c:v>
                </c:pt>
                <c:pt idx="1310">
                  <c:v>109</c:v>
                </c:pt>
                <c:pt idx="1311">
                  <c:v>109</c:v>
                </c:pt>
                <c:pt idx="1312">
                  <c:v>109</c:v>
                </c:pt>
                <c:pt idx="1313">
                  <c:v>109</c:v>
                </c:pt>
                <c:pt idx="1314">
                  <c:v>108.9</c:v>
                </c:pt>
                <c:pt idx="1315">
                  <c:v>108.9</c:v>
                </c:pt>
                <c:pt idx="1316">
                  <c:v>108.9</c:v>
                </c:pt>
                <c:pt idx="1317">
                  <c:v>108.9</c:v>
                </c:pt>
                <c:pt idx="1318">
                  <c:v>108.9</c:v>
                </c:pt>
                <c:pt idx="1319">
                  <c:v>108.9</c:v>
                </c:pt>
                <c:pt idx="1320">
                  <c:v>108.8</c:v>
                </c:pt>
                <c:pt idx="1321">
                  <c:v>108.8</c:v>
                </c:pt>
                <c:pt idx="1322">
                  <c:v>108.8</c:v>
                </c:pt>
                <c:pt idx="1323">
                  <c:v>108.8</c:v>
                </c:pt>
                <c:pt idx="1324">
                  <c:v>108.8</c:v>
                </c:pt>
                <c:pt idx="1325">
                  <c:v>108.7</c:v>
                </c:pt>
                <c:pt idx="1326">
                  <c:v>108.7</c:v>
                </c:pt>
                <c:pt idx="1327">
                  <c:v>108.7</c:v>
                </c:pt>
                <c:pt idx="1328">
                  <c:v>108.7</c:v>
                </c:pt>
                <c:pt idx="1329">
                  <c:v>108.7</c:v>
                </c:pt>
                <c:pt idx="1330">
                  <c:v>108.7</c:v>
                </c:pt>
                <c:pt idx="1331">
                  <c:v>108.6</c:v>
                </c:pt>
                <c:pt idx="1332">
                  <c:v>108.6</c:v>
                </c:pt>
                <c:pt idx="1333">
                  <c:v>108.6</c:v>
                </c:pt>
                <c:pt idx="1334">
                  <c:v>108.6</c:v>
                </c:pt>
                <c:pt idx="1335">
                  <c:v>108.6</c:v>
                </c:pt>
                <c:pt idx="1336">
                  <c:v>108.5</c:v>
                </c:pt>
                <c:pt idx="1337">
                  <c:v>108.5</c:v>
                </c:pt>
                <c:pt idx="1338">
                  <c:v>108.5</c:v>
                </c:pt>
                <c:pt idx="1339">
                  <c:v>108.5</c:v>
                </c:pt>
                <c:pt idx="1340">
                  <c:v>108.5</c:v>
                </c:pt>
                <c:pt idx="1341">
                  <c:v>108.4</c:v>
                </c:pt>
                <c:pt idx="1342">
                  <c:v>108.4</c:v>
                </c:pt>
                <c:pt idx="1343">
                  <c:v>108.4</c:v>
                </c:pt>
                <c:pt idx="1344">
                  <c:v>108.4</c:v>
                </c:pt>
                <c:pt idx="1345">
                  <c:v>108.4</c:v>
                </c:pt>
                <c:pt idx="1346">
                  <c:v>108.4</c:v>
                </c:pt>
                <c:pt idx="1347">
                  <c:v>108.3</c:v>
                </c:pt>
                <c:pt idx="1348">
                  <c:v>108.3</c:v>
                </c:pt>
                <c:pt idx="1349">
                  <c:v>108.3</c:v>
                </c:pt>
                <c:pt idx="1350">
                  <c:v>108.3</c:v>
                </c:pt>
                <c:pt idx="1351">
                  <c:v>108.3</c:v>
                </c:pt>
                <c:pt idx="1352">
                  <c:v>108.2</c:v>
                </c:pt>
                <c:pt idx="1353">
                  <c:v>108.2</c:v>
                </c:pt>
                <c:pt idx="1354">
                  <c:v>108.2</c:v>
                </c:pt>
                <c:pt idx="1355">
                  <c:v>108.2</c:v>
                </c:pt>
                <c:pt idx="1356">
                  <c:v>108.2</c:v>
                </c:pt>
                <c:pt idx="1357">
                  <c:v>108.2</c:v>
                </c:pt>
                <c:pt idx="1358">
                  <c:v>108.1</c:v>
                </c:pt>
                <c:pt idx="1359">
                  <c:v>108.1</c:v>
                </c:pt>
                <c:pt idx="1360">
                  <c:v>108.1</c:v>
                </c:pt>
                <c:pt idx="1361">
                  <c:v>108.1</c:v>
                </c:pt>
                <c:pt idx="1362">
                  <c:v>108.1</c:v>
                </c:pt>
                <c:pt idx="1363">
                  <c:v>108</c:v>
                </c:pt>
                <c:pt idx="1364">
                  <c:v>108</c:v>
                </c:pt>
                <c:pt idx="1365">
                  <c:v>108</c:v>
                </c:pt>
                <c:pt idx="1366">
                  <c:v>108</c:v>
                </c:pt>
                <c:pt idx="1367">
                  <c:v>108</c:v>
                </c:pt>
                <c:pt idx="1368">
                  <c:v>108</c:v>
                </c:pt>
                <c:pt idx="1369">
                  <c:v>107.9</c:v>
                </c:pt>
                <c:pt idx="1370">
                  <c:v>107.9</c:v>
                </c:pt>
                <c:pt idx="1371">
                  <c:v>107.9</c:v>
                </c:pt>
                <c:pt idx="1372">
                  <c:v>107.9</c:v>
                </c:pt>
                <c:pt idx="1373">
                  <c:v>107.9</c:v>
                </c:pt>
                <c:pt idx="1374">
                  <c:v>107.8</c:v>
                </c:pt>
                <c:pt idx="1375">
                  <c:v>107.8</c:v>
                </c:pt>
                <c:pt idx="1376">
                  <c:v>107.8</c:v>
                </c:pt>
                <c:pt idx="1377">
                  <c:v>107.8</c:v>
                </c:pt>
                <c:pt idx="1378">
                  <c:v>107.8</c:v>
                </c:pt>
                <c:pt idx="1379">
                  <c:v>107.7</c:v>
                </c:pt>
                <c:pt idx="1380">
                  <c:v>107.7</c:v>
                </c:pt>
                <c:pt idx="1381">
                  <c:v>107.7</c:v>
                </c:pt>
                <c:pt idx="1382">
                  <c:v>107.7</c:v>
                </c:pt>
                <c:pt idx="1383">
                  <c:v>107.7</c:v>
                </c:pt>
                <c:pt idx="1384">
                  <c:v>107.7</c:v>
                </c:pt>
                <c:pt idx="1385">
                  <c:v>107.6</c:v>
                </c:pt>
                <c:pt idx="1386">
                  <c:v>107.6</c:v>
                </c:pt>
                <c:pt idx="1387">
                  <c:v>107.6</c:v>
                </c:pt>
                <c:pt idx="1388">
                  <c:v>107.6</c:v>
                </c:pt>
                <c:pt idx="1389">
                  <c:v>107.6</c:v>
                </c:pt>
                <c:pt idx="1390">
                  <c:v>107.5</c:v>
                </c:pt>
                <c:pt idx="1391">
                  <c:v>107.5</c:v>
                </c:pt>
                <c:pt idx="1392">
                  <c:v>107.5</c:v>
                </c:pt>
                <c:pt idx="1393">
                  <c:v>107.5</c:v>
                </c:pt>
                <c:pt idx="1394">
                  <c:v>107.5</c:v>
                </c:pt>
                <c:pt idx="1395">
                  <c:v>107.5</c:v>
                </c:pt>
                <c:pt idx="1396">
                  <c:v>107.4</c:v>
                </c:pt>
                <c:pt idx="1397">
                  <c:v>107.4</c:v>
                </c:pt>
                <c:pt idx="1398">
                  <c:v>107.4</c:v>
                </c:pt>
                <c:pt idx="1399">
                  <c:v>107.4</c:v>
                </c:pt>
                <c:pt idx="1400">
                  <c:v>107.4</c:v>
                </c:pt>
                <c:pt idx="1401">
                  <c:v>107.4</c:v>
                </c:pt>
                <c:pt idx="1402">
                  <c:v>107.3</c:v>
                </c:pt>
                <c:pt idx="1403">
                  <c:v>107.3</c:v>
                </c:pt>
                <c:pt idx="1404">
                  <c:v>107.3</c:v>
                </c:pt>
                <c:pt idx="1405">
                  <c:v>107.3</c:v>
                </c:pt>
                <c:pt idx="1406">
                  <c:v>107.3</c:v>
                </c:pt>
                <c:pt idx="1407">
                  <c:v>107.2</c:v>
                </c:pt>
                <c:pt idx="1408">
                  <c:v>107.2</c:v>
                </c:pt>
                <c:pt idx="1409">
                  <c:v>107.2</c:v>
                </c:pt>
                <c:pt idx="1410">
                  <c:v>107.2</c:v>
                </c:pt>
                <c:pt idx="1411">
                  <c:v>107.2</c:v>
                </c:pt>
                <c:pt idx="1412">
                  <c:v>107.2</c:v>
                </c:pt>
                <c:pt idx="1413">
                  <c:v>107.1</c:v>
                </c:pt>
                <c:pt idx="1414">
                  <c:v>107.1</c:v>
                </c:pt>
                <c:pt idx="1415">
                  <c:v>107.1</c:v>
                </c:pt>
                <c:pt idx="1416">
                  <c:v>107.1</c:v>
                </c:pt>
                <c:pt idx="1417">
                  <c:v>107.1</c:v>
                </c:pt>
                <c:pt idx="1418">
                  <c:v>107</c:v>
                </c:pt>
                <c:pt idx="1419">
                  <c:v>107</c:v>
                </c:pt>
                <c:pt idx="1420">
                  <c:v>107</c:v>
                </c:pt>
                <c:pt idx="1421">
                  <c:v>107</c:v>
                </c:pt>
                <c:pt idx="1422">
                  <c:v>107</c:v>
                </c:pt>
                <c:pt idx="1423">
                  <c:v>107</c:v>
                </c:pt>
                <c:pt idx="1424">
                  <c:v>106.9</c:v>
                </c:pt>
                <c:pt idx="1425">
                  <c:v>106.9</c:v>
                </c:pt>
                <c:pt idx="1426">
                  <c:v>106.9</c:v>
                </c:pt>
                <c:pt idx="1427">
                  <c:v>106.9</c:v>
                </c:pt>
                <c:pt idx="1428">
                  <c:v>106.9</c:v>
                </c:pt>
                <c:pt idx="1429">
                  <c:v>106.8</c:v>
                </c:pt>
                <c:pt idx="1430">
                  <c:v>106.8</c:v>
                </c:pt>
                <c:pt idx="1431">
                  <c:v>106.8</c:v>
                </c:pt>
                <c:pt idx="1432">
                  <c:v>106.8</c:v>
                </c:pt>
                <c:pt idx="1433">
                  <c:v>106.8</c:v>
                </c:pt>
                <c:pt idx="1434">
                  <c:v>106.8</c:v>
                </c:pt>
                <c:pt idx="1435">
                  <c:v>106.7</c:v>
                </c:pt>
                <c:pt idx="1436">
                  <c:v>106.7</c:v>
                </c:pt>
                <c:pt idx="1437">
                  <c:v>106.7</c:v>
                </c:pt>
                <c:pt idx="1438">
                  <c:v>106.7</c:v>
                </c:pt>
                <c:pt idx="1439">
                  <c:v>106.7</c:v>
                </c:pt>
                <c:pt idx="1440">
                  <c:v>106.6</c:v>
                </c:pt>
                <c:pt idx="1441">
                  <c:v>106.6</c:v>
                </c:pt>
                <c:pt idx="1442">
                  <c:v>106.6</c:v>
                </c:pt>
                <c:pt idx="1443">
                  <c:v>106.6</c:v>
                </c:pt>
                <c:pt idx="1444">
                  <c:v>106.6</c:v>
                </c:pt>
                <c:pt idx="1445">
                  <c:v>106.6</c:v>
                </c:pt>
                <c:pt idx="1446">
                  <c:v>106.5</c:v>
                </c:pt>
                <c:pt idx="1447">
                  <c:v>106.5</c:v>
                </c:pt>
                <c:pt idx="1448">
                  <c:v>106.5</c:v>
                </c:pt>
                <c:pt idx="1449">
                  <c:v>106.5</c:v>
                </c:pt>
                <c:pt idx="1450">
                  <c:v>106.5</c:v>
                </c:pt>
                <c:pt idx="1451">
                  <c:v>106.5</c:v>
                </c:pt>
                <c:pt idx="1452">
                  <c:v>106.4</c:v>
                </c:pt>
                <c:pt idx="1453">
                  <c:v>106.4</c:v>
                </c:pt>
                <c:pt idx="1454">
                  <c:v>106.4</c:v>
                </c:pt>
                <c:pt idx="1455">
                  <c:v>106.4</c:v>
                </c:pt>
                <c:pt idx="1456">
                  <c:v>106.4</c:v>
                </c:pt>
                <c:pt idx="1457">
                  <c:v>106.3</c:v>
                </c:pt>
                <c:pt idx="1458">
                  <c:v>106.3</c:v>
                </c:pt>
                <c:pt idx="1459">
                  <c:v>106.3</c:v>
                </c:pt>
                <c:pt idx="1460">
                  <c:v>106.3</c:v>
                </c:pt>
                <c:pt idx="1461">
                  <c:v>106.3</c:v>
                </c:pt>
                <c:pt idx="1462">
                  <c:v>106.3</c:v>
                </c:pt>
                <c:pt idx="1463">
                  <c:v>106.2</c:v>
                </c:pt>
                <c:pt idx="1464">
                  <c:v>106.2</c:v>
                </c:pt>
                <c:pt idx="1465">
                  <c:v>106.2</c:v>
                </c:pt>
                <c:pt idx="1466">
                  <c:v>106.2</c:v>
                </c:pt>
                <c:pt idx="1467">
                  <c:v>106.2</c:v>
                </c:pt>
                <c:pt idx="1468">
                  <c:v>106.1</c:v>
                </c:pt>
                <c:pt idx="1469">
                  <c:v>106.1</c:v>
                </c:pt>
                <c:pt idx="1470">
                  <c:v>106.1</c:v>
                </c:pt>
                <c:pt idx="1471">
                  <c:v>106.1</c:v>
                </c:pt>
                <c:pt idx="1472">
                  <c:v>106.1</c:v>
                </c:pt>
                <c:pt idx="1473">
                  <c:v>106.1</c:v>
                </c:pt>
                <c:pt idx="1474">
                  <c:v>106</c:v>
                </c:pt>
                <c:pt idx="1475">
                  <c:v>106</c:v>
                </c:pt>
                <c:pt idx="1476">
                  <c:v>106</c:v>
                </c:pt>
                <c:pt idx="1477">
                  <c:v>106</c:v>
                </c:pt>
                <c:pt idx="1478">
                  <c:v>106</c:v>
                </c:pt>
                <c:pt idx="1479">
                  <c:v>106</c:v>
                </c:pt>
                <c:pt idx="1480">
                  <c:v>105.9</c:v>
                </c:pt>
                <c:pt idx="1481">
                  <c:v>105.9</c:v>
                </c:pt>
                <c:pt idx="1482">
                  <c:v>105.9</c:v>
                </c:pt>
                <c:pt idx="1483">
                  <c:v>105.9</c:v>
                </c:pt>
                <c:pt idx="1484">
                  <c:v>105.9</c:v>
                </c:pt>
                <c:pt idx="1485">
                  <c:v>105.8</c:v>
                </c:pt>
                <c:pt idx="1486">
                  <c:v>105.8</c:v>
                </c:pt>
                <c:pt idx="1487">
                  <c:v>105.8</c:v>
                </c:pt>
                <c:pt idx="1488">
                  <c:v>105.8</c:v>
                </c:pt>
                <c:pt idx="1489">
                  <c:v>105.8</c:v>
                </c:pt>
                <c:pt idx="1490">
                  <c:v>105.8</c:v>
                </c:pt>
                <c:pt idx="1491">
                  <c:v>105.7</c:v>
                </c:pt>
                <c:pt idx="1492">
                  <c:v>105.7</c:v>
                </c:pt>
                <c:pt idx="1493">
                  <c:v>105.7</c:v>
                </c:pt>
                <c:pt idx="1494">
                  <c:v>105.7</c:v>
                </c:pt>
                <c:pt idx="1495">
                  <c:v>105.7</c:v>
                </c:pt>
                <c:pt idx="1496">
                  <c:v>105.7</c:v>
                </c:pt>
                <c:pt idx="1497">
                  <c:v>105.6</c:v>
                </c:pt>
                <c:pt idx="1498">
                  <c:v>105.6</c:v>
                </c:pt>
                <c:pt idx="1499">
                  <c:v>105.6</c:v>
                </c:pt>
                <c:pt idx="1500">
                  <c:v>105.6</c:v>
                </c:pt>
                <c:pt idx="1501">
                  <c:v>105.6</c:v>
                </c:pt>
                <c:pt idx="1502">
                  <c:v>105.5</c:v>
                </c:pt>
                <c:pt idx="1503">
                  <c:v>105.5</c:v>
                </c:pt>
                <c:pt idx="1504">
                  <c:v>105.5</c:v>
                </c:pt>
                <c:pt idx="1505">
                  <c:v>105.5</c:v>
                </c:pt>
                <c:pt idx="1506">
                  <c:v>105.5</c:v>
                </c:pt>
                <c:pt idx="1507">
                  <c:v>105.5</c:v>
                </c:pt>
                <c:pt idx="1508">
                  <c:v>105.4</c:v>
                </c:pt>
                <c:pt idx="1509">
                  <c:v>105.4</c:v>
                </c:pt>
                <c:pt idx="1510">
                  <c:v>105.4</c:v>
                </c:pt>
                <c:pt idx="1511">
                  <c:v>105.4</c:v>
                </c:pt>
                <c:pt idx="1512">
                  <c:v>105.4</c:v>
                </c:pt>
                <c:pt idx="1513">
                  <c:v>105.4</c:v>
                </c:pt>
                <c:pt idx="1514">
                  <c:v>105.3</c:v>
                </c:pt>
                <c:pt idx="1515">
                  <c:v>105.3</c:v>
                </c:pt>
                <c:pt idx="1516">
                  <c:v>105.3</c:v>
                </c:pt>
                <c:pt idx="1517">
                  <c:v>105.3</c:v>
                </c:pt>
                <c:pt idx="1518">
                  <c:v>105.3</c:v>
                </c:pt>
                <c:pt idx="1519">
                  <c:v>105.2</c:v>
                </c:pt>
                <c:pt idx="1520">
                  <c:v>105.2</c:v>
                </c:pt>
                <c:pt idx="1521">
                  <c:v>105.2</c:v>
                </c:pt>
                <c:pt idx="1522">
                  <c:v>105.2</c:v>
                </c:pt>
                <c:pt idx="1523">
                  <c:v>105.2</c:v>
                </c:pt>
                <c:pt idx="1524">
                  <c:v>105.2</c:v>
                </c:pt>
                <c:pt idx="1525">
                  <c:v>105.1</c:v>
                </c:pt>
                <c:pt idx="1526">
                  <c:v>105.1</c:v>
                </c:pt>
                <c:pt idx="1527">
                  <c:v>105.1</c:v>
                </c:pt>
                <c:pt idx="1528">
                  <c:v>105.1</c:v>
                </c:pt>
                <c:pt idx="1529">
                  <c:v>105.1</c:v>
                </c:pt>
                <c:pt idx="1530">
                  <c:v>105.1</c:v>
                </c:pt>
                <c:pt idx="1531">
                  <c:v>105</c:v>
                </c:pt>
                <c:pt idx="1532">
                  <c:v>105</c:v>
                </c:pt>
                <c:pt idx="1533">
                  <c:v>105</c:v>
                </c:pt>
                <c:pt idx="1534">
                  <c:v>105</c:v>
                </c:pt>
                <c:pt idx="1535">
                  <c:v>105</c:v>
                </c:pt>
                <c:pt idx="1536">
                  <c:v>104.9</c:v>
                </c:pt>
                <c:pt idx="1537">
                  <c:v>104.9</c:v>
                </c:pt>
                <c:pt idx="1538">
                  <c:v>104.9</c:v>
                </c:pt>
                <c:pt idx="1539">
                  <c:v>104.9</c:v>
                </c:pt>
                <c:pt idx="1540">
                  <c:v>104.9</c:v>
                </c:pt>
                <c:pt idx="1541">
                  <c:v>104.9</c:v>
                </c:pt>
                <c:pt idx="1542">
                  <c:v>104.8</c:v>
                </c:pt>
                <c:pt idx="1543">
                  <c:v>104.8</c:v>
                </c:pt>
                <c:pt idx="1544">
                  <c:v>104.8</c:v>
                </c:pt>
                <c:pt idx="1545">
                  <c:v>104.8</c:v>
                </c:pt>
                <c:pt idx="1546">
                  <c:v>104.8</c:v>
                </c:pt>
                <c:pt idx="1547">
                  <c:v>104.8</c:v>
                </c:pt>
                <c:pt idx="1548">
                  <c:v>104.7</c:v>
                </c:pt>
                <c:pt idx="1549">
                  <c:v>104.7</c:v>
                </c:pt>
                <c:pt idx="1550">
                  <c:v>104.7</c:v>
                </c:pt>
                <c:pt idx="1551">
                  <c:v>104.7</c:v>
                </c:pt>
                <c:pt idx="1552">
                  <c:v>104.7</c:v>
                </c:pt>
                <c:pt idx="1553">
                  <c:v>104.6</c:v>
                </c:pt>
                <c:pt idx="1554">
                  <c:v>104.6</c:v>
                </c:pt>
                <c:pt idx="1555">
                  <c:v>104.6</c:v>
                </c:pt>
                <c:pt idx="1556">
                  <c:v>104.6</c:v>
                </c:pt>
                <c:pt idx="1557">
                  <c:v>104.5</c:v>
                </c:pt>
                <c:pt idx="1558">
                  <c:v>104.5</c:v>
                </c:pt>
                <c:pt idx="1559">
                  <c:v>104.5</c:v>
                </c:pt>
                <c:pt idx="1560">
                  <c:v>104.5</c:v>
                </c:pt>
                <c:pt idx="1561">
                  <c:v>104.5</c:v>
                </c:pt>
                <c:pt idx="1562">
                  <c:v>104.4</c:v>
                </c:pt>
                <c:pt idx="1563">
                  <c:v>104.4</c:v>
                </c:pt>
                <c:pt idx="1564">
                  <c:v>104.4</c:v>
                </c:pt>
                <c:pt idx="1565">
                  <c:v>104.4</c:v>
                </c:pt>
                <c:pt idx="1566">
                  <c:v>104.3</c:v>
                </c:pt>
                <c:pt idx="1567">
                  <c:v>104.3</c:v>
                </c:pt>
                <c:pt idx="1568">
                  <c:v>104.3</c:v>
                </c:pt>
                <c:pt idx="1569">
                  <c:v>104.2</c:v>
                </c:pt>
                <c:pt idx="1570">
                  <c:v>104.2</c:v>
                </c:pt>
                <c:pt idx="1571">
                  <c:v>104.2</c:v>
                </c:pt>
                <c:pt idx="1572">
                  <c:v>104.2</c:v>
                </c:pt>
                <c:pt idx="1573">
                  <c:v>104.1</c:v>
                </c:pt>
                <c:pt idx="1574">
                  <c:v>104.1</c:v>
                </c:pt>
                <c:pt idx="1575">
                  <c:v>104.1</c:v>
                </c:pt>
                <c:pt idx="1576">
                  <c:v>104.1</c:v>
                </c:pt>
                <c:pt idx="1577">
                  <c:v>104.1</c:v>
                </c:pt>
                <c:pt idx="1578">
                  <c:v>104.1</c:v>
                </c:pt>
                <c:pt idx="1579">
                  <c:v>104.1</c:v>
                </c:pt>
                <c:pt idx="1580">
                  <c:v>104.1</c:v>
                </c:pt>
                <c:pt idx="1581">
                  <c:v>104.2</c:v>
                </c:pt>
                <c:pt idx="1582">
                  <c:v>104.2</c:v>
                </c:pt>
                <c:pt idx="1583">
                  <c:v>104.2</c:v>
                </c:pt>
                <c:pt idx="1584">
                  <c:v>104.2</c:v>
                </c:pt>
                <c:pt idx="1585">
                  <c:v>104.2</c:v>
                </c:pt>
                <c:pt idx="1586">
                  <c:v>104.3</c:v>
                </c:pt>
                <c:pt idx="1587">
                  <c:v>104.3</c:v>
                </c:pt>
                <c:pt idx="1588">
                  <c:v>104.3</c:v>
                </c:pt>
                <c:pt idx="1589">
                  <c:v>104.3</c:v>
                </c:pt>
                <c:pt idx="1590">
                  <c:v>104.3</c:v>
                </c:pt>
                <c:pt idx="1591">
                  <c:v>104.4</c:v>
                </c:pt>
                <c:pt idx="1592">
                  <c:v>104.4</c:v>
                </c:pt>
                <c:pt idx="1593">
                  <c:v>104.4</c:v>
                </c:pt>
                <c:pt idx="1594">
                  <c:v>104.4</c:v>
                </c:pt>
                <c:pt idx="1595">
                  <c:v>104.4</c:v>
                </c:pt>
                <c:pt idx="1596">
                  <c:v>104.5</c:v>
                </c:pt>
                <c:pt idx="1597">
                  <c:v>104.5</c:v>
                </c:pt>
                <c:pt idx="1598">
                  <c:v>104.5</c:v>
                </c:pt>
                <c:pt idx="1599">
                  <c:v>104.5</c:v>
                </c:pt>
                <c:pt idx="1600">
                  <c:v>104.5</c:v>
                </c:pt>
                <c:pt idx="1601">
                  <c:v>104.6</c:v>
                </c:pt>
                <c:pt idx="1602">
                  <c:v>104.6</c:v>
                </c:pt>
                <c:pt idx="1603">
                  <c:v>104.6</c:v>
                </c:pt>
                <c:pt idx="1604">
                  <c:v>104.6</c:v>
                </c:pt>
                <c:pt idx="1605">
                  <c:v>104.6</c:v>
                </c:pt>
                <c:pt idx="1606">
                  <c:v>104.7</c:v>
                </c:pt>
                <c:pt idx="1607">
                  <c:v>104.7</c:v>
                </c:pt>
                <c:pt idx="1608">
                  <c:v>104.7</c:v>
                </c:pt>
                <c:pt idx="1609">
                  <c:v>104.7</c:v>
                </c:pt>
                <c:pt idx="1610">
                  <c:v>104.7</c:v>
                </c:pt>
                <c:pt idx="1611">
                  <c:v>104.8</c:v>
                </c:pt>
                <c:pt idx="1612">
                  <c:v>104.8</c:v>
                </c:pt>
                <c:pt idx="1613">
                  <c:v>104.8</c:v>
                </c:pt>
                <c:pt idx="1614">
                  <c:v>104.8</c:v>
                </c:pt>
                <c:pt idx="1615">
                  <c:v>104.8</c:v>
                </c:pt>
                <c:pt idx="1616">
                  <c:v>104.9</c:v>
                </c:pt>
                <c:pt idx="1617">
                  <c:v>104.9</c:v>
                </c:pt>
                <c:pt idx="1618">
                  <c:v>104.9</c:v>
                </c:pt>
                <c:pt idx="1619">
                  <c:v>104.9</c:v>
                </c:pt>
                <c:pt idx="1620">
                  <c:v>104.9</c:v>
                </c:pt>
                <c:pt idx="1621">
                  <c:v>105</c:v>
                </c:pt>
                <c:pt idx="1622">
                  <c:v>105</c:v>
                </c:pt>
                <c:pt idx="1623">
                  <c:v>105</c:v>
                </c:pt>
                <c:pt idx="1624">
                  <c:v>105</c:v>
                </c:pt>
                <c:pt idx="1625">
                  <c:v>105</c:v>
                </c:pt>
                <c:pt idx="1626">
                  <c:v>105.1</c:v>
                </c:pt>
                <c:pt idx="1627">
                  <c:v>105.1</c:v>
                </c:pt>
                <c:pt idx="1628">
                  <c:v>105.1</c:v>
                </c:pt>
                <c:pt idx="1629">
                  <c:v>105.1</c:v>
                </c:pt>
                <c:pt idx="1630">
                  <c:v>105.1</c:v>
                </c:pt>
                <c:pt idx="1631">
                  <c:v>105.2</c:v>
                </c:pt>
                <c:pt idx="1632">
                  <c:v>105.2</c:v>
                </c:pt>
                <c:pt idx="1633">
                  <c:v>105.2</c:v>
                </c:pt>
                <c:pt idx="1634">
                  <c:v>105.2</c:v>
                </c:pt>
                <c:pt idx="1635">
                  <c:v>105.2</c:v>
                </c:pt>
                <c:pt idx="1636">
                  <c:v>105.3</c:v>
                </c:pt>
                <c:pt idx="1637">
                  <c:v>105.3</c:v>
                </c:pt>
                <c:pt idx="1638">
                  <c:v>105.3</c:v>
                </c:pt>
                <c:pt idx="1639">
                  <c:v>105.3</c:v>
                </c:pt>
                <c:pt idx="1640">
                  <c:v>105.3</c:v>
                </c:pt>
                <c:pt idx="1641">
                  <c:v>105.3</c:v>
                </c:pt>
                <c:pt idx="1642">
                  <c:v>105.4</c:v>
                </c:pt>
                <c:pt idx="1643">
                  <c:v>105.4</c:v>
                </c:pt>
                <c:pt idx="1644">
                  <c:v>105.4</c:v>
                </c:pt>
                <c:pt idx="1645">
                  <c:v>105.4</c:v>
                </c:pt>
                <c:pt idx="1646">
                  <c:v>105.4</c:v>
                </c:pt>
                <c:pt idx="1647">
                  <c:v>105.5</c:v>
                </c:pt>
                <c:pt idx="1648">
                  <c:v>105.5</c:v>
                </c:pt>
                <c:pt idx="1649">
                  <c:v>105.5</c:v>
                </c:pt>
                <c:pt idx="1650">
                  <c:v>105.5</c:v>
                </c:pt>
                <c:pt idx="1651">
                  <c:v>105.5</c:v>
                </c:pt>
                <c:pt idx="1652">
                  <c:v>105.6</c:v>
                </c:pt>
                <c:pt idx="1653">
                  <c:v>105.6</c:v>
                </c:pt>
                <c:pt idx="1654">
                  <c:v>105.6</c:v>
                </c:pt>
                <c:pt idx="1655">
                  <c:v>105.6</c:v>
                </c:pt>
                <c:pt idx="1656">
                  <c:v>105.6</c:v>
                </c:pt>
                <c:pt idx="1657">
                  <c:v>105.7</c:v>
                </c:pt>
                <c:pt idx="1658">
                  <c:v>105.7</c:v>
                </c:pt>
                <c:pt idx="1659">
                  <c:v>105.7</c:v>
                </c:pt>
                <c:pt idx="1660">
                  <c:v>105.7</c:v>
                </c:pt>
                <c:pt idx="1661">
                  <c:v>105.7</c:v>
                </c:pt>
                <c:pt idx="1662">
                  <c:v>105.7</c:v>
                </c:pt>
                <c:pt idx="1663">
                  <c:v>105.8</c:v>
                </c:pt>
                <c:pt idx="1664">
                  <c:v>105.8</c:v>
                </c:pt>
                <c:pt idx="1665">
                  <c:v>105.8</c:v>
                </c:pt>
                <c:pt idx="1666">
                  <c:v>105.8</c:v>
                </c:pt>
                <c:pt idx="1667">
                  <c:v>105.8</c:v>
                </c:pt>
                <c:pt idx="1668">
                  <c:v>105.9</c:v>
                </c:pt>
                <c:pt idx="1669">
                  <c:v>105.9</c:v>
                </c:pt>
                <c:pt idx="1670">
                  <c:v>105.9</c:v>
                </c:pt>
                <c:pt idx="1671">
                  <c:v>105.9</c:v>
                </c:pt>
                <c:pt idx="1672">
                  <c:v>105.9</c:v>
                </c:pt>
                <c:pt idx="1673">
                  <c:v>106</c:v>
                </c:pt>
                <c:pt idx="1674">
                  <c:v>106</c:v>
                </c:pt>
                <c:pt idx="1675">
                  <c:v>106</c:v>
                </c:pt>
                <c:pt idx="1676">
                  <c:v>106</c:v>
                </c:pt>
                <c:pt idx="1677">
                  <c:v>106</c:v>
                </c:pt>
                <c:pt idx="1678">
                  <c:v>106.1</c:v>
                </c:pt>
                <c:pt idx="1679">
                  <c:v>106.1</c:v>
                </c:pt>
                <c:pt idx="1680">
                  <c:v>106.1</c:v>
                </c:pt>
                <c:pt idx="1681">
                  <c:v>106.1</c:v>
                </c:pt>
                <c:pt idx="1682">
                  <c:v>106.1</c:v>
                </c:pt>
                <c:pt idx="1683">
                  <c:v>106.1</c:v>
                </c:pt>
                <c:pt idx="1684">
                  <c:v>106.1</c:v>
                </c:pt>
                <c:pt idx="1685">
                  <c:v>106.2</c:v>
                </c:pt>
                <c:pt idx="1686">
                  <c:v>106.2</c:v>
                </c:pt>
                <c:pt idx="1687">
                  <c:v>106.2</c:v>
                </c:pt>
                <c:pt idx="1688">
                  <c:v>106.2</c:v>
                </c:pt>
                <c:pt idx="1689">
                  <c:v>106.2</c:v>
                </c:pt>
                <c:pt idx="1690">
                  <c:v>106.3</c:v>
                </c:pt>
                <c:pt idx="1691">
                  <c:v>106.3</c:v>
                </c:pt>
                <c:pt idx="1692">
                  <c:v>106.3</c:v>
                </c:pt>
                <c:pt idx="1693">
                  <c:v>106.3</c:v>
                </c:pt>
                <c:pt idx="1694">
                  <c:v>106.3</c:v>
                </c:pt>
                <c:pt idx="1695">
                  <c:v>106.3</c:v>
                </c:pt>
                <c:pt idx="1696">
                  <c:v>106.4</c:v>
                </c:pt>
                <c:pt idx="1697">
                  <c:v>106.4</c:v>
                </c:pt>
                <c:pt idx="1698">
                  <c:v>106.4</c:v>
                </c:pt>
                <c:pt idx="1699">
                  <c:v>106.4</c:v>
                </c:pt>
                <c:pt idx="1700">
                  <c:v>106.4</c:v>
                </c:pt>
                <c:pt idx="1701">
                  <c:v>106.4</c:v>
                </c:pt>
                <c:pt idx="1702">
                  <c:v>106.5</c:v>
                </c:pt>
                <c:pt idx="1703">
                  <c:v>106.5</c:v>
                </c:pt>
                <c:pt idx="1704">
                  <c:v>106.5</c:v>
                </c:pt>
                <c:pt idx="1705">
                  <c:v>106.5</c:v>
                </c:pt>
                <c:pt idx="1706">
                  <c:v>106.5</c:v>
                </c:pt>
                <c:pt idx="1707">
                  <c:v>106.5</c:v>
                </c:pt>
                <c:pt idx="1708">
                  <c:v>106.6</c:v>
                </c:pt>
                <c:pt idx="1709">
                  <c:v>106.6</c:v>
                </c:pt>
                <c:pt idx="1710">
                  <c:v>106.6</c:v>
                </c:pt>
                <c:pt idx="1711">
                  <c:v>106.6</c:v>
                </c:pt>
                <c:pt idx="1712">
                  <c:v>106.6</c:v>
                </c:pt>
                <c:pt idx="1713">
                  <c:v>106.6</c:v>
                </c:pt>
                <c:pt idx="1714">
                  <c:v>106.6</c:v>
                </c:pt>
                <c:pt idx="1715">
                  <c:v>106.6</c:v>
                </c:pt>
                <c:pt idx="1716">
                  <c:v>106.7</c:v>
                </c:pt>
                <c:pt idx="1717">
                  <c:v>106.7</c:v>
                </c:pt>
                <c:pt idx="1718">
                  <c:v>106.7</c:v>
                </c:pt>
                <c:pt idx="1719">
                  <c:v>106.7</c:v>
                </c:pt>
                <c:pt idx="1720">
                  <c:v>106.7</c:v>
                </c:pt>
                <c:pt idx="1721">
                  <c:v>106.7</c:v>
                </c:pt>
                <c:pt idx="1722">
                  <c:v>106.7</c:v>
                </c:pt>
                <c:pt idx="1723">
                  <c:v>106.7</c:v>
                </c:pt>
                <c:pt idx="1724">
                  <c:v>106.7</c:v>
                </c:pt>
                <c:pt idx="1725">
                  <c:v>106.7</c:v>
                </c:pt>
                <c:pt idx="1726">
                  <c:v>106.7</c:v>
                </c:pt>
                <c:pt idx="1727">
                  <c:v>106.7</c:v>
                </c:pt>
                <c:pt idx="1728">
                  <c:v>106.7</c:v>
                </c:pt>
                <c:pt idx="1729">
                  <c:v>106.7</c:v>
                </c:pt>
                <c:pt idx="1730">
                  <c:v>106.7</c:v>
                </c:pt>
                <c:pt idx="1731">
                  <c:v>106.7</c:v>
                </c:pt>
                <c:pt idx="1732">
                  <c:v>106.8</c:v>
                </c:pt>
                <c:pt idx="1733">
                  <c:v>106.8</c:v>
                </c:pt>
                <c:pt idx="1734">
                  <c:v>106.8</c:v>
                </c:pt>
                <c:pt idx="1735">
                  <c:v>106.8</c:v>
                </c:pt>
                <c:pt idx="1736">
                  <c:v>106.8</c:v>
                </c:pt>
                <c:pt idx="1737">
                  <c:v>106.8</c:v>
                </c:pt>
                <c:pt idx="1738">
                  <c:v>106.8</c:v>
                </c:pt>
                <c:pt idx="1739">
                  <c:v>106.8</c:v>
                </c:pt>
                <c:pt idx="1740">
                  <c:v>106.9</c:v>
                </c:pt>
                <c:pt idx="1741">
                  <c:v>106.9</c:v>
                </c:pt>
                <c:pt idx="1742">
                  <c:v>106.9</c:v>
                </c:pt>
                <c:pt idx="1743">
                  <c:v>106.9</c:v>
                </c:pt>
                <c:pt idx="1744">
                  <c:v>106.9</c:v>
                </c:pt>
                <c:pt idx="1745">
                  <c:v>106.9</c:v>
                </c:pt>
                <c:pt idx="1746">
                  <c:v>106.9</c:v>
                </c:pt>
                <c:pt idx="1747">
                  <c:v>106.9</c:v>
                </c:pt>
                <c:pt idx="1748">
                  <c:v>106.9</c:v>
                </c:pt>
                <c:pt idx="1749">
                  <c:v>106.9</c:v>
                </c:pt>
                <c:pt idx="1750">
                  <c:v>106.9</c:v>
                </c:pt>
                <c:pt idx="1751">
                  <c:v>106.9</c:v>
                </c:pt>
                <c:pt idx="1752">
                  <c:v>106.9</c:v>
                </c:pt>
                <c:pt idx="1753">
                  <c:v>106.9</c:v>
                </c:pt>
                <c:pt idx="1754">
                  <c:v>106.9</c:v>
                </c:pt>
                <c:pt idx="1755">
                  <c:v>106.9</c:v>
                </c:pt>
                <c:pt idx="1756">
                  <c:v>106.9</c:v>
                </c:pt>
                <c:pt idx="1757">
                  <c:v>106.9</c:v>
                </c:pt>
                <c:pt idx="1758">
                  <c:v>106.9</c:v>
                </c:pt>
                <c:pt idx="1759">
                  <c:v>106.9</c:v>
                </c:pt>
                <c:pt idx="1760">
                  <c:v>106.9</c:v>
                </c:pt>
                <c:pt idx="1761">
                  <c:v>106.9</c:v>
                </c:pt>
                <c:pt idx="1762">
                  <c:v>106.9</c:v>
                </c:pt>
                <c:pt idx="1763">
                  <c:v>106.9</c:v>
                </c:pt>
                <c:pt idx="1764">
                  <c:v>106.9</c:v>
                </c:pt>
                <c:pt idx="1765">
                  <c:v>106.9</c:v>
                </c:pt>
                <c:pt idx="1766">
                  <c:v>106.9</c:v>
                </c:pt>
                <c:pt idx="1767">
                  <c:v>106.9</c:v>
                </c:pt>
                <c:pt idx="1768">
                  <c:v>106.9</c:v>
                </c:pt>
                <c:pt idx="1769">
                  <c:v>106.9</c:v>
                </c:pt>
                <c:pt idx="1770">
                  <c:v>106.9</c:v>
                </c:pt>
                <c:pt idx="1771">
                  <c:v>106.9</c:v>
                </c:pt>
                <c:pt idx="1772">
                  <c:v>106.9</c:v>
                </c:pt>
                <c:pt idx="1773">
                  <c:v>106.9</c:v>
                </c:pt>
                <c:pt idx="1774">
                  <c:v>106.9</c:v>
                </c:pt>
                <c:pt idx="1775">
                  <c:v>106.9</c:v>
                </c:pt>
                <c:pt idx="1776">
                  <c:v>106.9</c:v>
                </c:pt>
                <c:pt idx="1777">
                  <c:v>106.9</c:v>
                </c:pt>
                <c:pt idx="1778">
                  <c:v>106.9</c:v>
                </c:pt>
                <c:pt idx="1779">
                  <c:v>107</c:v>
                </c:pt>
                <c:pt idx="1780">
                  <c:v>107.2</c:v>
                </c:pt>
                <c:pt idx="1781">
                  <c:v>107.4</c:v>
                </c:pt>
                <c:pt idx="1782">
                  <c:v>107.7</c:v>
                </c:pt>
                <c:pt idx="1783">
                  <c:v>108</c:v>
                </c:pt>
                <c:pt idx="1784">
                  <c:v>108.3</c:v>
                </c:pt>
                <c:pt idx="1785">
                  <c:v>108.6</c:v>
                </c:pt>
                <c:pt idx="1786">
                  <c:v>109</c:v>
                </c:pt>
                <c:pt idx="1787">
                  <c:v>109.4</c:v>
                </c:pt>
                <c:pt idx="1788">
                  <c:v>109.8</c:v>
                </c:pt>
                <c:pt idx="1789">
                  <c:v>110.2</c:v>
                </c:pt>
                <c:pt idx="1790">
                  <c:v>110.6</c:v>
                </c:pt>
                <c:pt idx="1791">
                  <c:v>111.1</c:v>
                </c:pt>
                <c:pt idx="1792">
                  <c:v>111.5</c:v>
                </c:pt>
                <c:pt idx="1793">
                  <c:v>111.9</c:v>
                </c:pt>
                <c:pt idx="1794">
                  <c:v>112.4</c:v>
                </c:pt>
                <c:pt idx="1795">
                  <c:v>112.8</c:v>
                </c:pt>
                <c:pt idx="1796">
                  <c:v>113.3</c:v>
                </c:pt>
                <c:pt idx="1797">
                  <c:v>113.7</c:v>
                </c:pt>
                <c:pt idx="1798">
                  <c:v>114.1</c:v>
                </c:pt>
                <c:pt idx="1799">
                  <c:v>114.6</c:v>
                </c:pt>
                <c:pt idx="1800">
                  <c:v>115</c:v>
                </c:pt>
                <c:pt idx="1801">
                  <c:v>115.4</c:v>
                </c:pt>
                <c:pt idx="1802">
                  <c:v>115.9</c:v>
                </c:pt>
                <c:pt idx="1803">
                  <c:v>116.3</c:v>
                </c:pt>
                <c:pt idx="1804">
                  <c:v>116.7</c:v>
                </c:pt>
                <c:pt idx="1805">
                  <c:v>117.1</c:v>
                </c:pt>
                <c:pt idx="1806">
                  <c:v>117.5</c:v>
                </c:pt>
                <c:pt idx="1807">
                  <c:v>118</c:v>
                </c:pt>
                <c:pt idx="1808">
                  <c:v>118.4</c:v>
                </c:pt>
                <c:pt idx="1809">
                  <c:v>118.8</c:v>
                </c:pt>
                <c:pt idx="1810">
                  <c:v>119.2</c:v>
                </c:pt>
                <c:pt idx="1811">
                  <c:v>119.7</c:v>
                </c:pt>
                <c:pt idx="1812">
                  <c:v>120.1</c:v>
                </c:pt>
                <c:pt idx="1813">
                  <c:v>120.5</c:v>
                </c:pt>
                <c:pt idx="1814">
                  <c:v>120.9</c:v>
                </c:pt>
                <c:pt idx="1815">
                  <c:v>121.4</c:v>
                </c:pt>
                <c:pt idx="1816">
                  <c:v>121.8</c:v>
                </c:pt>
                <c:pt idx="1817">
                  <c:v>122.2</c:v>
                </c:pt>
                <c:pt idx="1818">
                  <c:v>122.6</c:v>
                </c:pt>
                <c:pt idx="1819">
                  <c:v>123.1</c:v>
                </c:pt>
                <c:pt idx="1820">
                  <c:v>123.5</c:v>
                </c:pt>
                <c:pt idx="1821">
                  <c:v>123.5</c:v>
                </c:pt>
                <c:pt idx="1822">
                  <c:v>123.9</c:v>
                </c:pt>
                <c:pt idx="1823">
                  <c:v>124.4</c:v>
                </c:pt>
                <c:pt idx="1824">
                  <c:v>124.8</c:v>
                </c:pt>
                <c:pt idx="1825">
                  <c:v>125.2</c:v>
                </c:pt>
                <c:pt idx="1826">
                  <c:v>125.6</c:v>
                </c:pt>
                <c:pt idx="1827">
                  <c:v>126</c:v>
                </c:pt>
                <c:pt idx="1828">
                  <c:v>126.4</c:v>
                </c:pt>
                <c:pt idx="1829">
                  <c:v>126.8</c:v>
                </c:pt>
                <c:pt idx="1830">
                  <c:v>127.2</c:v>
                </c:pt>
                <c:pt idx="1831">
                  <c:v>127.6</c:v>
                </c:pt>
                <c:pt idx="1832">
                  <c:v>128</c:v>
                </c:pt>
                <c:pt idx="1833">
                  <c:v>128.4</c:v>
                </c:pt>
                <c:pt idx="1834">
                  <c:v>128.80000000000001</c:v>
                </c:pt>
                <c:pt idx="1835">
                  <c:v>129.19999999999999</c:v>
                </c:pt>
                <c:pt idx="1836">
                  <c:v>129.6</c:v>
                </c:pt>
                <c:pt idx="1837">
                  <c:v>130</c:v>
                </c:pt>
                <c:pt idx="1838">
                  <c:v>130.4</c:v>
                </c:pt>
                <c:pt idx="1839">
                  <c:v>130.80000000000001</c:v>
                </c:pt>
                <c:pt idx="1840">
                  <c:v>131.19999999999999</c:v>
                </c:pt>
                <c:pt idx="1841">
                  <c:v>131.5</c:v>
                </c:pt>
                <c:pt idx="1842">
                  <c:v>131.9</c:v>
                </c:pt>
                <c:pt idx="1843">
                  <c:v>132.30000000000001</c:v>
                </c:pt>
                <c:pt idx="1844">
                  <c:v>132.5</c:v>
                </c:pt>
                <c:pt idx="1845">
                  <c:v>132.5</c:v>
                </c:pt>
                <c:pt idx="1846">
                  <c:v>132.6</c:v>
                </c:pt>
                <c:pt idx="1847">
                  <c:v>132.6</c:v>
                </c:pt>
                <c:pt idx="1848">
                  <c:v>132.5</c:v>
                </c:pt>
                <c:pt idx="1849">
                  <c:v>132.5</c:v>
                </c:pt>
                <c:pt idx="1850">
                  <c:v>132.5</c:v>
                </c:pt>
                <c:pt idx="1851">
                  <c:v>132.5</c:v>
                </c:pt>
                <c:pt idx="1852">
                  <c:v>132.5</c:v>
                </c:pt>
                <c:pt idx="1853">
                  <c:v>132.5</c:v>
                </c:pt>
                <c:pt idx="1854">
                  <c:v>132.5</c:v>
                </c:pt>
                <c:pt idx="1855">
                  <c:v>132.6</c:v>
                </c:pt>
                <c:pt idx="1856">
                  <c:v>132.6</c:v>
                </c:pt>
                <c:pt idx="1857">
                  <c:v>132.6</c:v>
                </c:pt>
                <c:pt idx="1858">
                  <c:v>132.6</c:v>
                </c:pt>
                <c:pt idx="1859">
                  <c:v>132.6</c:v>
                </c:pt>
                <c:pt idx="1860">
                  <c:v>132.6</c:v>
                </c:pt>
                <c:pt idx="1861">
                  <c:v>132.6</c:v>
                </c:pt>
                <c:pt idx="1862">
                  <c:v>132.6</c:v>
                </c:pt>
                <c:pt idx="1863">
                  <c:v>132.6</c:v>
                </c:pt>
                <c:pt idx="1864">
                  <c:v>132.6</c:v>
                </c:pt>
                <c:pt idx="1865">
                  <c:v>132.6</c:v>
                </c:pt>
                <c:pt idx="1866">
                  <c:v>132.6</c:v>
                </c:pt>
                <c:pt idx="1867">
                  <c:v>132.5</c:v>
                </c:pt>
                <c:pt idx="1868">
                  <c:v>132.5</c:v>
                </c:pt>
                <c:pt idx="1869">
                  <c:v>132.5</c:v>
                </c:pt>
                <c:pt idx="1870">
                  <c:v>132.5</c:v>
                </c:pt>
                <c:pt idx="1871">
                  <c:v>132.5</c:v>
                </c:pt>
                <c:pt idx="1872">
                  <c:v>132.5</c:v>
                </c:pt>
                <c:pt idx="1873">
                  <c:v>132.5</c:v>
                </c:pt>
                <c:pt idx="1874">
                  <c:v>132.5</c:v>
                </c:pt>
                <c:pt idx="1875">
                  <c:v>132.5</c:v>
                </c:pt>
                <c:pt idx="1876">
                  <c:v>132.5</c:v>
                </c:pt>
                <c:pt idx="1877">
                  <c:v>132.5</c:v>
                </c:pt>
                <c:pt idx="1878">
                  <c:v>132.5</c:v>
                </c:pt>
                <c:pt idx="1879">
                  <c:v>132.6</c:v>
                </c:pt>
                <c:pt idx="1880">
                  <c:v>132.6</c:v>
                </c:pt>
                <c:pt idx="1881">
                  <c:v>132.6</c:v>
                </c:pt>
                <c:pt idx="1882">
                  <c:v>132.6</c:v>
                </c:pt>
                <c:pt idx="1883">
                  <c:v>132.6</c:v>
                </c:pt>
                <c:pt idx="1884">
                  <c:v>132.6</c:v>
                </c:pt>
                <c:pt idx="1885">
                  <c:v>132.6</c:v>
                </c:pt>
                <c:pt idx="1886">
                  <c:v>132.6</c:v>
                </c:pt>
                <c:pt idx="1887">
                  <c:v>132.6</c:v>
                </c:pt>
                <c:pt idx="1888">
                  <c:v>132.6</c:v>
                </c:pt>
                <c:pt idx="1889">
                  <c:v>132.6</c:v>
                </c:pt>
                <c:pt idx="1890">
                  <c:v>132.6</c:v>
                </c:pt>
                <c:pt idx="1891">
                  <c:v>132.6</c:v>
                </c:pt>
                <c:pt idx="1892">
                  <c:v>132.5</c:v>
                </c:pt>
                <c:pt idx="1893">
                  <c:v>132.5</c:v>
                </c:pt>
                <c:pt idx="1894">
                  <c:v>132.5</c:v>
                </c:pt>
                <c:pt idx="1895">
                  <c:v>132.4</c:v>
                </c:pt>
                <c:pt idx="1896">
                  <c:v>132.4</c:v>
                </c:pt>
                <c:pt idx="1897">
                  <c:v>132.4</c:v>
                </c:pt>
                <c:pt idx="1898">
                  <c:v>132.4</c:v>
                </c:pt>
                <c:pt idx="1899">
                  <c:v>132.30000000000001</c:v>
                </c:pt>
                <c:pt idx="1900">
                  <c:v>132.30000000000001</c:v>
                </c:pt>
                <c:pt idx="1901">
                  <c:v>132.30000000000001</c:v>
                </c:pt>
                <c:pt idx="1902">
                  <c:v>132.19999999999999</c:v>
                </c:pt>
                <c:pt idx="1903">
                  <c:v>132.19999999999999</c:v>
                </c:pt>
                <c:pt idx="1904">
                  <c:v>132.19999999999999</c:v>
                </c:pt>
                <c:pt idx="1905">
                  <c:v>132.1</c:v>
                </c:pt>
                <c:pt idx="1906">
                  <c:v>132.1</c:v>
                </c:pt>
                <c:pt idx="1907">
                  <c:v>132.1</c:v>
                </c:pt>
                <c:pt idx="1908">
                  <c:v>132.1</c:v>
                </c:pt>
                <c:pt idx="1909">
                  <c:v>132.1</c:v>
                </c:pt>
                <c:pt idx="1910">
                  <c:v>132</c:v>
                </c:pt>
                <c:pt idx="1911">
                  <c:v>132</c:v>
                </c:pt>
                <c:pt idx="1912">
                  <c:v>132</c:v>
                </c:pt>
                <c:pt idx="1913">
                  <c:v>131.9</c:v>
                </c:pt>
                <c:pt idx="1914">
                  <c:v>131.9</c:v>
                </c:pt>
                <c:pt idx="1915">
                  <c:v>131.9</c:v>
                </c:pt>
                <c:pt idx="1916">
                  <c:v>131.80000000000001</c:v>
                </c:pt>
                <c:pt idx="1917">
                  <c:v>131.80000000000001</c:v>
                </c:pt>
                <c:pt idx="1918">
                  <c:v>131.80000000000001</c:v>
                </c:pt>
                <c:pt idx="1919">
                  <c:v>131.69999999999999</c:v>
                </c:pt>
                <c:pt idx="1920">
                  <c:v>131.69999999999999</c:v>
                </c:pt>
                <c:pt idx="1921">
                  <c:v>131.6</c:v>
                </c:pt>
                <c:pt idx="1922">
                  <c:v>131.6</c:v>
                </c:pt>
                <c:pt idx="1923">
                  <c:v>131.6</c:v>
                </c:pt>
                <c:pt idx="1924">
                  <c:v>131.5</c:v>
                </c:pt>
                <c:pt idx="1925">
                  <c:v>131.5</c:v>
                </c:pt>
                <c:pt idx="1926">
                  <c:v>131.5</c:v>
                </c:pt>
                <c:pt idx="1927">
                  <c:v>131.4</c:v>
                </c:pt>
                <c:pt idx="1928">
                  <c:v>131.4</c:v>
                </c:pt>
                <c:pt idx="1929">
                  <c:v>131.4</c:v>
                </c:pt>
                <c:pt idx="1930">
                  <c:v>131.30000000000001</c:v>
                </c:pt>
                <c:pt idx="1931">
                  <c:v>131.30000000000001</c:v>
                </c:pt>
                <c:pt idx="1932">
                  <c:v>131.30000000000001</c:v>
                </c:pt>
                <c:pt idx="1933">
                  <c:v>131.19999999999999</c:v>
                </c:pt>
                <c:pt idx="1934">
                  <c:v>131.19999999999999</c:v>
                </c:pt>
                <c:pt idx="1935">
                  <c:v>131.1</c:v>
                </c:pt>
                <c:pt idx="1936">
                  <c:v>131.1</c:v>
                </c:pt>
                <c:pt idx="1937">
                  <c:v>131.1</c:v>
                </c:pt>
                <c:pt idx="1938">
                  <c:v>131</c:v>
                </c:pt>
                <c:pt idx="1939">
                  <c:v>131</c:v>
                </c:pt>
                <c:pt idx="1940">
                  <c:v>130.9</c:v>
                </c:pt>
                <c:pt idx="1941">
                  <c:v>130.9</c:v>
                </c:pt>
                <c:pt idx="1942">
                  <c:v>130.9</c:v>
                </c:pt>
                <c:pt idx="1943">
                  <c:v>130.80000000000001</c:v>
                </c:pt>
                <c:pt idx="1944">
                  <c:v>130.80000000000001</c:v>
                </c:pt>
                <c:pt idx="1945">
                  <c:v>130.80000000000001</c:v>
                </c:pt>
                <c:pt idx="1946">
                  <c:v>130.80000000000001</c:v>
                </c:pt>
                <c:pt idx="1947">
                  <c:v>130.9</c:v>
                </c:pt>
                <c:pt idx="1948">
                  <c:v>131</c:v>
                </c:pt>
                <c:pt idx="1949">
                  <c:v>131.1</c:v>
                </c:pt>
                <c:pt idx="1950">
                  <c:v>131.30000000000001</c:v>
                </c:pt>
                <c:pt idx="1951">
                  <c:v>131.5</c:v>
                </c:pt>
                <c:pt idx="1952">
                  <c:v>131.6</c:v>
                </c:pt>
                <c:pt idx="1953">
                  <c:v>131.80000000000001</c:v>
                </c:pt>
                <c:pt idx="1954">
                  <c:v>132</c:v>
                </c:pt>
                <c:pt idx="1955">
                  <c:v>132.19999999999999</c:v>
                </c:pt>
                <c:pt idx="1956">
                  <c:v>132.30000000000001</c:v>
                </c:pt>
                <c:pt idx="1957">
                  <c:v>132.5</c:v>
                </c:pt>
                <c:pt idx="1958">
                  <c:v>132.69999999999999</c:v>
                </c:pt>
                <c:pt idx="1959">
                  <c:v>132.80000000000001</c:v>
                </c:pt>
                <c:pt idx="1960">
                  <c:v>133</c:v>
                </c:pt>
                <c:pt idx="1961">
                  <c:v>133.1</c:v>
                </c:pt>
                <c:pt idx="1962">
                  <c:v>133.19999999999999</c:v>
                </c:pt>
                <c:pt idx="1963">
                  <c:v>133.19999999999999</c:v>
                </c:pt>
                <c:pt idx="1964">
                  <c:v>133.30000000000001</c:v>
                </c:pt>
                <c:pt idx="1965">
                  <c:v>133.4</c:v>
                </c:pt>
                <c:pt idx="1966">
                  <c:v>133.5</c:v>
                </c:pt>
                <c:pt idx="1967">
                  <c:v>133.6</c:v>
                </c:pt>
                <c:pt idx="1968">
                  <c:v>133.80000000000001</c:v>
                </c:pt>
                <c:pt idx="1969">
                  <c:v>133.9</c:v>
                </c:pt>
                <c:pt idx="1970">
                  <c:v>134</c:v>
                </c:pt>
                <c:pt idx="1971">
                  <c:v>134.1</c:v>
                </c:pt>
                <c:pt idx="1972">
                  <c:v>134.30000000000001</c:v>
                </c:pt>
                <c:pt idx="1973">
                  <c:v>134.4</c:v>
                </c:pt>
                <c:pt idx="1974">
                  <c:v>134.5</c:v>
                </c:pt>
                <c:pt idx="1975">
                  <c:v>134.6</c:v>
                </c:pt>
                <c:pt idx="1976">
                  <c:v>134.80000000000001</c:v>
                </c:pt>
                <c:pt idx="1977">
                  <c:v>134.9</c:v>
                </c:pt>
                <c:pt idx="1978">
                  <c:v>135.1</c:v>
                </c:pt>
                <c:pt idx="1979">
                  <c:v>135.19999999999999</c:v>
                </c:pt>
                <c:pt idx="1980">
                  <c:v>135.19999999999999</c:v>
                </c:pt>
                <c:pt idx="1981">
                  <c:v>135.19999999999999</c:v>
                </c:pt>
                <c:pt idx="1982">
                  <c:v>135.19999999999999</c:v>
                </c:pt>
                <c:pt idx="1983">
                  <c:v>135.1</c:v>
                </c:pt>
                <c:pt idx="1984">
                  <c:v>135.1</c:v>
                </c:pt>
                <c:pt idx="1985">
                  <c:v>135.1</c:v>
                </c:pt>
                <c:pt idx="1986">
                  <c:v>135</c:v>
                </c:pt>
                <c:pt idx="1987">
                  <c:v>135</c:v>
                </c:pt>
                <c:pt idx="1988">
                  <c:v>135</c:v>
                </c:pt>
                <c:pt idx="1989">
                  <c:v>135</c:v>
                </c:pt>
                <c:pt idx="1990">
                  <c:v>134.9</c:v>
                </c:pt>
                <c:pt idx="1991">
                  <c:v>134.9</c:v>
                </c:pt>
                <c:pt idx="1992">
                  <c:v>134.9</c:v>
                </c:pt>
                <c:pt idx="1993">
                  <c:v>134.9</c:v>
                </c:pt>
                <c:pt idx="1994">
                  <c:v>134.80000000000001</c:v>
                </c:pt>
                <c:pt idx="1995">
                  <c:v>134.80000000000001</c:v>
                </c:pt>
                <c:pt idx="1996">
                  <c:v>134.80000000000001</c:v>
                </c:pt>
                <c:pt idx="1997">
                  <c:v>134.69999999999999</c:v>
                </c:pt>
                <c:pt idx="1998">
                  <c:v>134.69999999999999</c:v>
                </c:pt>
                <c:pt idx="1999">
                  <c:v>134.69999999999999</c:v>
                </c:pt>
                <c:pt idx="2000">
                  <c:v>134.69999999999999</c:v>
                </c:pt>
                <c:pt idx="2001">
                  <c:v>134.6</c:v>
                </c:pt>
                <c:pt idx="2002">
                  <c:v>134.6</c:v>
                </c:pt>
                <c:pt idx="2003">
                  <c:v>134.6</c:v>
                </c:pt>
                <c:pt idx="2004">
                  <c:v>134.5</c:v>
                </c:pt>
                <c:pt idx="2005">
                  <c:v>134.5</c:v>
                </c:pt>
                <c:pt idx="2006">
                  <c:v>134.5</c:v>
                </c:pt>
                <c:pt idx="2007">
                  <c:v>134.5</c:v>
                </c:pt>
                <c:pt idx="2008">
                  <c:v>134.4</c:v>
                </c:pt>
                <c:pt idx="2009">
                  <c:v>134.4</c:v>
                </c:pt>
                <c:pt idx="2010">
                  <c:v>134.4</c:v>
                </c:pt>
                <c:pt idx="2011">
                  <c:v>134.30000000000001</c:v>
                </c:pt>
                <c:pt idx="2012">
                  <c:v>134.30000000000001</c:v>
                </c:pt>
                <c:pt idx="2013">
                  <c:v>134.19999999999999</c:v>
                </c:pt>
                <c:pt idx="2014">
                  <c:v>134.19999999999999</c:v>
                </c:pt>
                <c:pt idx="2015">
                  <c:v>134.19999999999999</c:v>
                </c:pt>
                <c:pt idx="2016">
                  <c:v>134.1</c:v>
                </c:pt>
                <c:pt idx="2017">
                  <c:v>134.1</c:v>
                </c:pt>
                <c:pt idx="2018">
                  <c:v>134</c:v>
                </c:pt>
                <c:pt idx="2019">
                  <c:v>134</c:v>
                </c:pt>
                <c:pt idx="2020">
                  <c:v>133.9</c:v>
                </c:pt>
                <c:pt idx="2021">
                  <c:v>133.9</c:v>
                </c:pt>
                <c:pt idx="2022">
                  <c:v>133.9</c:v>
                </c:pt>
                <c:pt idx="2023">
                  <c:v>133.80000000000001</c:v>
                </c:pt>
                <c:pt idx="2024">
                  <c:v>133.80000000000001</c:v>
                </c:pt>
                <c:pt idx="2025">
                  <c:v>133.69999999999999</c:v>
                </c:pt>
                <c:pt idx="2026">
                  <c:v>133.69999999999999</c:v>
                </c:pt>
                <c:pt idx="2027">
                  <c:v>133.6</c:v>
                </c:pt>
                <c:pt idx="2028">
                  <c:v>133.6</c:v>
                </c:pt>
                <c:pt idx="2029">
                  <c:v>133.5</c:v>
                </c:pt>
                <c:pt idx="2030">
                  <c:v>133.5</c:v>
                </c:pt>
                <c:pt idx="2031">
                  <c:v>133.4</c:v>
                </c:pt>
                <c:pt idx="2032">
                  <c:v>133.4</c:v>
                </c:pt>
                <c:pt idx="2033">
                  <c:v>133.30000000000001</c:v>
                </c:pt>
                <c:pt idx="2034">
                  <c:v>133.19999999999999</c:v>
                </c:pt>
                <c:pt idx="2035">
                  <c:v>133.19999999999999</c:v>
                </c:pt>
                <c:pt idx="2036">
                  <c:v>133.1</c:v>
                </c:pt>
                <c:pt idx="2037">
                  <c:v>133.1</c:v>
                </c:pt>
                <c:pt idx="2038">
                  <c:v>133</c:v>
                </c:pt>
                <c:pt idx="2039">
                  <c:v>132.9</c:v>
                </c:pt>
                <c:pt idx="2040">
                  <c:v>132.9</c:v>
                </c:pt>
                <c:pt idx="2041">
                  <c:v>132.80000000000001</c:v>
                </c:pt>
                <c:pt idx="2042">
                  <c:v>132.80000000000001</c:v>
                </c:pt>
                <c:pt idx="2043">
                  <c:v>132.69999999999999</c:v>
                </c:pt>
                <c:pt idx="2044">
                  <c:v>132.6</c:v>
                </c:pt>
                <c:pt idx="2045">
                  <c:v>132.6</c:v>
                </c:pt>
                <c:pt idx="2046">
                  <c:v>132.5</c:v>
                </c:pt>
                <c:pt idx="2047">
                  <c:v>132.4</c:v>
                </c:pt>
                <c:pt idx="2048">
                  <c:v>132.4</c:v>
                </c:pt>
                <c:pt idx="2049">
                  <c:v>132.4</c:v>
                </c:pt>
                <c:pt idx="2050">
                  <c:v>132.4</c:v>
                </c:pt>
                <c:pt idx="2051">
                  <c:v>132.4</c:v>
                </c:pt>
                <c:pt idx="2052">
                  <c:v>132.4</c:v>
                </c:pt>
                <c:pt idx="2053">
                  <c:v>132.4</c:v>
                </c:pt>
                <c:pt idx="2054">
                  <c:v>132.4</c:v>
                </c:pt>
                <c:pt idx="2055">
                  <c:v>132.30000000000001</c:v>
                </c:pt>
                <c:pt idx="2056">
                  <c:v>132.4</c:v>
                </c:pt>
                <c:pt idx="2057">
                  <c:v>132.4</c:v>
                </c:pt>
                <c:pt idx="2058">
                  <c:v>132.4</c:v>
                </c:pt>
                <c:pt idx="2059">
                  <c:v>132.4</c:v>
                </c:pt>
                <c:pt idx="2060">
                  <c:v>132.4</c:v>
                </c:pt>
                <c:pt idx="2061">
                  <c:v>132.4</c:v>
                </c:pt>
                <c:pt idx="2062">
                  <c:v>132.4</c:v>
                </c:pt>
                <c:pt idx="2063">
                  <c:v>132.4</c:v>
                </c:pt>
                <c:pt idx="2064">
                  <c:v>132.4</c:v>
                </c:pt>
                <c:pt idx="2065">
                  <c:v>132.4</c:v>
                </c:pt>
                <c:pt idx="2066">
                  <c:v>132.4</c:v>
                </c:pt>
                <c:pt idx="2067">
                  <c:v>132.4</c:v>
                </c:pt>
                <c:pt idx="2068">
                  <c:v>132.4</c:v>
                </c:pt>
                <c:pt idx="2069">
                  <c:v>132.4</c:v>
                </c:pt>
                <c:pt idx="2070">
                  <c:v>132.4</c:v>
                </c:pt>
                <c:pt idx="2071">
                  <c:v>132.4</c:v>
                </c:pt>
                <c:pt idx="2072">
                  <c:v>132.5</c:v>
                </c:pt>
                <c:pt idx="2073">
                  <c:v>132.5</c:v>
                </c:pt>
                <c:pt idx="2074">
                  <c:v>132.5</c:v>
                </c:pt>
                <c:pt idx="2075">
                  <c:v>132.5</c:v>
                </c:pt>
                <c:pt idx="2076">
                  <c:v>132.5</c:v>
                </c:pt>
                <c:pt idx="2077">
                  <c:v>132.5</c:v>
                </c:pt>
                <c:pt idx="2078">
                  <c:v>132.5</c:v>
                </c:pt>
                <c:pt idx="2079">
                  <c:v>132.5</c:v>
                </c:pt>
                <c:pt idx="2080">
                  <c:v>132.5</c:v>
                </c:pt>
                <c:pt idx="2081">
                  <c:v>132.5</c:v>
                </c:pt>
                <c:pt idx="2082">
                  <c:v>132.5</c:v>
                </c:pt>
                <c:pt idx="2083">
                  <c:v>132.5</c:v>
                </c:pt>
                <c:pt idx="2084">
                  <c:v>132.5</c:v>
                </c:pt>
                <c:pt idx="2085">
                  <c:v>132.5</c:v>
                </c:pt>
                <c:pt idx="2086">
                  <c:v>132.5</c:v>
                </c:pt>
                <c:pt idx="2087">
                  <c:v>132.5</c:v>
                </c:pt>
                <c:pt idx="2088">
                  <c:v>132.5</c:v>
                </c:pt>
                <c:pt idx="2089">
                  <c:v>132.5</c:v>
                </c:pt>
                <c:pt idx="2090">
                  <c:v>132.5</c:v>
                </c:pt>
                <c:pt idx="2091">
                  <c:v>132.5</c:v>
                </c:pt>
                <c:pt idx="2092">
                  <c:v>132.5</c:v>
                </c:pt>
                <c:pt idx="2093">
                  <c:v>132.4</c:v>
                </c:pt>
                <c:pt idx="2094">
                  <c:v>132.4</c:v>
                </c:pt>
                <c:pt idx="2095">
                  <c:v>132.4</c:v>
                </c:pt>
                <c:pt idx="2096">
                  <c:v>132.4</c:v>
                </c:pt>
                <c:pt idx="2097">
                  <c:v>132.4</c:v>
                </c:pt>
                <c:pt idx="2098">
                  <c:v>132.4</c:v>
                </c:pt>
                <c:pt idx="2099">
                  <c:v>132.30000000000001</c:v>
                </c:pt>
                <c:pt idx="2100">
                  <c:v>132.30000000000001</c:v>
                </c:pt>
                <c:pt idx="2101">
                  <c:v>132.30000000000001</c:v>
                </c:pt>
                <c:pt idx="2102">
                  <c:v>132.30000000000001</c:v>
                </c:pt>
                <c:pt idx="2103">
                  <c:v>132.19999999999999</c:v>
                </c:pt>
                <c:pt idx="2104">
                  <c:v>132.19999999999999</c:v>
                </c:pt>
                <c:pt idx="2105">
                  <c:v>132.19999999999999</c:v>
                </c:pt>
                <c:pt idx="2106">
                  <c:v>132.19999999999999</c:v>
                </c:pt>
                <c:pt idx="2107">
                  <c:v>132.1</c:v>
                </c:pt>
                <c:pt idx="2108">
                  <c:v>132.1</c:v>
                </c:pt>
                <c:pt idx="2109">
                  <c:v>132</c:v>
                </c:pt>
                <c:pt idx="2110">
                  <c:v>132</c:v>
                </c:pt>
                <c:pt idx="2111">
                  <c:v>132</c:v>
                </c:pt>
                <c:pt idx="2112">
                  <c:v>131.9</c:v>
                </c:pt>
                <c:pt idx="2113">
                  <c:v>131.9</c:v>
                </c:pt>
                <c:pt idx="2114">
                  <c:v>131.9</c:v>
                </c:pt>
                <c:pt idx="2115">
                  <c:v>131.80000000000001</c:v>
                </c:pt>
                <c:pt idx="2116">
                  <c:v>131.80000000000001</c:v>
                </c:pt>
                <c:pt idx="2117">
                  <c:v>131.69999999999999</c:v>
                </c:pt>
                <c:pt idx="2118">
                  <c:v>131.5</c:v>
                </c:pt>
                <c:pt idx="2119">
                  <c:v>131.4</c:v>
                </c:pt>
                <c:pt idx="2120">
                  <c:v>131.19999999999999</c:v>
                </c:pt>
                <c:pt idx="2121">
                  <c:v>131.1</c:v>
                </c:pt>
                <c:pt idx="2122">
                  <c:v>130.9</c:v>
                </c:pt>
                <c:pt idx="2123">
                  <c:v>130.80000000000001</c:v>
                </c:pt>
                <c:pt idx="2124">
                  <c:v>130.69999999999999</c:v>
                </c:pt>
                <c:pt idx="2125">
                  <c:v>130.5</c:v>
                </c:pt>
                <c:pt idx="2126">
                  <c:v>130.4</c:v>
                </c:pt>
                <c:pt idx="2127">
                  <c:v>130.19999999999999</c:v>
                </c:pt>
                <c:pt idx="2128">
                  <c:v>130.1</c:v>
                </c:pt>
                <c:pt idx="2129">
                  <c:v>129.9</c:v>
                </c:pt>
                <c:pt idx="2130">
                  <c:v>129.80000000000001</c:v>
                </c:pt>
                <c:pt idx="2131">
                  <c:v>129.69999999999999</c:v>
                </c:pt>
                <c:pt idx="2132">
                  <c:v>129.5</c:v>
                </c:pt>
                <c:pt idx="2133">
                  <c:v>129.4</c:v>
                </c:pt>
                <c:pt idx="2134">
                  <c:v>129.30000000000001</c:v>
                </c:pt>
                <c:pt idx="2135">
                  <c:v>129.1</c:v>
                </c:pt>
                <c:pt idx="2136">
                  <c:v>129</c:v>
                </c:pt>
                <c:pt idx="2137">
                  <c:v>128.9</c:v>
                </c:pt>
                <c:pt idx="2138">
                  <c:v>128.80000000000001</c:v>
                </c:pt>
                <c:pt idx="2139">
                  <c:v>128.69999999999999</c:v>
                </c:pt>
                <c:pt idx="2140">
                  <c:v>128.5</c:v>
                </c:pt>
                <c:pt idx="2141">
                  <c:v>128.4</c:v>
                </c:pt>
                <c:pt idx="2142">
                  <c:v>128.30000000000001</c:v>
                </c:pt>
                <c:pt idx="2143">
                  <c:v>128.19999999999999</c:v>
                </c:pt>
                <c:pt idx="2144">
                  <c:v>128.1</c:v>
                </c:pt>
                <c:pt idx="2145">
                  <c:v>128</c:v>
                </c:pt>
                <c:pt idx="2146">
                  <c:v>127.8</c:v>
                </c:pt>
                <c:pt idx="2147">
                  <c:v>127.7</c:v>
                </c:pt>
                <c:pt idx="2148">
                  <c:v>127.6</c:v>
                </c:pt>
                <c:pt idx="2149">
                  <c:v>127.5</c:v>
                </c:pt>
                <c:pt idx="2150">
                  <c:v>127.4</c:v>
                </c:pt>
                <c:pt idx="2151">
                  <c:v>127.3</c:v>
                </c:pt>
                <c:pt idx="2152">
                  <c:v>127.2</c:v>
                </c:pt>
                <c:pt idx="2153">
                  <c:v>127.1</c:v>
                </c:pt>
                <c:pt idx="2154">
                  <c:v>127</c:v>
                </c:pt>
                <c:pt idx="2155">
                  <c:v>126.9</c:v>
                </c:pt>
                <c:pt idx="2156">
                  <c:v>126.8</c:v>
                </c:pt>
                <c:pt idx="2157">
                  <c:v>126.7</c:v>
                </c:pt>
                <c:pt idx="2158">
                  <c:v>126.6</c:v>
                </c:pt>
                <c:pt idx="2159">
                  <c:v>126.5</c:v>
                </c:pt>
                <c:pt idx="2160">
                  <c:v>126.4</c:v>
                </c:pt>
                <c:pt idx="2161">
                  <c:v>126.3</c:v>
                </c:pt>
                <c:pt idx="2162">
                  <c:v>126.2</c:v>
                </c:pt>
                <c:pt idx="2163">
                  <c:v>126.1</c:v>
                </c:pt>
                <c:pt idx="2164">
                  <c:v>126.1</c:v>
                </c:pt>
                <c:pt idx="2165">
                  <c:v>126</c:v>
                </c:pt>
                <c:pt idx="2166">
                  <c:v>125.9</c:v>
                </c:pt>
                <c:pt idx="2167">
                  <c:v>125.8</c:v>
                </c:pt>
                <c:pt idx="2168">
                  <c:v>125.7</c:v>
                </c:pt>
                <c:pt idx="2169">
                  <c:v>125.6</c:v>
                </c:pt>
                <c:pt idx="2170">
                  <c:v>125.5</c:v>
                </c:pt>
                <c:pt idx="2171">
                  <c:v>125.5</c:v>
                </c:pt>
                <c:pt idx="2172">
                  <c:v>125.4</c:v>
                </c:pt>
                <c:pt idx="2173">
                  <c:v>125.3</c:v>
                </c:pt>
                <c:pt idx="2174">
                  <c:v>125.2</c:v>
                </c:pt>
                <c:pt idx="2175">
                  <c:v>125.1</c:v>
                </c:pt>
                <c:pt idx="2176">
                  <c:v>125</c:v>
                </c:pt>
                <c:pt idx="2177">
                  <c:v>125</c:v>
                </c:pt>
                <c:pt idx="2178">
                  <c:v>124.9</c:v>
                </c:pt>
                <c:pt idx="2179">
                  <c:v>124.8</c:v>
                </c:pt>
                <c:pt idx="2180">
                  <c:v>124.7</c:v>
                </c:pt>
                <c:pt idx="2181">
                  <c:v>124.6</c:v>
                </c:pt>
                <c:pt idx="2182">
                  <c:v>124.5</c:v>
                </c:pt>
                <c:pt idx="2183">
                  <c:v>124.5</c:v>
                </c:pt>
                <c:pt idx="2184">
                  <c:v>124.4</c:v>
                </c:pt>
                <c:pt idx="2185">
                  <c:v>124.4</c:v>
                </c:pt>
                <c:pt idx="2186">
                  <c:v>124.4</c:v>
                </c:pt>
                <c:pt idx="2187">
                  <c:v>124.3</c:v>
                </c:pt>
                <c:pt idx="2188">
                  <c:v>124.3</c:v>
                </c:pt>
                <c:pt idx="2189">
                  <c:v>124.3</c:v>
                </c:pt>
                <c:pt idx="2190">
                  <c:v>124.2</c:v>
                </c:pt>
                <c:pt idx="2191">
                  <c:v>124.2</c:v>
                </c:pt>
                <c:pt idx="2192">
                  <c:v>124.2</c:v>
                </c:pt>
                <c:pt idx="2193">
                  <c:v>124.1</c:v>
                </c:pt>
                <c:pt idx="2194">
                  <c:v>124.1</c:v>
                </c:pt>
                <c:pt idx="2195">
                  <c:v>124</c:v>
                </c:pt>
                <c:pt idx="2196">
                  <c:v>124</c:v>
                </c:pt>
                <c:pt idx="2197">
                  <c:v>124</c:v>
                </c:pt>
                <c:pt idx="2198">
                  <c:v>123.9</c:v>
                </c:pt>
                <c:pt idx="2199">
                  <c:v>123.9</c:v>
                </c:pt>
                <c:pt idx="2200">
                  <c:v>123.8</c:v>
                </c:pt>
                <c:pt idx="2201">
                  <c:v>123.8</c:v>
                </c:pt>
                <c:pt idx="2202">
                  <c:v>123.8</c:v>
                </c:pt>
                <c:pt idx="2203">
                  <c:v>123.7</c:v>
                </c:pt>
                <c:pt idx="2204">
                  <c:v>123.7</c:v>
                </c:pt>
                <c:pt idx="2205">
                  <c:v>123.7</c:v>
                </c:pt>
                <c:pt idx="2206">
                  <c:v>123.6</c:v>
                </c:pt>
                <c:pt idx="2207">
                  <c:v>123.6</c:v>
                </c:pt>
                <c:pt idx="2208">
                  <c:v>123.6</c:v>
                </c:pt>
                <c:pt idx="2209">
                  <c:v>123.5</c:v>
                </c:pt>
                <c:pt idx="2210">
                  <c:v>123.5</c:v>
                </c:pt>
                <c:pt idx="2211">
                  <c:v>123.4</c:v>
                </c:pt>
                <c:pt idx="2212">
                  <c:v>123.4</c:v>
                </c:pt>
                <c:pt idx="2213">
                  <c:v>123.4</c:v>
                </c:pt>
                <c:pt idx="2214">
                  <c:v>123.3</c:v>
                </c:pt>
                <c:pt idx="2215">
                  <c:v>123.3</c:v>
                </c:pt>
                <c:pt idx="2216">
                  <c:v>123.3</c:v>
                </c:pt>
                <c:pt idx="2217">
                  <c:v>123.2</c:v>
                </c:pt>
                <c:pt idx="2218">
                  <c:v>123.2</c:v>
                </c:pt>
                <c:pt idx="2219">
                  <c:v>123.2</c:v>
                </c:pt>
                <c:pt idx="2220">
                  <c:v>123.1</c:v>
                </c:pt>
                <c:pt idx="2221">
                  <c:v>123.1</c:v>
                </c:pt>
                <c:pt idx="2222">
                  <c:v>123.1</c:v>
                </c:pt>
                <c:pt idx="2223">
                  <c:v>123</c:v>
                </c:pt>
                <c:pt idx="2224">
                  <c:v>123</c:v>
                </c:pt>
                <c:pt idx="2225">
                  <c:v>123</c:v>
                </c:pt>
                <c:pt idx="2226">
                  <c:v>122.9</c:v>
                </c:pt>
                <c:pt idx="2227">
                  <c:v>122.9</c:v>
                </c:pt>
                <c:pt idx="2228">
                  <c:v>122.9</c:v>
                </c:pt>
                <c:pt idx="2229">
                  <c:v>122.8</c:v>
                </c:pt>
                <c:pt idx="2230">
                  <c:v>122.8</c:v>
                </c:pt>
                <c:pt idx="2231">
                  <c:v>122.7</c:v>
                </c:pt>
                <c:pt idx="2232">
                  <c:v>122.7</c:v>
                </c:pt>
                <c:pt idx="2233">
                  <c:v>122.7</c:v>
                </c:pt>
                <c:pt idx="2234">
                  <c:v>122.6</c:v>
                </c:pt>
                <c:pt idx="2235">
                  <c:v>122.6</c:v>
                </c:pt>
                <c:pt idx="2236">
                  <c:v>122.6</c:v>
                </c:pt>
                <c:pt idx="2237">
                  <c:v>122.5</c:v>
                </c:pt>
                <c:pt idx="2238">
                  <c:v>122.5</c:v>
                </c:pt>
                <c:pt idx="2239">
                  <c:v>122.5</c:v>
                </c:pt>
                <c:pt idx="2240">
                  <c:v>122.4</c:v>
                </c:pt>
                <c:pt idx="2241">
                  <c:v>122.4</c:v>
                </c:pt>
                <c:pt idx="2242">
                  <c:v>122.4</c:v>
                </c:pt>
                <c:pt idx="2243">
                  <c:v>122.3</c:v>
                </c:pt>
                <c:pt idx="2244">
                  <c:v>122.3</c:v>
                </c:pt>
                <c:pt idx="2245">
                  <c:v>122.3</c:v>
                </c:pt>
                <c:pt idx="2246">
                  <c:v>122.2</c:v>
                </c:pt>
                <c:pt idx="2247">
                  <c:v>122.2</c:v>
                </c:pt>
                <c:pt idx="2248">
                  <c:v>122.2</c:v>
                </c:pt>
                <c:pt idx="2249">
                  <c:v>122.1</c:v>
                </c:pt>
                <c:pt idx="2250">
                  <c:v>122.1</c:v>
                </c:pt>
                <c:pt idx="2251">
                  <c:v>122</c:v>
                </c:pt>
                <c:pt idx="2252">
                  <c:v>121.9</c:v>
                </c:pt>
                <c:pt idx="2253">
                  <c:v>121.9</c:v>
                </c:pt>
                <c:pt idx="2254">
                  <c:v>121.8</c:v>
                </c:pt>
                <c:pt idx="2255">
                  <c:v>121.8</c:v>
                </c:pt>
                <c:pt idx="2256">
                  <c:v>121.7</c:v>
                </c:pt>
                <c:pt idx="2257">
                  <c:v>121.7</c:v>
                </c:pt>
                <c:pt idx="2258">
                  <c:v>121.6</c:v>
                </c:pt>
                <c:pt idx="2259">
                  <c:v>121.5</c:v>
                </c:pt>
                <c:pt idx="2260">
                  <c:v>121.5</c:v>
                </c:pt>
                <c:pt idx="2261">
                  <c:v>121.4</c:v>
                </c:pt>
                <c:pt idx="2262">
                  <c:v>121.4</c:v>
                </c:pt>
                <c:pt idx="2263">
                  <c:v>121.3</c:v>
                </c:pt>
                <c:pt idx="2264">
                  <c:v>121.2</c:v>
                </c:pt>
                <c:pt idx="2265">
                  <c:v>121.2</c:v>
                </c:pt>
                <c:pt idx="2266">
                  <c:v>121.1</c:v>
                </c:pt>
                <c:pt idx="2267">
                  <c:v>121.1</c:v>
                </c:pt>
                <c:pt idx="2268">
                  <c:v>121</c:v>
                </c:pt>
                <c:pt idx="2269">
                  <c:v>121</c:v>
                </c:pt>
                <c:pt idx="2270">
                  <c:v>120.9</c:v>
                </c:pt>
                <c:pt idx="2271">
                  <c:v>120.9</c:v>
                </c:pt>
                <c:pt idx="2272">
                  <c:v>120.8</c:v>
                </c:pt>
                <c:pt idx="2273">
                  <c:v>120.8</c:v>
                </c:pt>
                <c:pt idx="2274">
                  <c:v>120.7</c:v>
                </c:pt>
                <c:pt idx="2275">
                  <c:v>120.7</c:v>
                </c:pt>
                <c:pt idx="2276">
                  <c:v>120.6</c:v>
                </c:pt>
                <c:pt idx="2277">
                  <c:v>120.6</c:v>
                </c:pt>
                <c:pt idx="2278">
                  <c:v>120.5</c:v>
                </c:pt>
                <c:pt idx="2279">
                  <c:v>120.4</c:v>
                </c:pt>
                <c:pt idx="2280">
                  <c:v>120.4</c:v>
                </c:pt>
                <c:pt idx="2281">
                  <c:v>120.3</c:v>
                </c:pt>
                <c:pt idx="2282">
                  <c:v>120.3</c:v>
                </c:pt>
                <c:pt idx="2283">
                  <c:v>120.2</c:v>
                </c:pt>
                <c:pt idx="2284">
                  <c:v>120.2</c:v>
                </c:pt>
                <c:pt idx="2285">
                  <c:v>120.1</c:v>
                </c:pt>
                <c:pt idx="2286">
                  <c:v>120.1</c:v>
                </c:pt>
                <c:pt idx="2287">
                  <c:v>120</c:v>
                </c:pt>
                <c:pt idx="2288">
                  <c:v>120</c:v>
                </c:pt>
                <c:pt idx="2289">
                  <c:v>119.9</c:v>
                </c:pt>
                <c:pt idx="2290">
                  <c:v>119.8</c:v>
                </c:pt>
                <c:pt idx="2291">
                  <c:v>119.8</c:v>
                </c:pt>
                <c:pt idx="2292">
                  <c:v>119.7</c:v>
                </c:pt>
                <c:pt idx="2293">
                  <c:v>119.7</c:v>
                </c:pt>
                <c:pt idx="2294">
                  <c:v>119.6</c:v>
                </c:pt>
                <c:pt idx="2295">
                  <c:v>119.5</c:v>
                </c:pt>
                <c:pt idx="2296">
                  <c:v>119.5</c:v>
                </c:pt>
                <c:pt idx="2297">
                  <c:v>119.4</c:v>
                </c:pt>
                <c:pt idx="2298">
                  <c:v>119.4</c:v>
                </c:pt>
                <c:pt idx="2299">
                  <c:v>119.3</c:v>
                </c:pt>
                <c:pt idx="2300">
                  <c:v>119.2</c:v>
                </c:pt>
                <c:pt idx="2301">
                  <c:v>119.2</c:v>
                </c:pt>
                <c:pt idx="2302">
                  <c:v>119.1</c:v>
                </c:pt>
                <c:pt idx="2303">
                  <c:v>119.1</c:v>
                </c:pt>
                <c:pt idx="2304">
                  <c:v>119</c:v>
                </c:pt>
                <c:pt idx="2305">
                  <c:v>119</c:v>
                </c:pt>
                <c:pt idx="2306">
                  <c:v>118.9</c:v>
                </c:pt>
                <c:pt idx="2307">
                  <c:v>118.8</c:v>
                </c:pt>
                <c:pt idx="2308">
                  <c:v>118.8</c:v>
                </c:pt>
                <c:pt idx="2309">
                  <c:v>118.7</c:v>
                </c:pt>
                <c:pt idx="2310">
                  <c:v>118.7</c:v>
                </c:pt>
                <c:pt idx="2311">
                  <c:v>118.6</c:v>
                </c:pt>
                <c:pt idx="2312">
                  <c:v>118.6</c:v>
                </c:pt>
                <c:pt idx="2313">
                  <c:v>118.5</c:v>
                </c:pt>
                <c:pt idx="2314">
                  <c:v>118.5</c:v>
                </c:pt>
                <c:pt idx="2315">
                  <c:v>118.5</c:v>
                </c:pt>
                <c:pt idx="2316">
                  <c:v>118.5</c:v>
                </c:pt>
                <c:pt idx="2317">
                  <c:v>118.5</c:v>
                </c:pt>
                <c:pt idx="2318">
                  <c:v>118.5</c:v>
                </c:pt>
                <c:pt idx="2319">
                  <c:v>118.4</c:v>
                </c:pt>
                <c:pt idx="2320">
                  <c:v>118.4</c:v>
                </c:pt>
                <c:pt idx="2321">
                  <c:v>118.4</c:v>
                </c:pt>
                <c:pt idx="2322">
                  <c:v>118.4</c:v>
                </c:pt>
                <c:pt idx="2323">
                  <c:v>118.4</c:v>
                </c:pt>
                <c:pt idx="2324">
                  <c:v>118.4</c:v>
                </c:pt>
                <c:pt idx="2325">
                  <c:v>118.4</c:v>
                </c:pt>
                <c:pt idx="2326">
                  <c:v>118.4</c:v>
                </c:pt>
                <c:pt idx="2327">
                  <c:v>118.4</c:v>
                </c:pt>
                <c:pt idx="2328">
                  <c:v>118.4</c:v>
                </c:pt>
                <c:pt idx="2329">
                  <c:v>118.3</c:v>
                </c:pt>
                <c:pt idx="2330">
                  <c:v>118.3</c:v>
                </c:pt>
                <c:pt idx="2331">
                  <c:v>118.3</c:v>
                </c:pt>
                <c:pt idx="2332">
                  <c:v>118.3</c:v>
                </c:pt>
                <c:pt idx="2333">
                  <c:v>118.3</c:v>
                </c:pt>
                <c:pt idx="2334">
                  <c:v>118.3</c:v>
                </c:pt>
                <c:pt idx="2335">
                  <c:v>118.3</c:v>
                </c:pt>
                <c:pt idx="2336">
                  <c:v>118.3</c:v>
                </c:pt>
                <c:pt idx="2337">
                  <c:v>118.2</c:v>
                </c:pt>
                <c:pt idx="2338">
                  <c:v>118.2</c:v>
                </c:pt>
                <c:pt idx="2339">
                  <c:v>118.2</c:v>
                </c:pt>
                <c:pt idx="2340">
                  <c:v>118.2</c:v>
                </c:pt>
                <c:pt idx="2341">
                  <c:v>118.2</c:v>
                </c:pt>
                <c:pt idx="2342">
                  <c:v>118.2</c:v>
                </c:pt>
                <c:pt idx="2343">
                  <c:v>118.2</c:v>
                </c:pt>
                <c:pt idx="2344">
                  <c:v>118.2</c:v>
                </c:pt>
                <c:pt idx="2345">
                  <c:v>118.2</c:v>
                </c:pt>
                <c:pt idx="2346">
                  <c:v>118.1</c:v>
                </c:pt>
                <c:pt idx="2347">
                  <c:v>118.1</c:v>
                </c:pt>
                <c:pt idx="2348">
                  <c:v>118.1</c:v>
                </c:pt>
                <c:pt idx="2349">
                  <c:v>118.1</c:v>
                </c:pt>
                <c:pt idx="2350">
                  <c:v>118.1</c:v>
                </c:pt>
                <c:pt idx="2351">
                  <c:v>118.1</c:v>
                </c:pt>
                <c:pt idx="2352">
                  <c:v>118.1</c:v>
                </c:pt>
                <c:pt idx="2353">
                  <c:v>118</c:v>
                </c:pt>
                <c:pt idx="2354">
                  <c:v>118</c:v>
                </c:pt>
                <c:pt idx="2355">
                  <c:v>118</c:v>
                </c:pt>
                <c:pt idx="2356">
                  <c:v>118</c:v>
                </c:pt>
                <c:pt idx="2357">
                  <c:v>118</c:v>
                </c:pt>
                <c:pt idx="2358">
                  <c:v>118</c:v>
                </c:pt>
                <c:pt idx="2359">
                  <c:v>117.9</c:v>
                </c:pt>
                <c:pt idx="2360">
                  <c:v>117.9</c:v>
                </c:pt>
                <c:pt idx="2361">
                  <c:v>117.9</c:v>
                </c:pt>
                <c:pt idx="2362">
                  <c:v>117.9</c:v>
                </c:pt>
                <c:pt idx="2363">
                  <c:v>117.9</c:v>
                </c:pt>
                <c:pt idx="2364">
                  <c:v>117.8</c:v>
                </c:pt>
                <c:pt idx="2365">
                  <c:v>117.8</c:v>
                </c:pt>
                <c:pt idx="2366">
                  <c:v>117.8</c:v>
                </c:pt>
                <c:pt idx="2367">
                  <c:v>117.8</c:v>
                </c:pt>
                <c:pt idx="2368">
                  <c:v>117.8</c:v>
                </c:pt>
                <c:pt idx="2369">
                  <c:v>117.8</c:v>
                </c:pt>
                <c:pt idx="2370">
                  <c:v>117.8</c:v>
                </c:pt>
                <c:pt idx="2371">
                  <c:v>117.8</c:v>
                </c:pt>
                <c:pt idx="2372">
                  <c:v>117.7</c:v>
                </c:pt>
                <c:pt idx="2373">
                  <c:v>117.7</c:v>
                </c:pt>
                <c:pt idx="2374">
                  <c:v>117.7</c:v>
                </c:pt>
                <c:pt idx="2375">
                  <c:v>117.7</c:v>
                </c:pt>
                <c:pt idx="2376">
                  <c:v>117.6</c:v>
                </c:pt>
                <c:pt idx="2377">
                  <c:v>117.6</c:v>
                </c:pt>
                <c:pt idx="2378">
                  <c:v>117.6</c:v>
                </c:pt>
                <c:pt idx="2379">
                  <c:v>117.6</c:v>
                </c:pt>
                <c:pt idx="2380">
                  <c:v>117.5</c:v>
                </c:pt>
                <c:pt idx="2381">
                  <c:v>117.5</c:v>
                </c:pt>
                <c:pt idx="2382">
                  <c:v>117.5</c:v>
                </c:pt>
                <c:pt idx="2383">
                  <c:v>117.5</c:v>
                </c:pt>
                <c:pt idx="2384">
                  <c:v>117.4</c:v>
                </c:pt>
                <c:pt idx="2385">
                  <c:v>117.4</c:v>
                </c:pt>
                <c:pt idx="2386">
                  <c:v>117.4</c:v>
                </c:pt>
                <c:pt idx="2387">
                  <c:v>117.3</c:v>
                </c:pt>
                <c:pt idx="2388">
                  <c:v>117.3</c:v>
                </c:pt>
                <c:pt idx="2389">
                  <c:v>117.3</c:v>
                </c:pt>
                <c:pt idx="2390">
                  <c:v>117.2</c:v>
                </c:pt>
                <c:pt idx="2391">
                  <c:v>117.2</c:v>
                </c:pt>
                <c:pt idx="2392">
                  <c:v>117.1</c:v>
                </c:pt>
                <c:pt idx="2393">
                  <c:v>117.1</c:v>
                </c:pt>
                <c:pt idx="2394">
                  <c:v>117.1</c:v>
                </c:pt>
                <c:pt idx="2395">
                  <c:v>117</c:v>
                </c:pt>
                <c:pt idx="2396">
                  <c:v>117</c:v>
                </c:pt>
                <c:pt idx="2397">
                  <c:v>116.9</c:v>
                </c:pt>
                <c:pt idx="2398">
                  <c:v>116.9</c:v>
                </c:pt>
                <c:pt idx="2399">
                  <c:v>116.8</c:v>
                </c:pt>
                <c:pt idx="2400">
                  <c:v>116.8</c:v>
                </c:pt>
                <c:pt idx="2401">
                  <c:v>116.8</c:v>
                </c:pt>
                <c:pt idx="2402">
                  <c:v>116.7</c:v>
                </c:pt>
                <c:pt idx="2403">
                  <c:v>116.7</c:v>
                </c:pt>
                <c:pt idx="2404">
                  <c:v>116.6</c:v>
                </c:pt>
                <c:pt idx="2405">
                  <c:v>116.6</c:v>
                </c:pt>
                <c:pt idx="2406">
                  <c:v>116.6</c:v>
                </c:pt>
                <c:pt idx="2407">
                  <c:v>116.5</c:v>
                </c:pt>
                <c:pt idx="2408">
                  <c:v>116.5</c:v>
                </c:pt>
                <c:pt idx="2409">
                  <c:v>116.4</c:v>
                </c:pt>
                <c:pt idx="2410">
                  <c:v>116.4</c:v>
                </c:pt>
                <c:pt idx="2411">
                  <c:v>116.3</c:v>
                </c:pt>
                <c:pt idx="2412">
                  <c:v>116.3</c:v>
                </c:pt>
                <c:pt idx="2413">
                  <c:v>116.3</c:v>
                </c:pt>
                <c:pt idx="2414">
                  <c:v>116.2</c:v>
                </c:pt>
                <c:pt idx="2415">
                  <c:v>116.2</c:v>
                </c:pt>
                <c:pt idx="2416">
                  <c:v>116.1</c:v>
                </c:pt>
                <c:pt idx="2417">
                  <c:v>116.1</c:v>
                </c:pt>
                <c:pt idx="2418">
                  <c:v>116.1</c:v>
                </c:pt>
                <c:pt idx="2419">
                  <c:v>116</c:v>
                </c:pt>
                <c:pt idx="2420">
                  <c:v>116</c:v>
                </c:pt>
                <c:pt idx="2421">
                  <c:v>115.9</c:v>
                </c:pt>
                <c:pt idx="2422">
                  <c:v>115.9</c:v>
                </c:pt>
                <c:pt idx="2423">
                  <c:v>115.9</c:v>
                </c:pt>
                <c:pt idx="2424">
                  <c:v>115.8</c:v>
                </c:pt>
                <c:pt idx="2425">
                  <c:v>115.8</c:v>
                </c:pt>
                <c:pt idx="2426">
                  <c:v>115.8</c:v>
                </c:pt>
                <c:pt idx="2427">
                  <c:v>115.7</c:v>
                </c:pt>
                <c:pt idx="2428">
                  <c:v>115.7</c:v>
                </c:pt>
                <c:pt idx="2429">
                  <c:v>115.6</c:v>
                </c:pt>
                <c:pt idx="2430">
                  <c:v>115.6</c:v>
                </c:pt>
                <c:pt idx="2431">
                  <c:v>115.6</c:v>
                </c:pt>
                <c:pt idx="2432">
                  <c:v>115.5</c:v>
                </c:pt>
                <c:pt idx="2433">
                  <c:v>115.5</c:v>
                </c:pt>
                <c:pt idx="2434">
                  <c:v>115.5</c:v>
                </c:pt>
                <c:pt idx="2435">
                  <c:v>115.4</c:v>
                </c:pt>
                <c:pt idx="2436">
                  <c:v>115.4</c:v>
                </c:pt>
                <c:pt idx="2437">
                  <c:v>115.3</c:v>
                </c:pt>
                <c:pt idx="2438">
                  <c:v>115.3</c:v>
                </c:pt>
                <c:pt idx="2439">
                  <c:v>115.3</c:v>
                </c:pt>
                <c:pt idx="2440">
                  <c:v>115.2</c:v>
                </c:pt>
                <c:pt idx="2441">
                  <c:v>115.2</c:v>
                </c:pt>
                <c:pt idx="2442">
                  <c:v>115.2</c:v>
                </c:pt>
                <c:pt idx="2443">
                  <c:v>115.1</c:v>
                </c:pt>
                <c:pt idx="2444">
                  <c:v>115.1</c:v>
                </c:pt>
                <c:pt idx="2445">
                  <c:v>115</c:v>
                </c:pt>
                <c:pt idx="2446">
                  <c:v>115</c:v>
                </c:pt>
                <c:pt idx="2447">
                  <c:v>114.9</c:v>
                </c:pt>
                <c:pt idx="2448">
                  <c:v>114.9</c:v>
                </c:pt>
                <c:pt idx="2449">
                  <c:v>114.9</c:v>
                </c:pt>
                <c:pt idx="2450">
                  <c:v>114.8</c:v>
                </c:pt>
                <c:pt idx="2451">
                  <c:v>114.8</c:v>
                </c:pt>
                <c:pt idx="2452">
                  <c:v>114.8</c:v>
                </c:pt>
                <c:pt idx="2453">
                  <c:v>114.8</c:v>
                </c:pt>
                <c:pt idx="2454">
                  <c:v>114.8</c:v>
                </c:pt>
                <c:pt idx="2455">
                  <c:v>114.8</c:v>
                </c:pt>
                <c:pt idx="2456">
                  <c:v>114.8</c:v>
                </c:pt>
                <c:pt idx="2457">
                  <c:v>114.8</c:v>
                </c:pt>
                <c:pt idx="2458">
                  <c:v>114.8</c:v>
                </c:pt>
                <c:pt idx="2459">
                  <c:v>114.8</c:v>
                </c:pt>
                <c:pt idx="2460">
                  <c:v>114.8</c:v>
                </c:pt>
                <c:pt idx="2461">
                  <c:v>114.8</c:v>
                </c:pt>
                <c:pt idx="2462">
                  <c:v>114.8</c:v>
                </c:pt>
                <c:pt idx="2463">
                  <c:v>114.8</c:v>
                </c:pt>
                <c:pt idx="2464">
                  <c:v>114.8</c:v>
                </c:pt>
                <c:pt idx="2465">
                  <c:v>114.8</c:v>
                </c:pt>
                <c:pt idx="2466">
                  <c:v>114.8</c:v>
                </c:pt>
                <c:pt idx="2467">
                  <c:v>114.8</c:v>
                </c:pt>
                <c:pt idx="2468">
                  <c:v>114.8</c:v>
                </c:pt>
                <c:pt idx="2469">
                  <c:v>114.8</c:v>
                </c:pt>
                <c:pt idx="2470">
                  <c:v>114.8</c:v>
                </c:pt>
                <c:pt idx="2471">
                  <c:v>114.8</c:v>
                </c:pt>
                <c:pt idx="2472">
                  <c:v>114.8</c:v>
                </c:pt>
                <c:pt idx="2473">
                  <c:v>114.8</c:v>
                </c:pt>
                <c:pt idx="2474">
                  <c:v>114.9</c:v>
                </c:pt>
                <c:pt idx="2475">
                  <c:v>114.9</c:v>
                </c:pt>
                <c:pt idx="2476">
                  <c:v>114.9</c:v>
                </c:pt>
                <c:pt idx="2477">
                  <c:v>114.9</c:v>
                </c:pt>
                <c:pt idx="2478">
                  <c:v>114.9</c:v>
                </c:pt>
                <c:pt idx="2479">
                  <c:v>114.9</c:v>
                </c:pt>
                <c:pt idx="2480">
                  <c:v>114.9</c:v>
                </c:pt>
                <c:pt idx="2481">
                  <c:v>114.9</c:v>
                </c:pt>
                <c:pt idx="2482">
                  <c:v>114.9</c:v>
                </c:pt>
                <c:pt idx="2483">
                  <c:v>114.9</c:v>
                </c:pt>
                <c:pt idx="2484">
                  <c:v>114.9</c:v>
                </c:pt>
                <c:pt idx="2485">
                  <c:v>114.9</c:v>
                </c:pt>
                <c:pt idx="2486">
                  <c:v>114.9</c:v>
                </c:pt>
                <c:pt idx="2487">
                  <c:v>114.9</c:v>
                </c:pt>
                <c:pt idx="2488">
                  <c:v>114.9</c:v>
                </c:pt>
                <c:pt idx="2489">
                  <c:v>114.9</c:v>
                </c:pt>
                <c:pt idx="2490">
                  <c:v>114.9</c:v>
                </c:pt>
                <c:pt idx="2491">
                  <c:v>114.9</c:v>
                </c:pt>
                <c:pt idx="2492">
                  <c:v>114.9</c:v>
                </c:pt>
                <c:pt idx="2493">
                  <c:v>114.9</c:v>
                </c:pt>
                <c:pt idx="2494">
                  <c:v>115</c:v>
                </c:pt>
                <c:pt idx="2495">
                  <c:v>115</c:v>
                </c:pt>
                <c:pt idx="2496">
                  <c:v>115</c:v>
                </c:pt>
                <c:pt idx="2497">
                  <c:v>115</c:v>
                </c:pt>
                <c:pt idx="2498">
                  <c:v>115</c:v>
                </c:pt>
                <c:pt idx="2499">
                  <c:v>115</c:v>
                </c:pt>
                <c:pt idx="2500">
                  <c:v>115</c:v>
                </c:pt>
                <c:pt idx="2501">
                  <c:v>115</c:v>
                </c:pt>
                <c:pt idx="2502">
                  <c:v>115.1</c:v>
                </c:pt>
                <c:pt idx="2503">
                  <c:v>115.1</c:v>
                </c:pt>
                <c:pt idx="2504">
                  <c:v>115.1</c:v>
                </c:pt>
                <c:pt idx="2505">
                  <c:v>115</c:v>
                </c:pt>
                <c:pt idx="2506">
                  <c:v>115</c:v>
                </c:pt>
                <c:pt idx="2507">
                  <c:v>115.1</c:v>
                </c:pt>
                <c:pt idx="2508">
                  <c:v>115.1</c:v>
                </c:pt>
                <c:pt idx="2509">
                  <c:v>115.1</c:v>
                </c:pt>
                <c:pt idx="2510">
                  <c:v>115.1</c:v>
                </c:pt>
                <c:pt idx="2511">
                  <c:v>115.1</c:v>
                </c:pt>
                <c:pt idx="2512">
                  <c:v>115.1</c:v>
                </c:pt>
                <c:pt idx="2513">
                  <c:v>115.1</c:v>
                </c:pt>
                <c:pt idx="2514">
                  <c:v>115.1</c:v>
                </c:pt>
                <c:pt idx="2515">
                  <c:v>115.1</c:v>
                </c:pt>
                <c:pt idx="2516">
                  <c:v>115.1</c:v>
                </c:pt>
                <c:pt idx="2517">
                  <c:v>115.1</c:v>
                </c:pt>
                <c:pt idx="2518">
                  <c:v>115.1</c:v>
                </c:pt>
                <c:pt idx="2519">
                  <c:v>115.1</c:v>
                </c:pt>
                <c:pt idx="2520">
                  <c:v>115.2</c:v>
                </c:pt>
                <c:pt idx="2521">
                  <c:v>115.2</c:v>
                </c:pt>
                <c:pt idx="2522">
                  <c:v>115.1</c:v>
                </c:pt>
                <c:pt idx="2523">
                  <c:v>115.1</c:v>
                </c:pt>
                <c:pt idx="2524">
                  <c:v>115</c:v>
                </c:pt>
                <c:pt idx="2525">
                  <c:v>115</c:v>
                </c:pt>
                <c:pt idx="2526">
                  <c:v>114.9</c:v>
                </c:pt>
                <c:pt idx="2527">
                  <c:v>114.9</c:v>
                </c:pt>
                <c:pt idx="2528">
                  <c:v>114.9</c:v>
                </c:pt>
                <c:pt idx="2529">
                  <c:v>114.8</c:v>
                </c:pt>
                <c:pt idx="2530">
                  <c:v>114.8</c:v>
                </c:pt>
                <c:pt idx="2531">
                  <c:v>114.8</c:v>
                </c:pt>
                <c:pt idx="2532">
                  <c:v>114.7</c:v>
                </c:pt>
                <c:pt idx="2533">
                  <c:v>114.7</c:v>
                </c:pt>
                <c:pt idx="2534">
                  <c:v>114.7</c:v>
                </c:pt>
                <c:pt idx="2535">
                  <c:v>114.6</c:v>
                </c:pt>
                <c:pt idx="2536">
                  <c:v>114.6</c:v>
                </c:pt>
                <c:pt idx="2537">
                  <c:v>114.6</c:v>
                </c:pt>
                <c:pt idx="2538">
                  <c:v>114.5</c:v>
                </c:pt>
                <c:pt idx="2539">
                  <c:v>114.5</c:v>
                </c:pt>
                <c:pt idx="2540">
                  <c:v>114.5</c:v>
                </c:pt>
                <c:pt idx="2541">
                  <c:v>114.4</c:v>
                </c:pt>
                <c:pt idx="2542">
                  <c:v>114.4</c:v>
                </c:pt>
                <c:pt idx="2543">
                  <c:v>114.4</c:v>
                </c:pt>
                <c:pt idx="2544">
                  <c:v>114.3</c:v>
                </c:pt>
                <c:pt idx="2545">
                  <c:v>114.3</c:v>
                </c:pt>
                <c:pt idx="2546">
                  <c:v>114.3</c:v>
                </c:pt>
                <c:pt idx="2547">
                  <c:v>114.3</c:v>
                </c:pt>
                <c:pt idx="2548">
                  <c:v>114.2</c:v>
                </c:pt>
                <c:pt idx="2549">
                  <c:v>114.2</c:v>
                </c:pt>
                <c:pt idx="2550">
                  <c:v>114.2</c:v>
                </c:pt>
                <c:pt idx="2551">
                  <c:v>114.1</c:v>
                </c:pt>
                <c:pt idx="2552">
                  <c:v>114.1</c:v>
                </c:pt>
                <c:pt idx="2553">
                  <c:v>114.1</c:v>
                </c:pt>
                <c:pt idx="2554">
                  <c:v>114</c:v>
                </c:pt>
                <c:pt idx="2555">
                  <c:v>114</c:v>
                </c:pt>
                <c:pt idx="2556">
                  <c:v>114</c:v>
                </c:pt>
                <c:pt idx="2557">
                  <c:v>113.9</c:v>
                </c:pt>
                <c:pt idx="2558">
                  <c:v>113.9</c:v>
                </c:pt>
                <c:pt idx="2559">
                  <c:v>113.9</c:v>
                </c:pt>
                <c:pt idx="2560">
                  <c:v>113.9</c:v>
                </c:pt>
                <c:pt idx="2561">
                  <c:v>113.8</c:v>
                </c:pt>
                <c:pt idx="2562">
                  <c:v>113.8</c:v>
                </c:pt>
                <c:pt idx="2563">
                  <c:v>113.8</c:v>
                </c:pt>
                <c:pt idx="2564">
                  <c:v>113.7</c:v>
                </c:pt>
                <c:pt idx="2565">
                  <c:v>113.7</c:v>
                </c:pt>
                <c:pt idx="2566">
                  <c:v>113.7</c:v>
                </c:pt>
                <c:pt idx="2567">
                  <c:v>113.6</c:v>
                </c:pt>
                <c:pt idx="2568">
                  <c:v>113.6</c:v>
                </c:pt>
                <c:pt idx="2569">
                  <c:v>113.6</c:v>
                </c:pt>
                <c:pt idx="2570">
                  <c:v>113.5</c:v>
                </c:pt>
                <c:pt idx="2571">
                  <c:v>113.5</c:v>
                </c:pt>
                <c:pt idx="2572">
                  <c:v>113.5</c:v>
                </c:pt>
                <c:pt idx="2573">
                  <c:v>113.5</c:v>
                </c:pt>
                <c:pt idx="2574">
                  <c:v>113.4</c:v>
                </c:pt>
                <c:pt idx="2575">
                  <c:v>113.4</c:v>
                </c:pt>
                <c:pt idx="2576">
                  <c:v>113.4</c:v>
                </c:pt>
                <c:pt idx="2577">
                  <c:v>113.3</c:v>
                </c:pt>
                <c:pt idx="2578">
                  <c:v>113.3</c:v>
                </c:pt>
                <c:pt idx="2579">
                  <c:v>113.3</c:v>
                </c:pt>
                <c:pt idx="2580">
                  <c:v>113.2</c:v>
                </c:pt>
                <c:pt idx="2581">
                  <c:v>113.2</c:v>
                </c:pt>
                <c:pt idx="2582">
                  <c:v>113.2</c:v>
                </c:pt>
                <c:pt idx="2583">
                  <c:v>113.2</c:v>
                </c:pt>
                <c:pt idx="2584">
                  <c:v>113.1</c:v>
                </c:pt>
                <c:pt idx="2585">
                  <c:v>113.1</c:v>
                </c:pt>
                <c:pt idx="2586">
                  <c:v>113.1</c:v>
                </c:pt>
                <c:pt idx="2587">
                  <c:v>113</c:v>
                </c:pt>
                <c:pt idx="2588">
                  <c:v>113</c:v>
                </c:pt>
                <c:pt idx="2589">
                  <c:v>113</c:v>
                </c:pt>
                <c:pt idx="2590">
                  <c:v>113</c:v>
                </c:pt>
                <c:pt idx="2591">
                  <c:v>113</c:v>
                </c:pt>
                <c:pt idx="2592">
                  <c:v>113</c:v>
                </c:pt>
                <c:pt idx="2593">
                  <c:v>113</c:v>
                </c:pt>
                <c:pt idx="2594">
                  <c:v>113</c:v>
                </c:pt>
                <c:pt idx="2595">
                  <c:v>113</c:v>
                </c:pt>
                <c:pt idx="2596">
                  <c:v>112.9</c:v>
                </c:pt>
                <c:pt idx="2597">
                  <c:v>112.9</c:v>
                </c:pt>
                <c:pt idx="2598">
                  <c:v>112.9</c:v>
                </c:pt>
                <c:pt idx="2599">
                  <c:v>112.9</c:v>
                </c:pt>
                <c:pt idx="2600">
                  <c:v>112.9</c:v>
                </c:pt>
                <c:pt idx="2601">
                  <c:v>112.9</c:v>
                </c:pt>
                <c:pt idx="2602">
                  <c:v>112.9</c:v>
                </c:pt>
                <c:pt idx="2603">
                  <c:v>112.9</c:v>
                </c:pt>
                <c:pt idx="2604">
                  <c:v>112.9</c:v>
                </c:pt>
                <c:pt idx="2605">
                  <c:v>112.8</c:v>
                </c:pt>
                <c:pt idx="2606">
                  <c:v>112.8</c:v>
                </c:pt>
                <c:pt idx="2607">
                  <c:v>112.8</c:v>
                </c:pt>
                <c:pt idx="2608">
                  <c:v>112.8</c:v>
                </c:pt>
                <c:pt idx="2609">
                  <c:v>112.7</c:v>
                </c:pt>
                <c:pt idx="2610">
                  <c:v>112.7</c:v>
                </c:pt>
                <c:pt idx="2611">
                  <c:v>112.7</c:v>
                </c:pt>
                <c:pt idx="2612">
                  <c:v>112.7</c:v>
                </c:pt>
                <c:pt idx="2613">
                  <c:v>112.7</c:v>
                </c:pt>
                <c:pt idx="2614">
                  <c:v>112.7</c:v>
                </c:pt>
                <c:pt idx="2615">
                  <c:v>112.7</c:v>
                </c:pt>
                <c:pt idx="2616">
                  <c:v>112.7</c:v>
                </c:pt>
                <c:pt idx="2617">
                  <c:v>112.6</c:v>
                </c:pt>
                <c:pt idx="2618">
                  <c:v>112.6</c:v>
                </c:pt>
                <c:pt idx="2619">
                  <c:v>112.6</c:v>
                </c:pt>
                <c:pt idx="2620">
                  <c:v>112.6</c:v>
                </c:pt>
                <c:pt idx="2621">
                  <c:v>112.6</c:v>
                </c:pt>
                <c:pt idx="2622">
                  <c:v>112.5</c:v>
                </c:pt>
                <c:pt idx="2623">
                  <c:v>112.5</c:v>
                </c:pt>
                <c:pt idx="2624">
                  <c:v>112.5</c:v>
                </c:pt>
                <c:pt idx="2625">
                  <c:v>112.5</c:v>
                </c:pt>
                <c:pt idx="2626">
                  <c:v>112.5</c:v>
                </c:pt>
                <c:pt idx="2627">
                  <c:v>112.4</c:v>
                </c:pt>
                <c:pt idx="2628">
                  <c:v>112.4</c:v>
                </c:pt>
                <c:pt idx="2629">
                  <c:v>112.4</c:v>
                </c:pt>
                <c:pt idx="2630">
                  <c:v>112.4</c:v>
                </c:pt>
                <c:pt idx="2631">
                  <c:v>112.4</c:v>
                </c:pt>
                <c:pt idx="2632">
                  <c:v>112.4</c:v>
                </c:pt>
                <c:pt idx="2633">
                  <c:v>112.3</c:v>
                </c:pt>
                <c:pt idx="2634">
                  <c:v>112.3</c:v>
                </c:pt>
                <c:pt idx="2635">
                  <c:v>112.3</c:v>
                </c:pt>
                <c:pt idx="2636">
                  <c:v>112.3</c:v>
                </c:pt>
                <c:pt idx="2637">
                  <c:v>112.3</c:v>
                </c:pt>
                <c:pt idx="2638">
                  <c:v>112.2</c:v>
                </c:pt>
                <c:pt idx="2639">
                  <c:v>112.2</c:v>
                </c:pt>
                <c:pt idx="2640">
                  <c:v>112.2</c:v>
                </c:pt>
                <c:pt idx="2641">
                  <c:v>112.2</c:v>
                </c:pt>
                <c:pt idx="2642">
                  <c:v>112.1</c:v>
                </c:pt>
                <c:pt idx="2643">
                  <c:v>112.1</c:v>
                </c:pt>
                <c:pt idx="2644">
                  <c:v>112.1</c:v>
                </c:pt>
                <c:pt idx="2645">
                  <c:v>112</c:v>
                </c:pt>
                <c:pt idx="2646">
                  <c:v>112</c:v>
                </c:pt>
                <c:pt idx="2647">
                  <c:v>112</c:v>
                </c:pt>
                <c:pt idx="2648">
                  <c:v>111.9</c:v>
                </c:pt>
                <c:pt idx="2649">
                  <c:v>111.9</c:v>
                </c:pt>
                <c:pt idx="2650">
                  <c:v>111.9</c:v>
                </c:pt>
                <c:pt idx="2651">
                  <c:v>111.8</c:v>
                </c:pt>
                <c:pt idx="2652">
                  <c:v>111.8</c:v>
                </c:pt>
                <c:pt idx="2653">
                  <c:v>111.8</c:v>
                </c:pt>
                <c:pt idx="2654">
                  <c:v>111.7</c:v>
                </c:pt>
                <c:pt idx="2655">
                  <c:v>111.7</c:v>
                </c:pt>
                <c:pt idx="2656">
                  <c:v>111.7</c:v>
                </c:pt>
                <c:pt idx="2657">
                  <c:v>111.7</c:v>
                </c:pt>
                <c:pt idx="2658">
                  <c:v>111.6</c:v>
                </c:pt>
                <c:pt idx="2659">
                  <c:v>111.6</c:v>
                </c:pt>
                <c:pt idx="2660">
                  <c:v>111.5</c:v>
                </c:pt>
                <c:pt idx="2661">
                  <c:v>111.6</c:v>
                </c:pt>
                <c:pt idx="2662">
                  <c:v>111.6</c:v>
                </c:pt>
                <c:pt idx="2663">
                  <c:v>111.6</c:v>
                </c:pt>
                <c:pt idx="2664">
                  <c:v>111.6</c:v>
                </c:pt>
                <c:pt idx="2665">
                  <c:v>111.6</c:v>
                </c:pt>
                <c:pt idx="2666">
                  <c:v>111.6</c:v>
                </c:pt>
                <c:pt idx="2667">
                  <c:v>111.6</c:v>
                </c:pt>
                <c:pt idx="2668">
                  <c:v>111.6</c:v>
                </c:pt>
                <c:pt idx="2669">
                  <c:v>111.6</c:v>
                </c:pt>
                <c:pt idx="2670">
                  <c:v>111.6</c:v>
                </c:pt>
                <c:pt idx="2671">
                  <c:v>111.7</c:v>
                </c:pt>
                <c:pt idx="2672">
                  <c:v>111.7</c:v>
                </c:pt>
                <c:pt idx="2673">
                  <c:v>111.7</c:v>
                </c:pt>
                <c:pt idx="2674">
                  <c:v>111.7</c:v>
                </c:pt>
                <c:pt idx="2675">
                  <c:v>111.7</c:v>
                </c:pt>
                <c:pt idx="2676">
                  <c:v>111.7</c:v>
                </c:pt>
                <c:pt idx="2677">
                  <c:v>111.7</c:v>
                </c:pt>
                <c:pt idx="2678">
                  <c:v>111.8</c:v>
                </c:pt>
                <c:pt idx="2679">
                  <c:v>111.8</c:v>
                </c:pt>
                <c:pt idx="2680">
                  <c:v>111.8</c:v>
                </c:pt>
                <c:pt idx="2681">
                  <c:v>111.8</c:v>
                </c:pt>
                <c:pt idx="2682">
                  <c:v>111.8</c:v>
                </c:pt>
                <c:pt idx="2683">
                  <c:v>111.8</c:v>
                </c:pt>
                <c:pt idx="2684">
                  <c:v>111.8</c:v>
                </c:pt>
                <c:pt idx="2685">
                  <c:v>111.9</c:v>
                </c:pt>
                <c:pt idx="2686">
                  <c:v>111.9</c:v>
                </c:pt>
                <c:pt idx="2687">
                  <c:v>111.9</c:v>
                </c:pt>
                <c:pt idx="2688">
                  <c:v>111.9</c:v>
                </c:pt>
                <c:pt idx="2689">
                  <c:v>111.9</c:v>
                </c:pt>
                <c:pt idx="2690">
                  <c:v>111.9</c:v>
                </c:pt>
                <c:pt idx="2691">
                  <c:v>111.9</c:v>
                </c:pt>
                <c:pt idx="2692">
                  <c:v>111.9</c:v>
                </c:pt>
                <c:pt idx="2693">
                  <c:v>111.9</c:v>
                </c:pt>
                <c:pt idx="2694">
                  <c:v>111.9</c:v>
                </c:pt>
                <c:pt idx="2695">
                  <c:v>111.9</c:v>
                </c:pt>
                <c:pt idx="2696">
                  <c:v>111.9</c:v>
                </c:pt>
                <c:pt idx="2697">
                  <c:v>111.9</c:v>
                </c:pt>
                <c:pt idx="2698">
                  <c:v>111.9</c:v>
                </c:pt>
                <c:pt idx="2699">
                  <c:v>111.9</c:v>
                </c:pt>
                <c:pt idx="2700">
                  <c:v>111.9</c:v>
                </c:pt>
                <c:pt idx="2701">
                  <c:v>111.9</c:v>
                </c:pt>
                <c:pt idx="2702">
                  <c:v>112</c:v>
                </c:pt>
                <c:pt idx="2703">
                  <c:v>112</c:v>
                </c:pt>
                <c:pt idx="2704">
                  <c:v>112</c:v>
                </c:pt>
                <c:pt idx="2705">
                  <c:v>112</c:v>
                </c:pt>
                <c:pt idx="2706">
                  <c:v>112</c:v>
                </c:pt>
                <c:pt idx="2707">
                  <c:v>112</c:v>
                </c:pt>
                <c:pt idx="2708">
                  <c:v>112</c:v>
                </c:pt>
                <c:pt idx="2709">
                  <c:v>112</c:v>
                </c:pt>
                <c:pt idx="2710">
                  <c:v>112</c:v>
                </c:pt>
                <c:pt idx="2711">
                  <c:v>112</c:v>
                </c:pt>
                <c:pt idx="2712">
                  <c:v>112</c:v>
                </c:pt>
                <c:pt idx="2713">
                  <c:v>112</c:v>
                </c:pt>
                <c:pt idx="2714">
                  <c:v>112</c:v>
                </c:pt>
                <c:pt idx="2715">
                  <c:v>112</c:v>
                </c:pt>
                <c:pt idx="2716">
                  <c:v>112</c:v>
                </c:pt>
                <c:pt idx="2717">
                  <c:v>112</c:v>
                </c:pt>
                <c:pt idx="2718">
                  <c:v>112</c:v>
                </c:pt>
                <c:pt idx="2719">
                  <c:v>112</c:v>
                </c:pt>
                <c:pt idx="2720">
                  <c:v>112</c:v>
                </c:pt>
                <c:pt idx="2721">
                  <c:v>112</c:v>
                </c:pt>
                <c:pt idx="2722">
                  <c:v>112</c:v>
                </c:pt>
                <c:pt idx="2723">
                  <c:v>112</c:v>
                </c:pt>
                <c:pt idx="2724">
                  <c:v>112</c:v>
                </c:pt>
                <c:pt idx="2725">
                  <c:v>112</c:v>
                </c:pt>
                <c:pt idx="2726">
                  <c:v>112</c:v>
                </c:pt>
                <c:pt idx="2727">
                  <c:v>112</c:v>
                </c:pt>
                <c:pt idx="2728">
                  <c:v>112</c:v>
                </c:pt>
                <c:pt idx="2729">
                  <c:v>112.1</c:v>
                </c:pt>
                <c:pt idx="2730">
                  <c:v>112</c:v>
                </c:pt>
                <c:pt idx="2731">
                  <c:v>112</c:v>
                </c:pt>
                <c:pt idx="2732">
                  <c:v>111.9</c:v>
                </c:pt>
                <c:pt idx="2733">
                  <c:v>111.8</c:v>
                </c:pt>
                <c:pt idx="2734">
                  <c:v>111.7</c:v>
                </c:pt>
                <c:pt idx="2735">
                  <c:v>111.6</c:v>
                </c:pt>
                <c:pt idx="2736">
                  <c:v>111.5</c:v>
                </c:pt>
                <c:pt idx="2737">
                  <c:v>111.4</c:v>
                </c:pt>
                <c:pt idx="2738">
                  <c:v>111.3</c:v>
                </c:pt>
                <c:pt idx="2739">
                  <c:v>111.2</c:v>
                </c:pt>
                <c:pt idx="2740">
                  <c:v>111.2</c:v>
                </c:pt>
                <c:pt idx="2741">
                  <c:v>111.1</c:v>
                </c:pt>
                <c:pt idx="2742">
                  <c:v>111</c:v>
                </c:pt>
                <c:pt idx="2743">
                  <c:v>110.9</c:v>
                </c:pt>
                <c:pt idx="2744">
                  <c:v>110.8</c:v>
                </c:pt>
                <c:pt idx="2745">
                  <c:v>110.7</c:v>
                </c:pt>
                <c:pt idx="2746">
                  <c:v>110.7</c:v>
                </c:pt>
                <c:pt idx="2747">
                  <c:v>110.6</c:v>
                </c:pt>
                <c:pt idx="2748">
                  <c:v>110.5</c:v>
                </c:pt>
                <c:pt idx="2749">
                  <c:v>110.4</c:v>
                </c:pt>
                <c:pt idx="2750">
                  <c:v>110.3</c:v>
                </c:pt>
                <c:pt idx="2751">
                  <c:v>110.2</c:v>
                </c:pt>
                <c:pt idx="2752">
                  <c:v>110.2</c:v>
                </c:pt>
                <c:pt idx="2753">
                  <c:v>110.1</c:v>
                </c:pt>
                <c:pt idx="2754">
                  <c:v>110</c:v>
                </c:pt>
                <c:pt idx="2755">
                  <c:v>109.9</c:v>
                </c:pt>
                <c:pt idx="2756">
                  <c:v>109.8</c:v>
                </c:pt>
                <c:pt idx="2757">
                  <c:v>109.7</c:v>
                </c:pt>
                <c:pt idx="2758">
                  <c:v>109.6</c:v>
                </c:pt>
                <c:pt idx="2759">
                  <c:v>109.5</c:v>
                </c:pt>
                <c:pt idx="2760">
                  <c:v>109.5</c:v>
                </c:pt>
                <c:pt idx="2761">
                  <c:v>109.4</c:v>
                </c:pt>
                <c:pt idx="2762">
                  <c:v>109.3</c:v>
                </c:pt>
                <c:pt idx="2763">
                  <c:v>109.2</c:v>
                </c:pt>
                <c:pt idx="2764">
                  <c:v>109.1</c:v>
                </c:pt>
                <c:pt idx="2765">
                  <c:v>109.1</c:v>
                </c:pt>
                <c:pt idx="2766">
                  <c:v>109</c:v>
                </c:pt>
                <c:pt idx="2767">
                  <c:v>108.9</c:v>
                </c:pt>
                <c:pt idx="2768">
                  <c:v>108.8</c:v>
                </c:pt>
                <c:pt idx="2769">
                  <c:v>108.8</c:v>
                </c:pt>
                <c:pt idx="2770">
                  <c:v>108.7</c:v>
                </c:pt>
                <c:pt idx="2771">
                  <c:v>108.6</c:v>
                </c:pt>
                <c:pt idx="2772">
                  <c:v>108.6</c:v>
                </c:pt>
                <c:pt idx="2773">
                  <c:v>108.5</c:v>
                </c:pt>
                <c:pt idx="2774">
                  <c:v>108.4</c:v>
                </c:pt>
                <c:pt idx="2775">
                  <c:v>108.4</c:v>
                </c:pt>
                <c:pt idx="2776">
                  <c:v>108.3</c:v>
                </c:pt>
                <c:pt idx="2777">
                  <c:v>108.2</c:v>
                </c:pt>
                <c:pt idx="2778">
                  <c:v>108.2</c:v>
                </c:pt>
                <c:pt idx="2779">
                  <c:v>108.1</c:v>
                </c:pt>
                <c:pt idx="2780">
                  <c:v>108</c:v>
                </c:pt>
                <c:pt idx="2781">
                  <c:v>108</c:v>
                </c:pt>
                <c:pt idx="2782">
                  <c:v>107.9</c:v>
                </c:pt>
                <c:pt idx="2783">
                  <c:v>107.8</c:v>
                </c:pt>
                <c:pt idx="2784">
                  <c:v>107.8</c:v>
                </c:pt>
                <c:pt idx="2785">
                  <c:v>107.7</c:v>
                </c:pt>
                <c:pt idx="2786">
                  <c:v>107.6</c:v>
                </c:pt>
                <c:pt idx="2787">
                  <c:v>107.5</c:v>
                </c:pt>
                <c:pt idx="2788">
                  <c:v>107.5</c:v>
                </c:pt>
                <c:pt idx="2789">
                  <c:v>107.4</c:v>
                </c:pt>
                <c:pt idx="2790">
                  <c:v>107.4</c:v>
                </c:pt>
                <c:pt idx="2791">
                  <c:v>107.3</c:v>
                </c:pt>
                <c:pt idx="2792">
                  <c:v>107.2</c:v>
                </c:pt>
                <c:pt idx="2793">
                  <c:v>107.2</c:v>
                </c:pt>
                <c:pt idx="2794">
                  <c:v>107.1</c:v>
                </c:pt>
                <c:pt idx="2795">
                  <c:v>107</c:v>
                </c:pt>
                <c:pt idx="2796">
                  <c:v>107</c:v>
                </c:pt>
                <c:pt idx="2797">
                  <c:v>106.9</c:v>
                </c:pt>
                <c:pt idx="2798">
                  <c:v>106.8</c:v>
                </c:pt>
                <c:pt idx="2799">
                  <c:v>106.7</c:v>
                </c:pt>
                <c:pt idx="2800">
                  <c:v>106.7</c:v>
                </c:pt>
                <c:pt idx="2801">
                  <c:v>106.7</c:v>
                </c:pt>
                <c:pt idx="2802">
                  <c:v>106.7</c:v>
                </c:pt>
                <c:pt idx="2803">
                  <c:v>106.7</c:v>
                </c:pt>
                <c:pt idx="2804">
                  <c:v>106.7</c:v>
                </c:pt>
                <c:pt idx="2805">
                  <c:v>106.7</c:v>
                </c:pt>
                <c:pt idx="2806">
                  <c:v>106.7</c:v>
                </c:pt>
                <c:pt idx="2807">
                  <c:v>106.7</c:v>
                </c:pt>
                <c:pt idx="2808">
                  <c:v>106.7</c:v>
                </c:pt>
                <c:pt idx="2809">
                  <c:v>106.7</c:v>
                </c:pt>
                <c:pt idx="2810">
                  <c:v>106.7</c:v>
                </c:pt>
                <c:pt idx="2811">
                  <c:v>106.7</c:v>
                </c:pt>
                <c:pt idx="2812">
                  <c:v>106.8</c:v>
                </c:pt>
                <c:pt idx="2813">
                  <c:v>106.8</c:v>
                </c:pt>
                <c:pt idx="2814">
                  <c:v>106.8</c:v>
                </c:pt>
                <c:pt idx="2815">
                  <c:v>106.8</c:v>
                </c:pt>
                <c:pt idx="2816">
                  <c:v>106.8</c:v>
                </c:pt>
                <c:pt idx="2817">
                  <c:v>106.8</c:v>
                </c:pt>
                <c:pt idx="2818">
                  <c:v>106.8</c:v>
                </c:pt>
                <c:pt idx="2819">
                  <c:v>106.8</c:v>
                </c:pt>
                <c:pt idx="2820">
                  <c:v>106.8</c:v>
                </c:pt>
                <c:pt idx="2821">
                  <c:v>106.8</c:v>
                </c:pt>
                <c:pt idx="2822">
                  <c:v>106.8</c:v>
                </c:pt>
                <c:pt idx="2823">
                  <c:v>106.8</c:v>
                </c:pt>
                <c:pt idx="2824">
                  <c:v>106.8</c:v>
                </c:pt>
                <c:pt idx="2825">
                  <c:v>106.8</c:v>
                </c:pt>
                <c:pt idx="2826">
                  <c:v>106.8</c:v>
                </c:pt>
                <c:pt idx="2827">
                  <c:v>106.8</c:v>
                </c:pt>
                <c:pt idx="2828">
                  <c:v>106.8</c:v>
                </c:pt>
                <c:pt idx="2829">
                  <c:v>106.8</c:v>
                </c:pt>
                <c:pt idx="2830">
                  <c:v>106.8</c:v>
                </c:pt>
                <c:pt idx="2831">
                  <c:v>106.8</c:v>
                </c:pt>
                <c:pt idx="2832">
                  <c:v>106.8</c:v>
                </c:pt>
                <c:pt idx="2833">
                  <c:v>106.8</c:v>
                </c:pt>
                <c:pt idx="2834">
                  <c:v>106.8</c:v>
                </c:pt>
                <c:pt idx="2835">
                  <c:v>106.9</c:v>
                </c:pt>
                <c:pt idx="2836">
                  <c:v>106.9</c:v>
                </c:pt>
                <c:pt idx="2837">
                  <c:v>106.9</c:v>
                </c:pt>
                <c:pt idx="2838">
                  <c:v>106.9</c:v>
                </c:pt>
                <c:pt idx="2839">
                  <c:v>106.9</c:v>
                </c:pt>
                <c:pt idx="2840">
                  <c:v>106.9</c:v>
                </c:pt>
                <c:pt idx="2841">
                  <c:v>106.9</c:v>
                </c:pt>
                <c:pt idx="2842">
                  <c:v>106.9</c:v>
                </c:pt>
                <c:pt idx="2843">
                  <c:v>106.9</c:v>
                </c:pt>
                <c:pt idx="2844">
                  <c:v>106.9</c:v>
                </c:pt>
                <c:pt idx="2845">
                  <c:v>106.9</c:v>
                </c:pt>
                <c:pt idx="2846">
                  <c:v>106.9</c:v>
                </c:pt>
                <c:pt idx="2847">
                  <c:v>106.9</c:v>
                </c:pt>
                <c:pt idx="2848">
                  <c:v>106.9</c:v>
                </c:pt>
                <c:pt idx="2849">
                  <c:v>106.9</c:v>
                </c:pt>
                <c:pt idx="2850">
                  <c:v>106.9</c:v>
                </c:pt>
                <c:pt idx="2851">
                  <c:v>106.9</c:v>
                </c:pt>
                <c:pt idx="2852">
                  <c:v>106.9</c:v>
                </c:pt>
                <c:pt idx="2853">
                  <c:v>106.9</c:v>
                </c:pt>
                <c:pt idx="2854">
                  <c:v>106.9</c:v>
                </c:pt>
                <c:pt idx="2855">
                  <c:v>106.9</c:v>
                </c:pt>
                <c:pt idx="2856">
                  <c:v>106.9</c:v>
                </c:pt>
                <c:pt idx="2857">
                  <c:v>106.9</c:v>
                </c:pt>
                <c:pt idx="2858">
                  <c:v>107</c:v>
                </c:pt>
                <c:pt idx="2859">
                  <c:v>107</c:v>
                </c:pt>
                <c:pt idx="2860">
                  <c:v>107</c:v>
                </c:pt>
                <c:pt idx="2861">
                  <c:v>107</c:v>
                </c:pt>
                <c:pt idx="2862">
                  <c:v>107</c:v>
                </c:pt>
                <c:pt idx="2863">
                  <c:v>107</c:v>
                </c:pt>
                <c:pt idx="2864">
                  <c:v>107</c:v>
                </c:pt>
                <c:pt idx="2865">
                  <c:v>107</c:v>
                </c:pt>
                <c:pt idx="2866">
                  <c:v>107</c:v>
                </c:pt>
                <c:pt idx="2867">
                  <c:v>107</c:v>
                </c:pt>
                <c:pt idx="2868">
                  <c:v>106.9</c:v>
                </c:pt>
                <c:pt idx="2869">
                  <c:v>106.9</c:v>
                </c:pt>
                <c:pt idx="2870">
                  <c:v>106.8</c:v>
                </c:pt>
                <c:pt idx="2871">
                  <c:v>106.7</c:v>
                </c:pt>
                <c:pt idx="2872">
                  <c:v>106.7</c:v>
                </c:pt>
                <c:pt idx="2873">
                  <c:v>106.6</c:v>
                </c:pt>
                <c:pt idx="2874">
                  <c:v>106.5</c:v>
                </c:pt>
                <c:pt idx="2875">
                  <c:v>106.4</c:v>
                </c:pt>
                <c:pt idx="2876">
                  <c:v>106.3</c:v>
                </c:pt>
                <c:pt idx="2877">
                  <c:v>106.2</c:v>
                </c:pt>
                <c:pt idx="2878">
                  <c:v>106.2</c:v>
                </c:pt>
                <c:pt idx="2879">
                  <c:v>106.1</c:v>
                </c:pt>
                <c:pt idx="2880">
                  <c:v>106</c:v>
                </c:pt>
                <c:pt idx="2881">
                  <c:v>105.9</c:v>
                </c:pt>
                <c:pt idx="2882">
                  <c:v>105.9</c:v>
                </c:pt>
                <c:pt idx="2883">
                  <c:v>105.8</c:v>
                </c:pt>
                <c:pt idx="2884">
                  <c:v>105.7</c:v>
                </c:pt>
                <c:pt idx="2885">
                  <c:v>105.7</c:v>
                </c:pt>
                <c:pt idx="2886">
                  <c:v>105.6</c:v>
                </c:pt>
                <c:pt idx="2887">
                  <c:v>105.5</c:v>
                </c:pt>
                <c:pt idx="2888">
                  <c:v>105.5</c:v>
                </c:pt>
                <c:pt idx="2889">
                  <c:v>105.4</c:v>
                </c:pt>
                <c:pt idx="2890">
                  <c:v>105.3</c:v>
                </c:pt>
                <c:pt idx="2891">
                  <c:v>105.2</c:v>
                </c:pt>
                <c:pt idx="2892">
                  <c:v>105.2</c:v>
                </c:pt>
                <c:pt idx="2893">
                  <c:v>105.1</c:v>
                </c:pt>
                <c:pt idx="2894">
                  <c:v>105</c:v>
                </c:pt>
                <c:pt idx="2895">
                  <c:v>104.9</c:v>
                </c:pt>
                <c:pt idx="2896">
                  <c:v>104.9</c:v>
                </c:pt>
                <c:pt idx="2897">
                  <c:v>104.8</c:v>
                </c:pt>
                <c:pt idx="2898">
                  <c:v>104.7</c:v>
                </c:pt>
                <c:pt idx="2899">
                  <c:v>104.7</c:v>
                </c:pt>
                <c:pt idx="2900">
                  <c:v>104.6</c:v>
                </c:pt>
                <c:pt idx="2901">
                  <c:v>104.5</c:v>
                </c:pt>
                <c:pt idx="2902">
                  <c:v>104.5</c:v>
                </c:pt>
                <c:pt idx="2903">
                  <c:v>104.4</c:v>
                </c:pt>
                <c:pt idx="2904">
                  <c:v>104.3</c:v>
                </c:pt>
                <c:pt idx="2905">
                  <c:v>104.3</c:v>
                </c:pt>
                <c:pt idx="2906">
                  <c:v>104.2</c:v>
                </c:pt>
                <c:pt idx="2907">
                  <c:v>104.1</c:v>
                </c:pt>
                <c:pt idx="2908">
                  <c:v>104.1</c:v>
                </c:pt>
                <c:pt idx="2909">
                  <c:v>104</c:v>
                </c:pt>
                <c:pt idx="2910">
                  <c:v>103.9</c:v>
                </c:pt>
                <c:pt idx="2911">
                  <c:v>103.9</c:v>
                </c:pt>
                <c:pt idx="2912">
                  <c:v>103.8</c:v>
                </c:pt>
                <c:pt idx="2913">
                  <c:v>103.7</c:v>
                </c:pt>
                <c:pt idx="2914">
                  <c:v>103.6</c:v>
                </c:pt>
                <c:pt idx="2915">
                  <c:v>103.6</c:v>
                </c:pt>
                <c:pt idx="2916">
                  <c:v>103.5</c:v>
                </c:pt>
                <c:pt idx="2917">
                  <c:v>103.4</c:v>
                </c:pt>
                <c:pt idx="2918">
                  <c:v>103.3</c:v>
                </c:pt>
                <c:pt idx="2919">
                  <c:v>103.3</c:v>
                </c:pt>
                <c:pt idx="2920">
                  <c:v>103.3</c:v>
                </c:pt>
                <c:pt idx="2921">
                  <c:v>103.3</c:v>
                </c:pt>
                <c:pt idx="2922">
                  <c:v>103.4</c:v>
                </c:pt>
                <c:pt idx="2923">
                  <c:v>103.6</c:v>
                </c:pt>
                <c:pt idx="2924">
                  <c:v>103.7</c:v>
                </c:pt>
                <c:pt idx="2925">
                  <c:v>103.9</c:v>
                </c:pt>
                <c:pt idx="2926">
                  <c:v>104.2</c:v>
                </c:pt>
                <c:pt idx="2927">
                  <c:v>104.5</c:v>
                </c:pt>
                <c:pt idx="2928">
                  <c:v>104.9</c:v>
                </c:pt>
                <c:pt idx="2929">
                  <c:v>105.3</c:v>
                </c:pt>
                <c:pt idx="2930">
                  <c:v>105.7</c:v>
                </c:pt>
                <c:pt idx="2931">
                  <c:v>106.1</c:v>
                </c:pt>
                <c:pt idx="2932">
                  <c:v>106.4</c:v>
                </c:pt>
                <c:pt idx="2933">
                  <c:v>106.6</c:v>
                </c:pt>
                <c:pt idx="2934">
                  <c:v>106.7</c:v>
                </c:pt>
                <c:pt idx="2935">
                  <c:v>106.6</c:v>
                </c:pt>
                <c:pt idx="2936">
                  <c:v>106.6</c:v>
                </c:pt>
                <c:pt idx="2937">
                  <c:v>106.6</c:v>
                </c:pt>
                <c:pt idx="2938">
                  <c:v>106.6</c:v>
                </c:pt>
                <c:pt idx="2939">
                  <c:v>106.6</c:v>
                </c:pt>
                <c:pt idx="2940">
                  <c:v>106.6</c:v>
                </c:pt>
                <c:pt idx="2941">
                  <c:v>106.6</c:v>
                </c:pt>
                <c:pt idx="2942">
                  <c:v>106.6</c:v>
                </c:pt>
                <c:pt idx="2943">
                  <c:v>106.6</c:v>
                </c:pt>
                <c:pt idx="2944">
                  <c:v>106.5</c:v>
                </c:pt>
                <c:pt idx="2945">
                  <c:v>106.5</c:v>
                </c:pt>
                <c:pt idx="2946">
                  <c:v>106.5</c:v>
                </c:pt>
                <c:pt idx="2947">
                  <c:v>106.5</c:v>
                </c:pt>
                <c:pt idx="2948">
                  <c:v>106.5</c:v>
                </c:pt>
                <c:pt idx="2949">
                  <c:v>106.4</c:v>
                </c:pt>
                <c:pt idx="2950">
                  <c:v>106.4</c:v>
                </c:pt>
                <c:pt idx="2951">
                  <c:v>106.4</c:v>
                </c:pt>
                <c:pt idx="2952">
                  <c:v>106.4</c:v>
                </c:pt>
                <c:pt idx="2953">
                  <c:v>106.3</c:v>
                </c:pt>
                <c:pt idx="2954">
                  <c:v>106.3</c:v>
                </c:pt>
                <c:pt idx="2955">
                  <c:v>106.3</c:v>
                </c:pt>
                <c:pt idx="2956">
                  <c:v>106.3</c:v>
                </c:pt>
                <c:pt idx="2957">
                  <c:v>106.3</c:v>
                </c:pt>
                <c:pt idx="2958">
                  <c:v>106.3</c:v>
                </c:pt>
                <c:pt idx="2959">
                  <c:v>106.2</c:v>
                </c:pt>
                <c:pt idx="2960">
                  <c:v>106.2</c:v>
                </c:pt>
                <c:pt idx="2961">
                  <c:v>106.2</c:v>
                </c:pt>
                <c:pt idx="2962">
                  <c:v>106.2</c:v>
                </c:pt>
                <c:pt idx="2963">
                  <c:v>106.1</c:v>
                </c:pt>
                <c:pt idx="2964">
                  <c:v>106.1</c:v>
                </c:pt>
                <c:pt idx="2965">
                  <c:v>106.1</c:v>
                </c:pt>
                <c:pt idx="2966">
                  <c:v>106.1</c:v>
                </c:pt>
                <c:pt idx="2967">
                  <c:v>106</c:v>
                </c:pt>
                <c:pt idx="2968">
                  <c:v>106</c:v>
                </c:pt>
                <c:pt idx="2969">
                  <c:v>106</c:v>
                </c:pt>
                <c:pt idx="2970">
                  <c:v>106</c:v>
                </c:pt>
                <c:pt idx="2971">
                  <c:v>105.9</c:v>
                </c:pt>
                <c:pt idx="2972">
                  <c:v>105.9</c:v>
                </c:pt>
                <c:pt idx="2973">
                  <c:v>105.9</c:v>
                </c:pt>
                <c:pt idx="2974">
                  <c:v>105.9</c:v>
                </c:pt>
                <c:pt idx="2975">
                  <c:v>105.9</c:v>
                </c:pt>
                <c:pt idx="2976">
                  <c:v>105.8</c:v>
                </c:pt>
                <c:pt idx="2977">
                  <c:v>105.8</c:v>
                </c:pt>
                <c:pt idx="2978">
                  <c:v>105.8</c:v>
                </c:pt>
                <c:pt idx="2979">
                  <c:v>105.8</c:v>
                </c:pt>
                <c:pt idx="2980">
                  <c:v>105.8</c:v>
                </c:pt>
                <c:pt idx="2981">
                  <c:v>105.8</c:v>
                </c:pt>
                <c:pt idx="2982">
                  <c:v>105.8</c:v>
                </c:pt>
                <c:pt idx="2983">
                  <c:v>105.7</c:v>
                </c:pt>
                <c:pt idx="2984">
                  <c:v>105.7</c:v>
                </c:pt>
                <c:pt idx="2985">
                  <c:v>105.7</c:v>
                </c:pt>
                <c:pt idx="2986">
                  <c:v>105.7</c:v>
                </c:pt>
                <c:pt idx="2987">
                  <c:v>105.7</c:v>
                </c:pt>
                <c:pt idx="2988">
                  <c:v>105.7</c:v>
                </c:pt>
                <c:pt idx="2989">
                  <c:v>105.6</c:v>
                </c:pt>
                <c:pt idx="2990">
                  <c:v>105.6</c:v>
                </c:pt>
                <c:pt idx="2991">
                  <c:v>105.6</c:v>
                </c:pt>
                <c:pt idx="2992">
                  <c:v>105.6</c:v>
                </c:pt>
                <c:pt idx="2993">
                  <c:v>105.6</c:v>
                </c:pt>
                <c:pt idx="2994">
                  <c:v>105.6</c:v>
                </c:pt>
                <c:pt idx="2995">
                  <c:v>105.6</c:v>
                </c:pt>
                <c:pt idx="2996">
                  <c:v>105.6</c:v>
                </c:pt>
                <c:pt idx="2997">
                  <c:v>105.6</c:v>
                </c:pt>
                <c:pt idx="2998">
                  <c:v>105.5</c:v>
                </c:pt>
                <c:pt idx="2999">
                  <c:v>105.5</c:v>
                </c:pt>
                <c:pt idx="3000">
                  <c:v>105.6</c:v>
                </c:pt>
                <c:pt idx="3001">
                  <c:v>105.6</c:v>
                </c:pt>
                <c:pt idx="3002">
                  <c:v>105.6</c:v>
                </c:pt>
                <c:pt idx="3003">
                  <c:v>105.6</c:v>
                </c:pt>
                <c:pt idx="3004">
                  <c:v>105.6</c:v>
                </c:pt>
                <c:pt idx="3005">
                  <c:v>105.7</c:v>
                </c:pt>
                <c:pt idx="3006">
                  <c:v>105.7</c:v>
                </c:pt>
                <c:pt idx="3007">
                  <c:v>105.7</c:v>
                </c:pt>
                <c:pt idx="3008">
                  <c:v>105.7</c:v>
                </c:pt>
                <c:pt idx="3009">
                  <c:v>105.7</c:v>
                </c:pt>
                <c:pt idx="3010">
                  <c:v>105.8</c:v>
                </c:pt>
                <c:pt idx="3011">
                  <c:v>105.8</c:v>
                </c:pt>
                <c:pt idx="3012">
                  <c:v>105.8</c:v>
                </c:pt>
                <c:pt idx="3013">
                  <c:v>105.8</c:v>
                </c:pt>
                <c:pt idx="3014">
                  <c:v>105.8</c:v>
                </c:pt>
                <c:pt idx="3015">
                  <c:v>105.9</c:v>
                </c:pt>
                <c:pt idx="3016">
                  <c:v>105.9</c:v>
                </c:pt>
                <c:pt idx="3017">
                  <c:v>105.9</c:v>
                </c:pt>
                <c:pt idx="3018">
                  <c:v>105.9</c:v>
                </c:pt>
                <c:pt idx="3019">
                  <c:v>105.9</c:v>
                </c:pt>
                <c:pt idx="3020">
                  <c:v>106</c:v>
                </c:pt>
                <c:pt idx="3021">
                  <c:v>106</c:v>
                </c:pt>
                <c:pt idx="3022">
                  <c:v>106</c:v>
                </c:pt>
                <c:pt idx="3023">
                  <c:v>106</c:v>
                </c:pt>
                <c:pt idx="3024">
                  <c:v>106</c:v>
                </c:pt>
                <c:pt idx="3025">
                  <c:v>106.1</c:v>
                </c:pt>
                <c:pt idx="3026">
                  <c:v>106.1</c:v>
                </c:pt>
                <c:pt idx="3027">
                  <c:v>106.1</c:v>
                </c:pt>
                <c:pt idx="3028">
                  <c:v>106.1</c:v>
                </c:pt>
                <c:pt idx="3029">
                  <c:v>106.1</c:v>
                </c:pt>
                <c:pt idx="3030">
                  <c:v>106.2</c:v>
                </c:pt>
                <c:pt idx="3031">
                  <c:v>106.2</c:v>
                </c:pt>
                <c:pt idx="3032">
                  <c:v>106.2</c:v>
                </c:pt>
                <c:pt idx="3033">
                  <c:v>106.2</c:v>
                </c:pt>
                <c:pt idx="3034">
                  <c:v>106.2</c:v>
                </c:pt>
                <c:pt idx="3035">
                  <c:v>106.3</c:v>
                </c:pt>
                <c:pt idx="3036">
                  <c:v>106.3</c:v>
                </c:pt>
                <c:pt idx="3037">
                  <c:v>106.3</c:v>
                </c:pt>
                <c:pt idx="3038">
                  <c:v>106.3</c:v>
                </c:pt>
                <c:pt idx="3039">
                  <c:v>106.3</c:v>
                </c:pt>
                <c:pt idx="3040">
                  <c:v>106.4</c:v>
                </c:pt>
                <c:pt idx="3041">
                  <c:v>106.4</c:v>
                </c:pt>
                <c:pt idx="3042">
                  <c:v>106.4</c:v>
                </c:pt>
                <c:pt idx="3043">
                  <c:v>106.4</c:v>
                </c:pt>
                <c:pt idx="3044">
                  <c:v>106.4</c:v>
                </c:pt>
                <c:pt idx="3045">
                  <c:v>106.5</c:v>
                </c:pt>
                <c:pt idx="3046">
                  <c:v>106.5</c:v>
                </c:pt>
                <c:pt idx="3047">
                  <c:v>106.5</c:v>
                </c:pt>
                <c:pt idx="3048">
                  <c:v>106.5</c:v>
                </c:pt>
                <c:pt idx="3049">
                  <c:v>106.5</c:v>
                </c:pt>
                <c:pt idx="3050">
                  <c:v>106.6</c:v>
                </c:pt>
                <c:pt idx="3051">
                  <c:v>106.6</c:v>
                </c:pt>
                <c:pt idx="3052">
                  <c:v>106.6</c:v>
                </c:pt>
                <c:pt idx="3053">
                  <c:v>106.6</c:v>
                </c:pt>
                <c:pt idx="3054">
                  <c:v>106.6</c:v>
                </c:pt>
                <c:pt idx="3055">
                  <c:v>106.7</c:v>
                </c:pt>
                <c:pt idx="3056">
                  <c:v>106.7</c:v>
                </c:pt>
                <c:pt idx="3057">
                  <c:v>106.7</c:v>
                </c:pt>
                <c:pt idx="3058">
                  <c:v>106.7</c:v>
                </c:pt>
                <c:pt idx="3059">
                  <c:v>106.7</c:v>
                </c:pt>
                <c:pt idx="3060">
                  <c:v>106.8</c:v>
                </c:pt>
                <c:pt idx="3061">
                  <c:v>106.8</c:v>
                </c:pt>
                <c:pt idx="3062">
                  <c:v>106.8</c:v>
                </c:pt>
                <c:pt idx="3063">
                  <c:v>106.8</c:v>
                </c:pt>
                <c:pt idx="3064">
                  <c:v>106.8</c:v>
                </c:pt>
                <c:pt idx="3065">
                  <c:v>106.9</c:v>
                </c:pt>
                <c:pt idx="3066">
                  <c:v>106.9</c:v>
                </c:pt>
                <c:pt idx="3067">
                  <c:v>106.9</c:v>
                </c:pt>
                <c:pt idx="3068">
                  <c:v>106.9</c:v>
                </c:pt>
                <c:pt idx="3069">
                  <c:v>106.9</c:v>
                </c:pt>
                <c:pt idx="3070">
                  <c:v>107</c:v>
                </c:pt>
                <c:pt idx="3071">
                  <c:v>107</c:v>
                </c:pt>
                <c:pt idx="3072">
                  <c:v>107</c:v>
                </c:pt>
                <c:pt idx="3073">
                  <c:v>107</c:v>
                </c:pt>
                <c:pt idx="3074">
                  <c:v>107</c:v>
                </c:pt>
                <c:pt idx="3075">
                  <c:v>107.1</c:v>
                </c:pt>
                <c:pt idx="3076">
                  <c:v>107.1</c:v>
                </c:pt>
                <c:pt idx="3077">
                  <c:v>107.1</c:v>
                </c:pt>
                <c:pt idx="3078">
                  <c:v>107.1</c:v>
                </c:pt>
                <c:pt idx="3079">
                  <c:v>107.1</c:v>
                </c:pt>
                <c:pt idx="3080">
                  <c:v>107.2</c:v>
                </c:pt>
                <c:pt idx="3081">
                  <c:v>107.2</c:v>
                </c:pt>
                <c:pt idx="3082">
                  <c:v>107.2</c:v>
                </c:pt>
                <c:pt idx="3083">
                  <c:v>107.2</c:v>
                </c:pt>
                <c:pt idx="3084">
                  <c:v>107.2</c:v>
                </c:pt>
                <c:pt idx="3085">
                  <c:v>107.3</c:v>
                </c:pt>
                <c:pt idx="3086">
                  <c:v>107.3</c:v>
                </c:pt>
                <c:pt idx="3087">
                  <c:v>107.3</c:v>
                </c:pt>
                <c:pt idx="3088">
                  <c:v>107.3</c:v>
                </c:pt>
                <c:pt idx="3089">
                  <c:v>107.3</c:v>
                </c:pt>
                <c:pt idx="3090">
                  <c:v>107.4</c:v>
                </c:pt>
                <c:pt idx="3091">
                  <c:v>107.4</c:v>
                </c:pt>
                <c:pt idx="3092">
                  <c:v>107.4</c:v>
                </c:pt>
                <c:pt idx="3093">
                  <c:v>107.4</c:v>
                </c:pt>
                <c:pt idx="3094">
                  <c:v>107.4</c:v>
                </c:pt>
                <c:pt idx="3095">
                  <c:v>107.5</c:v>
                </c:pt>
                <c:pt idx="3096">
                  <c:v>107.5</c:v>
                </c:pt>
                <c:pt idx="3097">
                  <c:v>107.5</c:v>
                </c:pt>
                <c:pt idx="3098">
                  <c:v>107.5</c:v>
                </c:pt>
                <c:pt idx="3099">
                  <c:v>107.5</c:v>
                </c:pt>
                <c:pt idx="3100">
                  <c:v>107.5</c:v>
                </c:pt>
                <c:pt idx="3101">
                  <c:v>107.6</c:v>
                </c:pt>
                <c:pt idx="3102">
                  <c:v>107.6</c:v>
                </c:pt>
                <c:pt idx="3103">
                  <c:v>107.6</c:v>
                </c:pt>
                <c:pt idx="3104">
                  <c:v>107.6</c:v>
                </c:pt>
                <c:pt idx="3105">
                  <c:v>107.6</c:v>
                </c:pt>
                <c:pt idx="3106">
                  <c:v>107.7</c:v>
                </c:pt>
                <c:pt idx="3107">
                  <c:v>107.7</c:v>
                </c:pt>
                <c:pt idx="3108">
                  <c:v>107.7</c:v>
                </c:pt>
                <c:pt idx="3109">
                  <c:v>107.7</c:v>
                </c:pt>
                <c:pt idx="3110">
                  <c:v>107.7</c:v>
                </c:pt>
                <c:pt idx="3111">
                  <c:v>107.8</c:v>
                </c:pt>
                <c:pt idx="3112">
                  <c:v>107.8</c:v>
                </c:pt>
                <c:pt idx="3113">
                  <c:v>107.8</c:v>
                </c:pt>
                <c:pt idx="3114">
                  <c:v>107.8</c:v>
                </c:pt>
                <c:pt idx="3115">
                  <c:v>107.9</c:v>
                </c:pt>
                <c:pt idx="3116">
                  <c:v>107.9</c:v>
                </c:pt>
                <c:pt idx="3117">
                  <c:v>107.9</c:v>
                </c:pt>
                <c:pt idx="3118">
                  <c:v>107.9</c:v>
                </c:pt>
                <c:pt idx="3119">
                  <c:v>107.9</c:v>
                </c:pt>
                <c:pt idx="3120">
                  <c:v>108</c:v>
                </c:pt>
                <c:pt idx="3121">
                  <c:v>108</c:v>
                </c:pt>
                <c:pt idx="3122">
                  <c:v>108</c:v>
                </c:pt>
                <c:pt idx="3123">
                  <c:v>108</c:v>
                </c:pt>
                <c:pt idx="3124">
                  <c:v>108</c:v>
                </c:pt>
                <c:pt idx="3125">
                  <c:v>108.1</c:v>
                </c:pt>
                <c:pt idx="3126">
                  <c:v>108.1</c:v>
                </c:pt>
                <c:pt idx="3127">
                  <c:v>108.1</c:v>
                </c:pt>
                <c:pt idx="3128">
                  <c:v>108.1</c:v>
                </c:pt>
                <c:pt idx="3129">
                  <c:v>108.1</c:v>
                </c:pt>
                <c:pt idx="3130">
                  <c:v>108.2</c:v>
                </c:pt>
                <c:pt idx="3131">
                  <c:v>108.2</c:v>
                </c:pt>
                <c:pt idx="3132">
                  <c:v>108.2</c:v>
                </c:pt>
                <c:pt idx="3133">
                  <c:v>108.2</c:v>
                </c:pt>
                <c:pt idx="3134">
                  <c:v>108.2</c:v>
                </c:pt>
                <c:pt idx="3135">
                  <c:v>108.3</c:v>
                </c:pt>
                <c:pt idx="3136">
                  <c:v>108.3</c:v>
                </c:pt>
                <c:pt idx="3137">
                  <c:v>108.3</c:v>
                </c:pt>
                <c:pt idx="3138">
                  <c:v>108.3</c:v>
                </c:pt>
                <c:pt idx="3139">
                  <c:v>108.4</c:v>
                </c:pt>
                <c:pt idx="3140">
                  <c:v>108.4</c:v>
                </c:pt>
                <c:pt idx="3141">
                  <c:v>108.4</c:v>
                </c:pt>
                <c:pt idx="3142">
                  <c:v>108.4</c:v>
                </c:pt>
                <c:pt idx="3143">
                  <c:v>108.4</c:v>
                </c:pt>
                <c:pt idx="3144">
                  <c:v>108.5</c:v>
                </c:pt>
                <c:pt idx="3145">
                  <c:v>108.5</c:v>
                </c:pt>
                <c:pt idx="3146">
                  <c:v>108.5</c:v>
                </c:pt>
                <c:pt idx="3147">
                  <c:v>108.5</c:v>
                </c:pt>
                <c:pt idx="3148">
                  <c:v>108.5</c:v>
                </c:pt>
                <c:pt idx="3149">
                  <c:v>108.6</c:v>
                </c:pt>
                <c:pt idx="3150">
                  <c:v>108.6</c:v>
                </c:pt>
                <c:pt idx="3151">
                  <c:v>108.6</c:v>
                </c:pt>
                <c:pt idx="3152">
                  <c:v>108.6</c:v>
                </c:pt>
                <c:pt idx="3153">
                  <c:v>108.7</c:v>
                </c:pt>
                <c:pt idx="3154">
                  <c:v>108.7</c:v>
                </c:pt>
                <c:pt idx="3155">
                  <c:v>108.7</c:v>
                </c:pt>
                <c:pt idx="3156">
                  <c:v>108.7</c:v>
                </c:pt>
                <c:pt idx="3157">
                  <c:v>108.7</c:v>
                </c:pt>
                <c:pt idx="3158">
                  <c:v>108.8</c:v>
                </c:pt>
                <c:pt idx="3159">
                  <c:v>108.8</c:v>
                </c:pt>
                <c:pt idx="3160">
                  <c:v>108.8</c:v>
                </c:pt>
                <c:pt idx="3161">
                  <c:v>108.8</c:v>
                </c:pt>
                <c:pt idx="3162">
                  <c:v>108.8</c:v>
                </c:pt>
                <c:pt idx="3163">
                  <c:v>108.9</c:v>
                </c:pt>
                <c:pt idx="3164">
                  <c:v>108.9</c:v>
                </c:pt>
                <c:pt idx="3165">
                  <c:v>108.9</c:v>
                </c:pt>
                <c:pt idx="3166">
                  <c:v>108.9</c:v>
                </c:pt>
                <c:pt idx="3167">
                  <c:v>109</c:v>
                </c:pt>
                <c:pt idx="3168">
                  <c:v>109</c:v>
                </c:pt>
                <c:pt idx="3169">
                  <c:v>109</c:v>
                </c:pt>
                <c:pt idx="3170">
                  <c:v>109</c:v>
                </c:pt>
                <c:pt idx="3171">
                  <c:v>109</c:v>
                </c:pt>
                <c:pt idx="3172">
                  <c:v>109.1</c:v>
                </c:pt>
                <c:pt idx="3173">
                  <c:v>109.1</c:v>
                </c:pt>
                <c:pt idx="3174">
                  <c:v>109.1</c:v>
                </c:pt>
                <c:pt idx="3175">
                  <c:v>109.1</c:v>
                </c:pt>
                <c:pt idx="3176">
                  <c:v>109.1</c:v>
                </c:pt>
                <c:pt idx="3177">
                  <c:v>109.2</c:v>
                </c:pt>
                <c:pt idx="3178">
                  <c:v>109.2</c:v>
                </c:pt>
                <c:pt idx="3179">
                  <c:v>109.2</c:v>
                </c:pt>
                <c:pt idx="3180">
                  <c:v>109.2</c:v>
                </c:pt>
                <c:pt idx="3181">
                  <c:v>109.3</c:v>
                </c:pt>
                <c:pt idx="3182">
                  <c:v>109.3</c:v>
                </c:pt>
                <c:pt idx="3183">
                  <c:v>109.3</c:v>
                </c:pt>
                <c:pt idx="3184">
                  <c:v>109.3</c:v>
                </c:pt>
                <c:pt idx="3185">
                  <c:v>109.3</c:v>
                </c:pt>
                <c:pt idx="3186">
                  <c:v>109.4</c:v>
                </c:pt>
                <c:pt idx="3187">
                  <c:v>109.4</c:v>
                </c:pt>
                <c:pt idx="3188">
                  <c:v>109.4</c:v>
                </c:pt>
                <c:pt idx="3189">
                  <c:v>109.4</c:v>
                </c:pt>
                <c:pt idx="3190">
                  <c:v>109.4</c:v>
                </c:pt>
                <c:pt idx="3191">
                  <c:v>109.5</c:v>
                </c:pt>
                <c:pt idx="3192">
                  <c:v>109.5</c:v>
                </c:pt>
                <c:pt idx="3193">
                  <c:v>109.5</c:v>
                </c:pt>
                <c:pt idx="3194">
                  <c:v>109.5</c:v>
                </c:pt>
                <c:pt idx="3195">
                  <c:v>109.6</c:v>
                </c:pt>
                <c:pt idx="3196">
                  <c:v>109.6</c:v>
                </c:pt>
                <c:pt idx="3197">
                  <c:v>109.6</c:v>
                </c:pt>
                <c:pt idx="3198">
                  <c:v>109.6</c:v>
                </c:pt>
                <c:pt idx="3199">
                  <c:v>109.6</c:v>
                </c:pt>
                <c:pt idx="3200">
                  <c:v>109.7</c:v>
                </c:pt>
                <c:pt idx="3201">
                  <c:v>109.7</c:v>
                </c:pt>
                <c:pt idx="3202">
                  <c:v>109.7</c:v>
                </c:pt>
                <c:pt idx="3203">
                  <c:v>109.7</c:v>
                </c:pt>
                <c:pt idx="3204">
                  <c:v>109.7</c:v>
                </c:pt>
                <c:pt idx="3205">
                  <c:v>109.8</c:v>
                </c:pt>
                <c:pt idx="3206">
                  <c:v>109.8</c:v>
                </c:pt>
                <c:pt idx="3207">
                  <c:v>109.8</c:v>
                </c:pt>
                <c:pt idx="3208">
                  <c:v>109.8</c:v>
                </c:pt>
                <c:pt idx="3209">
                  <c:v>109.8</c:v>
                </c:pt>
                <c:pt idx="3210">
                  <c:v>109.9</c:v>
                </c:pt>
                <c:pt idx="3211">
                  <c:v>109.9</c:v>
                </c:pt>
                <c:pt idx="3212">
                  <c:v>109.9</c:v>
                </c:pt>
                <c:pt idx="3213">
                  <c:v>109.9</c:v>
                </c:pt>
                <c:pt idx="3214">
                  <c:v>110</c:v>
                </c:pt>
                <c:pt idx="3215">
                  <c:v>110</c:v>
                </c:pt>
                <c:pt idx="3216">
                  <c:v>110</c:v>
                </c:pt>
                <c:pt idx="3217">
                  <c:v>110</c:v>
                </c:pt>
                <c:pt idx="3218">
                  <c:v>110</c:v>
                </c:pt>
                <c:pt idx="3219">
                  <c:v>110.1</c:v>
                </c:pt>
                <c:pt idx="3220">
                  <c:v>110.1</c:v>
                </c:pt>
                <c:pt idx="3221">
                  <c:v>110.1</c:v>
                </c:pt>
                <c:pt idx="3222">
                  <c:v>110.1</c:v>
                </c:pt>
                <c:pt idx="3223">
                  <c:v>110.1</c:v>
                </c:pt>
                <c:pt idx="3224">
                  <c:v>110.2</c:v>
                </c:pt>
                <c:pt idx="3225">
                  <c:v>110.2</c:v>
                </c:pt>
                <c:pt idx="3226">
                  <c:v>110.2</c:v>
                </c:pt>
                <c:pt idx="3227">
                  <c:v>110.2</c:v>
                </c:pt>
                <c:pt idx="3228">
                  <c:v>110.3</c:v>
                </c:pt>
                <c:pt idx="3229">
                  <c:v>110.3</c:v>
                </c:pt>
                <c:pt idx="3230">
                  <c:v>110.3</c:v>
                </c:pt>
                <c:pt idx="3231">
                  <c:v>110.3</c:v>
                </c:pt>
                <c:pt idx="3232">
                  <c:v>110.3</c:v>
                </c:pt>
                <c:pt idx="3233">
                  <c:v>110.4</c:v>
                </c:pt>
                <c:pt idx="3234">
                  <c:v>110.4</c:v>
                </c:pt>
                <c:pt idx="3235">
                  <c:v>110.4</c:v>
                </c:pt>
                <c:pt idx="3236">
                  <c:v>110.4</c:v>
                </c:pt>
                <c:pt idx="3237">
                  <c:v>110.4</c:v>
                </c:pt>
                <c:pt idx="3238">
                  <c:v>110.5</c:v>
                </c:pt>
                <c:pt idx="3239">
                  <c:v>110.5</c:v>
                </c:pt>
                <c:pt idx="3240">
                  <c:v>110.5</c:v>
                </c:pt>
                <c:pt idx="3241">
                  <c:v>110.5</c:v>
                </c:pt>
                <c:pt idx="3242">
                  <c:v>110.5</c:v>
                </c:pt>
                <c:pt idx="3243">
                  <c:v>110.6</c:v>
                </c:pt>
                <c:pt idx="3244">
                  <c:v>110.6</c:v>
                </c:pt>
                <c:pt idx="3245">
                  <c:v>110.6</c:v>
                </c:pt>
                <c:pt idx="3246">
                  <c:v>110.6</c:v>
                </c:pt>
                <c:pt idx="3247">
                  <c:v>110.6</c:v>
                </c:pt>
                <c:pt idx="3248">
                  <c:v>110.7</c:v>
                </c:pt>
                <c:pt idx="3249">
                  <c:v>110.7</c:v>
                </c:pt>
                <c:pt idx="3250">
                  <c:v>110.7</c:v>
                </c:pt>
                <c:pt idx="3251">
                  <c:v>110.7</c:v>
                </c:pt>
                <c:pt idx="3252">
                  <c:v>110.8</c:v>
                </c:pt>
                <c:pt idx="3253">
                  <c:v>110.8</c:v>
                </c:pt>
                <c:pt idx="3254">
                  <c:v>110.8</c:v>
                </c:pt>
                <c:pt idx="3255">
                  <c:v>110.8</c:v>
                </c:pt>
                <c:pt idx="3256">
                  <c:v>110.8</c:v>
                </c:pt>
                <c:pt idx="3257">
                  <c:v>110.9</c:v>
                </c:pt>
                <c:pt idx="3258">
                  <c:v>110.9</c:v>
                </c:pt>
                <c:pt idx="3259">
                  <c:v>110.9</c:v>
                </c:pt>
                <c:pt idx="3260">
                  <c:v>110.9</c:v>
                </c:pt>
                <c:pt idx="3261">
                  <c:v>111</c:v>
                </c:pt>
                <c:pt idx="3262">
                  <c:v>111</c:v>
                </c:pt>
                <c:pt idx="3263">
                  <c:v>111</c:v>
                </c:pt>
                <c:pt idx="3264">
                  <c:v>111</c:v>
                </c:pt>
                <c:pt idx="3265">
                  <c:v>111</c:v>
                </c:pt>
                <c:pt idx="3266">
                  <c:v>111.1</c:v>
                </c:pt>
                <c:pt idx="3267">
                  <c:v>111.1</c:v>
                </c:pt>
                <c:pt idx="3268">
                  <c:v>111.1</c:v>
                </c:pt>
                <c:pt idx="3269">
                  <c:v>111.1</c:v>
                </c:pt>
                <c:pt idx="3270">
                  <c:v>111.2</c:v>
                </c:pt>
                <c:pt idx="3271">
                  <c:v>111.2</c:v>
                </c:pt>
                <c:pt idx="3272">
                  <c:v>111.2</c:v>
                </c:pt>
                <c:pt idx="3273">
                  <c:v>111.2</c:v>
                </c:pt>
                <c:pt idx="3274">
                  <c:v>111.2</c:v>
                </c:pt>
                <c:pt idx="3275">
                  <c:v>111.3</c:v>
                </c:pt>
                <c:pt idx="3276">
                  <c:v>111.3</c:v>
                </c:pt>
                <c:pt idx="3277">
                  <c:v>111.3</c:v>
                </c:pt>
                <c:pt idx="3278">
                  <c:v>111.3</c:v>
                </c:pt>
                <c:pt idx="3279">
                  <c:v>111.4</c:v>
                </c:pt>
                <c:pt idx="3280">
                  <c:v>111.4</c:v>
                </c:pt>
                <c:pt idx="3281">
                  <c:v>111.4</c:v>
                </c:pt>
                <c:pt idx="3282">
                  <c:v>111.4</c:v>
                </c:pt>
                <c:pt idx="3283">
                  <c:v>111.4</c:v>
                </c:pt>
                <c:pt idx="3284">
                  <c:v>111.5</c:v>
                </c:pt>
                <c:pt idx="3285">
                  <c:v>111.5</c:v>
                </c:pt>
                <c:pt idx="3286">
                  <c:v>111.5</c:v>
                </c:pt>
                <c:pt idx="3287">
                  <c:v>111.5</c:v>
                </c:pt>
                <c:pt idx="3288">
                  <c:v>111.6</c:v>
                </c:pt>
                <c:pt idx="3289">
                  <c:v>111.6</c:v>
                </c:pt>
                <c:pt idx="3290">
                  <c:v>111.6</c:v>
                </c:pt>
                <c:pt idx="3291">
                  <c:v>111.6</c:v>
                </c:pt>
                <c:pt idx="3292">
                  <c:v>111.6</c:v>
                </c:pt>
                <c:pt idx="3293">
                  <c:v>111.7</c:v>
                </c:pt>
                <c:pt idx="3294">
                  <c:v>111.7</c:v>
                </c:pt>
                <c:pt idx="3295">
                  <c:v>111.7</c:v>
                </c:pt>
                <c:pt idx="3296">
                  <c:v>111.7</c:v>
                </c:pt>
                <c:pt idx="3297">
                  <c:v>111.8</c:v>
                </c:pt>
                <c:pt idx="3298">
                  <c:v>111.8</c:v>
                </c:pt>
                <c:pt idx="3299">
                  <c:v>111.8</c:v>
                </c:pt>
                <c:pt idx="3300">
                  <c:v>111.8</c:v>
                </c:pt>
                <c:pt idx="3301">
                  <c:v>111.8</c:v>
                </c:pt>
                <c:pt idx="3302">
                  <c:v>111.9</c:v>
                </c:pt>
                <c:pt idx="3303">
                  <c:v>111.9</c:v>
                </c:pt>
                <c:pt idx="3304">
                  <c:v>111.9</c:v>
                </c:pt>
                <c:pt idx="3305">
                  <c:v>111.9</c:v>
                </c:pt>
                <c:pt idx="3306">
                  <c:v>112</c:v>
                </c:pt>
                <c:pt idx="3307">
                  <c:v>112</c:v>
                </c:pt>
                <c:pt idx="3308">
                  <c:v>112</c:v>
                </c:pt>
                <c:pt idx="3309">
                  <c:v>112</c:v>
                </c:pt>
                <c:pt idx="3310">
                  <c:v>112</c:v>
                </c:pt>
                <c:pt idx="3311">
                  <c:v>112.1</c:v>
                </c:pt>
                <c:pt idx="3312">
                  <c:v>112.1</c:v>
                </c:pt>
                <c:pt idx="3313">
                  <c:v>112.1</c:v>
                </c:pt>
                <c:pt idx="3314">
                  <c:v>112.1</c:v>
                </c:pt>
                <c:pt idx="3315">
                  <c:v>112.2</c:v>
                </c:pt>
                <c:pt idx="3316">
                  <c:v>112.2</c:v>
                </c:pt>
                <c:pt idx="3317">
                  <c:v>112.2</c:v>
                </c:pt>
                <c:pt idx="3318">
                  <c:v>112.2</c:v>
                </c:pt>
                <c:pt idx="3319">
                  <c:v>112.2</c:v>
                </c:pt>
                <c:pt idx="3320">
                  <c:v>112.3</c:v>
                </c:pt>
                <c:pt idx="3321">
                  <c:v>112.3</c:v>
                </c:pt>
                <c:pt idx="3322">
                  <c:v>112.3</c:v>
                </c:pt>
                <c:pt idx="3323">
                  <c:v>112.3</c:v>
                </c:pt>
                <c:pt idx="3324">
                  <c:v>112.3</c:v>
                </c:pt>
                <c:pt idx="3325">
                  <c:v>112.4</c:v>
                </c:pt>
                <c:pt idx="3326">
                  <c:v>112.4</c:v>
                </c:pt>
                <c:pt idx="3327">
                  <c:v>112.4</c:v>
                </c:pt>
                <c:pt idx="3328">
                  <c:v>112.4</c:v>
                </c:pt>
                <c:pt idx="3329">
                  <c:v>112.5</c:v>
                </c:pt>
                <c:pt idx="3330">
                  <c:v>112.5</c:v>
                </c:pt>
                <c:pt idx="3331">
                  <c:v>112.5</c:v>
                </c:pt>
                <c:pt idx="3332">
                  <c:v>112.5</c:v>
                </c:pt>
                <c:pt idx="3333">
                  <c:v>112.5</c:v>
                </c:pt>
                <c:pt idx="3334">
                  <c:v>112.6</c:v>
                </c:pt>
                <c:pt idx="3335">
                  <c:v>112.6</c:v>
                </c:pt>
                <c:pt idx="3336">
                  <c:v>112.6</c:v>
                </c:pt>
                <c:pt idx="3337">
                  <c:v>112.6</c:v>
                </c:pt>
                <c:pt idx="3338">
                  <c:v>112.7</c:v>
                </c:pt>
                <c:pt idx="3339">
                  <c:v>112.7</c:v>
                </c:pt>
                <c:pt idx="3340">
                  <c:v>112.7</c:v>
                </c:pt>
                <c:pt idx="3341">
                  <c:v>112.7</c:v>
                </c:pt>
                <c:pt idx="3342">
                  <c:v>112.7</c:v>
                </c:pt>
                <c:pt idx="3343">
                  <c:v>112.8</c:v>
                </c:pt>
                <c:pt idx="3344">
                  <c:v>112.8</c:v>
                </c:pt>
                <c:pt idx="3345">
                  <c:v>112.8</c:v>
                </c:pt>
                <c:pt idx="3346">
                  <c:v>112.8</c:v>
                </c:pt>
                <c:pt idx="3347">
                  <c:v>112.9</c:v>
                </c:pt>
                <c:pt idx="3348">
                  <c:v>112.9</c:v>
                </c:pt>
                <c:pt idx="3349">
                  <c:v>112.9</c:v>
                </c:pt>
                <c:pt idx="3350">
                  <c:v>112.9</c:v>
                </c:pt>
                <c:pt idx="3351">
                  <c:v>112.9</c:v>
                </c:pt>
                <c:pt idx="3352">
                  <c:v>113</c:v>
                </c:pt>
                <c:pt idx="3353">
                  <c:v>113</c:v>
                </c:pt>
                <c:pt idx="3354">
                  <c:v>113</c:v>
                </c:pt>
                <c:pt idx="3355">
                  <c:v>113</c:v>
                </c:pt>
                <c:pt idx="3356">
                  <c:v>113.1</c:v>
                </c:pt>
                <c:pt idx="3357">
                  <c:v>113.1</c:v>
                </c:pt>
                <c:pt idx="3358">
                  <c:v>113.1</c:v>
                </c:pt>
                <c:pt idx="3359">
                  <c:v>113.1</c:v>
                </c:pt>
                <c:pt idx="3360">
                  <c:v>113.1</c:v>
                </c:pt>
                <c:pt idx="3361">
                  <c:v>113.2</c:v>
                </c:pt>
                <c:pt idx="3362">
                  <c:v>113.2</c:v>
                </c:pt>
                <c:pt idx="3363">
                  <c:v>113.2</c:v>
                </c:pt>
                <c:pt idx="3364">
                  <c:v>113.2</c:v>
                </c:pt>
                <c:pt idx="3365">
                  <c:v>113.3</c:v>
                </c:pt>
                <c:pt idx="3366">
                  <c:v>113.3</c:v>
                </c:pt>
                <c:pt idx="3367">
                  <c:v>113.3</c:v>
                </c:pt>
                <c:pt idx="3368">
                  <c:v>113.3</c:v>
                </c:pt>
                <c:pt idx="3369">
                  <c:v>113.3</c:v>
                </c:pt>
                <c:pt idx="3370">
                  <c:v>113.4</c:v>
                </c:pt>
                <c:pt idx="3371">
                  <c:v>113.4</c:v>
                </c:pt>
                <c:pt idx="3372">
                  <c:v>113.4</c:v>
                </c:pt>
                <c:pt idx="3373">
                  <c:v>113.4</c:v>
                </c:pt>
                <c:pt idx="3374">
                  <c:v>113.5</c:v>
                </c:pt>
                <c:pt idx="3375">
                  <c:v>113.5</c:v>
                </c:pt>
                <c:pt idx="3376">
                  <c:v>113.5</c:v>
                </c:pt>
                <c:pt idx="3377">
                  <c:v>113.5</c:v>
                </c:pt>
                <c:pt idx="3378">
                  <c:v>113.5</c:v>
                </c:pt>
                <c:pt idx="3379">
                  <c:v>113.6</c:v>
                </c:pt>
                <c:pt idx="3380">
                  <c:v>113.6</c:v>
                </c:pt>
                <c:pt idx="3381">
                  <c:v>113.6</c:v>
                </c:pt>
                <c:pt idx="3382">
                  <c:v>113.6</c:v>
                </c:pt>
                <c:pt idx="3383">
                  <c:v>113.6</c:v>
                </c:pt>
                <c:pt idx="3384">
                  <c:v>113.7</c:v>
                </c:pt>
                <c:pt idx="3385">
                  <c:v>113.7</c:v>
                </c:pt>
                <c:pt idx="3386">
                  <c:v>113.7</c:v>
                </c:pt>
                <c:pt idx="3387">
                  <c:v>113.7</c:v>
                </c:pt>
                <c:pt idx="3388">
                  <c:v>113.8</c:v>
                </c:pt>
                <c:pt idx="3389">
                  <c:v>113.8</c:v>
                </c:pt>
                <c:pt idx="3390">
                  <c:v>113.8</c:v>
                </c:pt>
                <c:pt idx="3391">
                  <c:v>113.8</c:v>
                </c:pt>
                <c:pt idx="3392">
                  <c:v>113.8</c:v>
                </c:pt>
                <c:pt idx="3393">
                  <c:v>113.9</c:v>
                </c:pt>
                <c:pt idx="3394">
                  <c:v>113.9</c:v>
                </c:pt>
                <c:pt idx="3395">
                  <c:v>113.9</c:v>
                </c:pt>
                <c:pt idx="3396">
                  <c:v>113.9</c:v>
                </c:pt>
                <c:pt idx="3397">
                  <c:v>114</c:v>
                </c:pt>
                <c:pt idx="3398">
                  <c:v>114</c:v>
                </c:pt>
                <c:pt idx="3399">
                  <c:v>114</c:v>
                </c:pt>
                <c:pt idx="3400">
                  <c:v>114</c:v>
                </c:pt>
                <c:pt idx="3401">
                  <c:v>114.1</c:v>
                </c:pt>
                <c:pt idx="3402">
                  <c:v>114.1</c:v>
                </c:pt>
                <c:pt idx="3403">
                  <c:v>114.1</c:v>
                </c:pt>
                <c:pt idx="3404">
                  <c:v>114.1</c:v>
                </c:pt>
                <c:pt idx="3405">
                  <c:v>114.1</c:v>
                </c:pt>
                <c:pt idx="3406">
                  <c:v>114.2</c:v>
                </c:pt>
                <c:pt idx="3407">
                  <c:v>114.2</c:v>
                </c:pt>
                <c:pt idx="3408">
                  <c:v>114.2</c:v>
                </c:pt>
                <c:pt idx="3409">
                  <c:v>114.2</c:v>
                </c:pt>
                <c:pt idx="3410">
                  <c:v>114.3</c:v>
                </c:pt>
                <c:pt idx="3411">
                  <c:v>114.3</c:v>
                </c:pt>
                <c:pt idx="3412">
                  <c:v>114.3</c:v>
                </c:pt>
                <c:pt idx="3413">
                  <c:v>114.3</c:v>
                </c:pt>
                <c:pt idx="3414">
                  <c:v>114.3</c:v>
                </c:pt>
                <c:pt idx="3415">
                  <c:v>114.4</c:v>
                </c:pt>
                <c:pt idx="3416">
                  <c:v>114.4</c:v>
                </c:pt>
                <c:pt idx="3417">
                  <c:v>114.4</c:v>
                </c:pt>
                <c:pt idx="3418">
                  <c:v>114.4</c:v>
                </c:pt>
                <c:pt idx="3419">
                  <c:v>114.4</c:v>
                </c:pt>
                <c:pt idx="3420">
                  <c:v>114.5</c:v>
                </c:pt>
                <c:pt idx="3421">
                  <c:v>114.5</c:v>
                </c:pt>
                <c:pt idx="3422">
                  <c:v>114.5</c:v>
                </c:pt>
                <c:pt idx="3423">
                  <c:v>114.5</c:v>
                </c:pt>
                <c:pt idx="3424">
                  <c:v>114.5</c:v>
                </c:pt>
                <c:pt idx="3425">
                  <c:v>114.6</c:v>
                </c:pt>
                <c:pt idx="3426">
                  <c:v>114.6</c:v>
                </c:pt>
                <c:pt idx="3427">
                  <c:v>114.6</c:v>
                </c:pt>
                <c:pt idx="3428">
                  <c:v>114.6</c:v>
                </c:pt>
                <c:pt idx="3429">
                  <c:v>114.6</c:v>
                </c:pt>
                <c:pt idx="3430">
                  <c:v>114.7</c:v>
                </c:pt>
                <c:pt idx="3431">
                  <c:v>114.7</c:v>
                </c:pt>
                <c:pt idx="3432">
                  <c:v>114.7</c:v>
                </c:pt>
                <c:pt idx="3433">
                  <c:v>114.7</c:v>
                </c:pt>
                <c:pt idx="3434">
                  <c:v>114.7</c:v>
                </c:pt>
                <c:pt idx="3435">
                  <c:v>114.8</c:v>
                </c:pt>
                <c:pt idx="3436">
                  <c:v>114.8</c:v>
                </c:pt>
                <c:pt idx="3437">
                  <c:v>114.8</c:v>
                </c:pt>
                <c:pt idx="3438">
                  <c:v>114.8</c:v>
                </c:pt>
                <c:pt idx="3439">
                  <c:v>114.9</c:v>
                </c:pt>
                <c:pt idx="3440">
                  <c:v>114.9</c:v>
                </c:pt>
                <c:pt idx="3441">
                  <c:v>114.9</c:v>
                </c:pt>
                <c:pt idx="3442">
                  <c:v>114.9</c:v>
                </c:pt>
                <c:pt idx="3443">
                  <c:v>114.9</c:v>
                </c:pt>
                <c:pt idx="3444">
                  <c:v>114.9</c:v>
                </c:pt>
                <c:pt idx="3445">
                  <c:v>115</c:v>
                </c:pt>
                <c:pt idx="3446">
                  <c:v>115</c:v>
                </c:pt>
                <c:pt idx="3447">
                  <c:v>115</c:v>
                </c:pt>
                <c:pt idx="3448">
                  <c:v>115</c:v>
                </c:pt>
                <c:pt idx="3449">
                  <c:v>115</c:v>
                </c:pt>
                <c:pt idx="3450">
                  <c:v>115</c:v>
                </c:pt>
                <c:pt idx="3451">
                  <c:v>114.9</c:v>
                </c:pt>
                <c:pt idx="3452">
                  <c:v>115</c:v>
                </c:pt>
                <c:pt idx="3453">
                  <c:v>115</c:v>
                </c:pt>
                <c:pt idx="3454">
                  <c:v>115</c:v>
                </c:pt>
                <c:pt idx="3455">
                  <c:v>115</c:v>
                </c:pt>
                <c:pt idx="3456">
                  <c:v>115.1</c:v>
                </c:pt>
                <c:pt idx="3457">
                  <c:v>115.1</c:v>
                </c:pt>
                <c:pt idx="3458">
                  <c:v>115.1</c:v>
                </c:pt>
                <c:pt idx="3459">
                  <c:v>115.1</c:v>
                </c:pt>
                <c:pt idx="3460">
                  <c:v>115.1</c:v>
                </c:pt>
                <c:pt idx="3461">
                  <c:v>115.1</c:v>
                </c:pt>
                <c:pt idx="3462">
                  <c:v>115.1</c:v>
                </c:pt>
                <c:pt idx="3463">
                  <c:v>115.1</c:v>
                </c:pt>
                <c:pt idx="3464">
                  <c:v>115.1</c:v>
                </c:pt>
                <c:pt idx="3465">
                  <c:v>115.1</c:v>
                </c:pt>
                <c:pt idx="3466">
                  <c:v>115.1</c:v>
                </c:pt>
                <c:pt idx="3467">
                  <c:v>115.1</c:v>
                </c:pt>
                <c:pt idx="3468">
                  <c:v>115.2</c:v>
                </c:pt>
                <c:pt idx="3469">
                  <c:v>115.2</c:v>
                </c:pt>
                <c:pt idx="3470">
                  <c:v>115.2</c:v>
                </c:pt>
                <c:pt idx="3471">
                  <c:v>115.2</c:v>
                </c:pt>
                <c:pt idx="3472">
                  <c:v>115.2</c:v>
                </c:pt>
                <c:pt idx="3473">
                  <c:v>115.2</c:v>
                </c:pt>
                <c:pt idx="3474">
                  <c:v>115.2</c:v>
                </c:pt>
                <c:pt idx="3475">
                  <c:v>115.2</c:v>
                </c:pt>
                <c:pt idx="3476">
                  <c:v>115.2</c:v>
                </c:pt>
                <c:pt idx="3477">
                  <c:v>115.2</c:v>
                </c:pt>
                <c:pt idx="3478">
                  <c:v>115.2</c:v>
                </c:pt>
                <c:pt idx="3479">
                  <c:v>115.1</c:v>
                </c:pt>
                <c:pt idx="3480">
                  <c:v>115.1</c:v>
                </c:pt>
                <c:pt idx="3481">
                  <c:v>115.1</c:v>
                </c:pt>
                <c:pt idx="3482">
                  <c:v>115.1</c:v>
                </c:pt>
                <c:pt idx="3483">
                  <c:v>115.1</c:v>
                </c:pt>
                <c:pt idx="3484">
                  <c:v>115.1</c:v>
                </c:pt>
                <c:pt idx="3485">
                  <c:v>115.1</c:v>
                </c:pt>
                <c:pt idx="3486">
                  <c:v>115.1</c:v>
                </c:pt>
                <c:pt idx="3487">
                  <c:v>115</c:v>
                </c:pt>
                <c:pt idx="3488">
                  <c:v>115</c:v>
                </c:pt>
                <c:pt idx="3489">
                  <c:v>115</c:v>
                </c:pt>
                <c:pt idx="3490">
                  <c:v>115.1</c:v>
                </c:pt>
                <c:pt idx="3491">
                  <c:v>115.1</c:v>
                </c:pt>
                <c:pt idx="3492">
                  <c:v>115.1</c:v>
                </c:pt>
                <c:pt idx="3493">
                  <c:v>115</c:v>
                </c:pt>
                <c:pt idx="3494">
                  <c:v>115</c:v>
                </c:pt>
                <c:pt idx="3495">
                  <c:v>115</c:v>
                </c:pt>
                <c:pt idx="3496">
                  <c:v>114.9</c:v>
                </c:pt>
                <c:pt idx="3497">
                  <c:v>114.9</c:v>
                </c:pt>
                <c:pt idx="3498">
                  <c:v>114.9</c:v>
                </c:pt>
                <c:pt idx="3499">
                  <c:v>114.9</c:v>
                </c:pt>
                <c:pt idx="3500">
                  <c:v>114.9</c:v>
                </c:pt>
                <c:pt idx="3501">
                  <c:v>114.9</c:v>
                </c:pt>
                <c:pt idx="3502">
                  <c:v>114.9</c:v>
                </c:pt>
                <c:pt idx="3503">
                  <c:v>114.9</c:v>
                </c:pt>
                <c:pt idx="3504">
                  <c:v>114.9</c:v>
                </c:pt>
                <c:pt idx="3505">
                  <c:v>114.9</c:v>
                </c:pt>
                <c:pt idx="3506">
                  <c:v>114.8</c:v>
                </c:pt>
                <c:pt idx="3507">
                  <c:v>114.8</c:v>
                </c:pt>
                <c:pt idx="3508">
                  <c:v>114.8</c:v>
                </c:pt>
                <c:pt idx="3509">
                  <c:v>114.8</c:v>
                </c:pt>
                <c:pt idx="3510">
                  <c:v>114.7</c:v>
                </c:pt>
                <c:pt idx="3511">
                  <c:v>114.7</c:v>
                </c:pt>
                <c:pt idx="3512">
                  <c:v>114.7</c:v>
                </c:pt>
                <c:pt idx="3513">
                  <c:v>114.6</c:v>
                </c:pt>
                <c:pt idx="3514">
                  <c:v>114.6</c:v>
                </c:pt>
                <c:pt idx="3515">
                  <c:v>114.6</c:v>
                </c:pt>
                <c:pt idx="3516">
                  <c:v>114.6</c:v>
                </c:pt>
                <c:pt idx="3517">
                  <c:v>114.6</c:v>
                </c:pt>
                <c:pt idx="3518">
                  <c:v>114.5</c:v>
                </c:pt>
                <c:pt idx="3519">
                  <c:v>114.5</c:v>
                </c:pt>
                <c:pt idx="3520">
                  <c:v>114.5</c:v>
                </c:pt>
                <c:pt idx="3521">
                  <c:v>114.4</c:v>
                </c:pt>
                <c:pt idx="3522">
                  <c:v>114.4</c:v>
                </c:pt>
                <c:pt idx="3523">
                  <c:v>114.4</c:v>
                </c:pt>
                <c:pt idx="3524">
                  <c:v>114.4</c:v>
                </c:pt>
                <c:pt idx="3525">
                  <c:v>114.4</c:v>
                </c:pt>
                <c:pt idx="3526">
                  <c:v>114.3</c:v>
                </c:pt>
                <c:pt idx="3527">
                  <c:v>114.3</c:v>
                </c:pt>
                <c:pt idx="3528">
                  <c:v>114.3</c:v>
                </c:pt>
                <c:pt idx="3529">
                  <c:v>114.2</c:v>
                </c:pt>
                <c:pt idx="3530">
                  <c:v>114.2</c:v>
                </c:pt>
                <c:pt idx="3531">
                  <c:v>114.2</c:v>
                </c:pt>
                <c:pt idx="3532">
                  <c:v>114.1</c:v>
                </c:pt>
                <c:pt idx="3533">
                  <c:v>114.1</c:v>
                </c:pt>
                <c:pt idx="3534">
                  <c:v>114.1</c:v>
                </c:pt>
                <c:pt idx="3535">
                  <c:v>114.1</c:v>
                </c:pt>
                <c:pt idx="3536">
                  <c:v>114</c:v>
                </c:pt>
                <c:pt idx="3537">
                  <c:v>114</c:v>
                </c:pt>
                <c:pt idx="3538">
                  <c:v>114</c:v>
                </c:pt>
                <c:pt idx="3539">
                  <c:v>114</c:v>
                </c:pt>
                <c:pt idx="3540">
                  <c:v>113.9</c:v>
                </c:pt>
                <c:pt idx="3541">
                  <c:v>113.9</c:v>
                </c:pt>
                <c:pt idx="3542">
                  <c:v>113.9</c:v>
                </c:pt>
                <c:pt idx="3543">
                  <c:v>113.8</c:v>
                </c:pt>
                <c:pt idx="3544">
                  <c:v>113.8</c:v>
                </c:pt>
                <c:pt idx="3545">
                  <c:v>113.8</c:v>
                </c:pt>
                <c:pt idx="3546">
                  <c:v>113.8</c:v>
                </c:pt>
                <c:pt idx="3547">
                  <c:v>113.7</c:v>
                </c:pt>
                <c:pt idx="3548">
                  <c:v>113.7</c:v>
                </c:pt>
                <c:pt idx="3549">
                  <c:v>113.7</c:v>
                </c:pt>
                <c:pt idx="3550">
                  <c:v>113.6</c:v>
                </c:pt>
                <c:pt idx="3551">
                  <c:v>113.6</c:v>
                </c:pt>
                <c:pt idx="3552">
                  <c:v>113.6</c:v>
                </c:pt>
                <c:pt idx="3553">
                  <c:v>113.6</c:v>
                </c:pt>
                <c:pt idx="3554">
                  <c:v>113.6</c:v>
                </c:pt>
                <c:pt idx="3555">
                  <c:v>113.5</c:v>
                </c:pt>
                <c:pt idx="3556">
                  <c:v>113.5</c:v>
                </c:pt>
                <c:pt idx="3557">
                  <c:v>113.5</c:v>
                </c:pt>
                <c:pt idx="3558">
                  <c:v>113.5</c:v>
                </c:pt>
                <c:pt idx="3559">
                  <c:v>113.4</c:v>
                </c:pt>
                <c:pt idx="3560">
                  <c:v>113.4</c:v>
                </c:pt>
                <c:pt idx="3561">
                  <c:v>113.4</c:v>
                </c:pt>
                <c:pt idx="3562">
                  <c:v>113.4</c:v>
                </c:pt>
                <c:pt idx="3563">
                  <c:v>113.3</c:v>
                </c:pt>
                <c:pt idx="3564">
                  <c:v>113.3</c:v>
                </c:pt>
                <c:pt idx="3565">
                  <c:v>113.3</c:v>
                </c:pt>
                <c:pt idx="3566">
                  <c:v>113.2</c:v>
                </c:pt>
                <c:pt idx="3567">
                  <c:v>113.2</c:v>
                </c:pt>
                <c:pt idx="3568">
                  <c:v>113.2</c:v>
                </c:pt>
                <c:pt idx="3569">
                  <c:v>113.2</c:v>
                </c:pt>
                <c:pt idx="3570">
                  <c:v>113.1</c:v>
                </c:pt>
                <c:pt idx="3571">
                  <c:v>113.1</c:v>
                </c:pt>
                <c:pt idx="3572">
                  <c:v>113.1</c:v>
                </c:pt>
                <c:pt idx="3573">
                  <c:v>113.1</c:v>
                </c:pt>
                <c:pt idx="3574">
                  <c:v>113</c:v>
                </c:pt>
                <c:pt idx="3575">
                  <c:v>113</c:v>
                </c:pt>
                <c:pt idx="3576">
                  <c:v>113</c:v>
                </c:pt>
                <c:pt idx="3577">
                  <c:v>112.9</c:v>
                </c:pt>
                <c:pt idx="3578">
                  <c:v>112.9</c:v>
                </c:pt>
                <c:pt idx="3579">
                  <c:v>112.9</c:v>
                </c:pt>
                <c:pt idx="3580">
                  <c:v>112.9</c:v>
                </c:pt>
                <c:pt idx="3581">
                  <c:v>112.8</c:v>
                </c:pt>
                <c:pt idx="3582">
                  <c:v>112.8</c:v>
                </c:pt>
                <c:pt idx="3583">
                  <c:v>112.8</c:v>
                </c:pt>
                <c:pt idx="3584">
                  <c:v>112.7</c:v>
                </c:pt>
                <c:pt idx="3585">
                  <c:v>112.7</c:v>
                </c:pt>
                <c:pt idx="3586">
                  <c:v>112.7</c:v>
                </c:pt>
                <c:pt idx="3587">
                  <c:v>112.7</c:v>
                </c:pt>
                <c:pt idx="3588">
                  <c:v>112.6</c:v>
                </c:pt>
                <c:pt idx="3589">
                  <c:v>112.6</c:v>
                </c:pt>
                <c:pt idx="3590">
                  <c:v>112.6</c:v>
                </c:pt>
                <c:pt idx="3591">
                  <c:v>112.6</c:v>
                </c:pt>
                <c:pt idx="3592">
                  <c:v>112.5</c:v>
                </c:pt>
                <c:pt idx="3593">
                  <c:v>112.5</c:v>
                </c:pt>
                <c:pt idx="3594">
                  <c:v>112.5</c:v>
                </c:pt>
                <c:pt idx="3595">
                  <c:v>112.4</c:v>
                </c:pt>
                <c:pt idx="3596">
                  <c:v>112.4</c:v>
                </c:pt>
                <c:pt idx="3597">
                  <c:v>112.4</c:v>
                </c:pt>
                <c:pt idx="3598">
                  <c:v>112.4</c:v>
                </c:pt>
                <c:pt idx="3599">
                  <c:v>112.3</c:v>
                </c:pt>
                <c:pt idx="3600">
                  <c:v>112.3</c:v>
                </c:pt>
                <c:pt idx="3601">
                  <c:v>112.3</c:v>
                </c:pt>
                <c:pt idx="3602">
                  <c:v>112.2</c:v>
                </c:pt>
                <c:pt idx="3603">
                  <c:v>112.2</c:v>
                </c:pt>
                <c:pt idx="3604">
                  <c:v>112.2</c:v>
                </c:pt>
                <c:pt idx="3605">
                  <c:v>112.2</c:v>
                </c:pt>
                <c:pt idx="3606">
                  <c:v>112.1</c:v>
                </c:pt>
                <c:pt idx="3607">
                  <c:v>112.1</c:v>
                </c:pt>
                <c:pt idx="3608">
                  <c:v>112.1</c:v>
                </c:pt>
                <c:pt idx="3609">
                  <c:v>112.1</c:v>
                </c:pt>
                <c:pt idx="3610">
                  <c:v>112</c:v>
                </c:pt>
                <c:pt idx="3611">
                  <c:v>112</c:v>
                </c:pt>
                <c:pt idx="3612">
                  <c:v>112</c:v>
                </c:pt>
                <c:pt idx="3613">
                  <c:v>111.9</c:v>
                </c:pt>
                <c:pt idx="3614">
                  <c:v>111.9</c:v>
                </c:pt>
                <c:pt idx="3615">
                  <c:v>111.9</c:v>
                </c:pt>
                <c:pt idx="3616">
                  <c:v>111.9</c:v>
                </c:pt>
                <c:pt idx="3617">
                  <c:v>111.8</c:v>
                </c:pt>
                <c:pt idx="3618">
                  <c:v>111.8</c:v>
                </c:pt>
                <c:pt idx="3619">
                  <c:v>111.8</c:v>
                </c:pt>
                <c:pt idx="3620">
                  <c:v>111.8</c:v>
                </c:pt>
                <c:pt idx="3621">
                  <c:v>111.7</c:v>
                </c:pt>
                <c:pt idx="3622">
                  <c:v>111.7</c:v>
                </c:pt>
                <c:pt idx="3623">
                  <c:v>111.7</c:v>
                </c:pt>
                <c:pt idx="3624">
                  <c:v>111.6</c:v>
                </c:pt>
                <c:pt idx="3625">
                  <c:v>111.6</c:v>
                </c:pt>
                <c:pt idx="3626">
                  <c:v>111.6</c:v>
                </c:pt>
                <c:pt idx="3627">
                  <c:v>111.6</c:v>
                </c:pt>
                <c:pt idx="3628">
                  <c:v>111.5</c:v>
                </c:pt>
                <c:pt idx="3629">
                  <c:v>111.5</c:v>
                </c:pt>
                <c:pt idx="3630">
                  <c:v>111.5</c:v>
                </c:pt>
                <c:pt idx="3631">
                  <c:v>111.5</c:v>
                </c:pt>
                <c:pt idx="3632">
                  <c:v>111.4</c:v>
                </c:pt>
                <c:pt idx="3633">
                  <c:v>111.4</c:v>
                </c:pt>
                <c:pt idx="3634">
                  <c:v>111.4</c:v>
                </c:pt>
                <c:pt idx="3635">
                  <c:v>111.3</c:v>
                </c:pt>
                <c:pt idx="3636">
                  <c:v>111.3</c:v>
                </c:pt>
                <c:pt idx="3637">
                  <c:v>111.3</c:v>
                </c:pt>
                <c:pt idx="3638">
                  <c:v>111.3</c:v>
                </c:pt>
                <c:pt idx="3639">
                  <c:v>111.2</c:v>
                </c:pt>
                <c:pt idx="3640">
                  <c:v>111.2</c:v>
                </c:pt>
                <c:pt idx="3641">
                  <c:v>111.2</c:v>
                </c:pt>
                <c:pt idx="3642">
                  <c:v>111.2</c:v>
                </c:pt>
                <c:pt idx="3643">
                  <c:v>111.1</c:v>
                </c:pt>
                <c:pt idx="3644">
                  <c:v>111.1</c:v>
                </c:pt>
                <c:pt idx="3645">
                  <c:v>111.1</c:v>
                </c:pt>
                <c:pt idx="3646">
                  <c:v>111</c:v>
                </c:pt>
                <c:pt idx="3647">
                  <c:v>111</c:v>
                </c:pt>
                <c:pt idx="3648">
                  <c:v>111</c:v>
                </c:pt>
                <c:pt idx="3649">
                  <c:v>111</c:v>
                </c:pt>
                <c:pt idx="3650">
                  <c:v>110.9</c:v>
                </c:pt>
                <c:pt idx="3651">
                  <c:v>110.9</c:v>
                </c:pt>
                <c:pt idx="3652">
                  <c:v>110.9</c:v>
                </c:pt>
                <c:pt idx="3653">
                  <c:v>110.9</c:v>
                </c:pt>
                <c:pt idx="3654">
                  <c:v>110.8</c:v>
                </c:pt>
                <c:pt idx="3655">
                  <c:v>110.8</c:v>
                </c:pt>
                <c:pt idx="3656">
                  <c:v>110.8</c:v>
                </c:pt>
                <c:pt idx="3657">
                  <c:v>110.7</c:v>
                </c:pt>
                <c:pt idx="3658">
                  <c:v>110.7</c:v>
                </c:pt>
                <c:pt idx="3659">
                  <c:v>110.7</c:v>
                </c:pt>
                <c:pt idx="3660">
                  <c:v>110.7</c:v>
                </c:pt>
                <c:pt idx="3661">
                  <c:v>110.6</c:v>
                </c:pt>
                <c:pt idx="3662">
                  <c:v>110.6</c:v>
                </c:pt>
                <c:pt idx="3663">
                  <c:v>110.6</c:v>
                </c:pt>
                <c:pt idx="3664">
                  <c:v>110.6</c:v>
                </c:pt>
                <c:pt idx="3665">
                  <c:v>110.5</c:v>
                </c:pt>
                <c:pt idx="3666">
                  <c:v>110.5</c:v>
                </c:pt>
                <c:pt idx="3667">
                  <c:v>110.5</c:v>
                </c:pt>
                <c:pt idx="3668">
                  <c:v>110.5</c:v>
                </c:pt>
                <c:pt idx="3669">
                  <c:v>110.5</c:v>
                </c:pt>
                <c:pt idx="3670">
                  <c:v>110.4</c:v>
                </c:pt>
                <c:pt idx="3671">
                  <c:v>110.4</c:v>
                </c:pt>
                <c:pt idx="3672">
                  <c:v>110.4</c:v>
                </c:pt>
                <c:pt idx="3673">
                  <c:v>110.4</c:v>
                </c:pt>
                <c:pt idx="3674">
                  <c:v>110.3</c:v>
                </c:pt>
                <c:pt idx="3675">
                  <c:v>110.3</c:v>
                </c:pt>
                <c:pt idx="3676">
                  <c:v>110.3</c:v>
                </c:pt>
                <c:pt idx="3677">
                  <c:v>110.2</c:v>
                </c:pt>
                <c:pt idx="3678">
                  <c:v>110.2</c:v>
                </c:pt>
                <c:pt idx="3679">
                  <c:v>110.2</c:v>
                </c:pt>
                <c:pt idx="3680">
                  <c:v>110.2</c:v>
                </c:pt>
                <c:pt idx="3681">
                  <c:v>110.1</c:v>
                </c:pt>
                <c:pt idx="3682">
                  <c:v>110.1</c:v>
                </c:pt>
                <c:pt idx="3683">
                  <c:v>110.1</c:v>
                </c:pt>
                <c:pt idx="3684">
                  <c:v>110.1</c:v>
                </c:pt>
                <c:pt idx="3685">
                  <c:v>110</c:v>
                </c:pt>
                <c:pt idx="3686">
                  <c:v>110</c:v>
                </c:pt>
                <c:pt idx="3687">
                  <c:v>110</c:v>
                </c:pt>
                <c:pt idx="3688">
                  <c:v>110</c:v>
                </c:pt>
                <c:pt idx="3689">
                  <c:v>109.9</c:v>
                </c:pt>
                <c:pt idx="3690">
                  <c:v>109.9</c:v>
                </c:pt>
                <c:pt idx="3691">
                  <c:v>109.9</c:v>
                </c:pt>
                <c:pt idx="3692">
                  <c:v>109.8</c:v>
                </c:pt>
                <c:pt idx="3693">
                  <c:v>109.8</c:v>
                </c:pt>
                <c:pt idx="3694">
                  <c:v>109.8</c:v>
                </c:pt>
                <c:pt idx="3695">
                  <c:v>109.8</c:v>
                </c:pt>
                <c:pt idx="3696">
                  <c:v>109.7</c:v>
                </c:pt>
                <c:pt idx="3697">
                  <c:v>109.7</c:v>
                </c:pt>
                <c:pt idx="3698">
                  <c:v>109.7</c:v>
                </c:pt>
                <c:pt idx="3699">
                  <c:v>109.7</c:v>
                </c:pt>
                <c:pt idx="3700">
                  <c:v>109.6</c:v>
                </c:pt>
                <c:pt idx="3701">
                  <c:v>109.6</c:v>
                </c:pt>
                <c:pt idx="3702">
                  <c:v>109.6</c:v>
                </c:pt>
                <c:pt idx="3703">
                  <c:v>109.6</c:v>
                </c:pt>
                <c:pt idx="3704">
                  <c:v>109.5</c:v>
                </c:pt>
                <c:pt idx="3705">
                  <c:v>109.5</c:v>
                </c:pt>
                <c:pt idx="3706">
                  <c:v>109.5</c:v>
                </c:pt>
                <c:pt idx="3707">
                  <c:v>109.4</c:v>
                </c:pt>
                <c:pt idx="3708">
                  <c:v>109.4</c:v>
                </c:pt>
                <c:pt idx="3709">
                  <c:v>109.4</c:v>
                </c:pt>
                <c:pt idx="3710">
                  <c:v>109.4</c:v>
                </c:pt>
                <c:pt idx="3711">
                  <c:v>109.3</c:v>
                </c:pt>
                <c:pt idx="3712">
                  <c:v>109.3</c:v>
                </c:pt>
                <c:pt idx="3713">
                  <c:v>109.3</c:v>
                </c:pt>
                <c:pt idx="3714">
                  <c:v>109.3</c:v>
                </c:pt>
                <c:pt idx="3715">
                  <c:v>109.2</c:v>
                </c:pt>
                <c:pt idx="3716">
                  <c:v>109.2</c:v>
                </c:pt>
                <c:pt idx="3717">
                  <c:v>109.2</c:v>
                </c:pt>
                <c:pt idx="3718">
                  <c:v>109.2</c:v>
                </c:pt>
                <c:pt idx="3719">
                  <c:v>109.1</c:v>
                </c:pt>
                <c:pt idx="3720">
                  <c:v>109.1</c:v>
                </c:pt>
                <c:pt idx="3721">
                  <c:v>109.1</c:v>
                </c:pt>
                <c:pt idx="3722">
                  <c:v>109.1</c:v>
                </c:pt>
                <c:pt idx="3723">
                  <c:v>109</c:v>
                </c:pt>
                <c:pt idx="3724">
                  <c:v>109</c:v>
                </c:pt>
                <c:pt idx="3725">
                  <c:v>109</c:v>
                </c:pt>
                <c:pt idx="3726">
                  <c:v>109</c:v>
                </c:pt>
                <c:pt idx="3727">
                  <c:v>108.9</c:v>
                </c:pt>
                <c:pt idx="3728">
                  <c:v>108.9</c:v>
                </c:pt>
                <c:pt idx="3729">
                  <c:v>108.9</c:v>
                </c:pt>
                <c:pt idx="3730">
                  <c:v>108.9</c:v>
                </c:pt>
                <c:pt idx="3731">
                  <c:v>108.8</c:v>
                </c:pt>
                <c:pt idx="3732">
                  <c:v>108.8</c:v>
                </c:pt>
                <c:pt idx="3733">
                  <c:v>108.8</c:v>
                </c:pt>
                <c:pt idx="3734">
                  <c:v>108.7</c:v>
                </c:pt>
                <c:pt idx="3735">
                  <c:v>108.7</c:v>
                </c:pt>
                <c:pt idx="3736">
                  <c:v>108.7</c:v>
                </c:pt>
                <c:pt idx="3737">
                  <c:v>108.7</c:v>
                </c:pt>
                <c:pt idx="3738">
                  <c:v>108.6</c:v>
                </c:pt>
                <c:pt idx="3739">
                  <c:v>108.6</c:v>
                </c:pt>
                <c:pt idx="3740">
                  <c:v>108.6</c:v>
                </c:pt>
                <c:pt idx="3741">
                  <c:v>108.6</c:v>
                </c:pt>
                <c:pt idx="3742">
                  <c:v>108.5</c:v>
                </c:pt>
                <c:pt idx="3743">
                  <c:v>108.5</c:v>
                </c:pt>
                <c:pt idx="3744">
                  <c:v>108.5</c:v>
                </c:pt>
                <c:pt idx="3745">
                  <c:v>108.5</c:v>
                </c:pt>
                <c:pt idx="3746">
                  <c:v>108.4</c:v>
                </c:pt>
                <c:pt idx="3747">
                  <c:v>108.4</c:v>
                </c:pt>
                <c:pt idx="3748">
                  <c:v>108.4</c:v>
                </c:pt>
                <c:pt idx="3749">
                  <c:v>108.4</c:v>
                </c:pt>
                <c:pt idx="3750">
                  <c:v>108.3</c:v>
                </c:pt>
                <c:pt idx="3751">
                  <c:v>108.3</c:v>
                </c:pt>
                <c:pt idx="3752">
                  <c:v>108.3</c:v>
                </c:pt>
                <c:pt idx="3753">
                  <c:v>108.3</c:v>
                </c:pt>
                <c:pt idx="3754">
                  <c:v>108.2</c:v>
                </c:pt>
                <c:pt idx="3755">
                  <c:v>108.2</c:v>
                </c:pt>
                <c:pt idx="3756">
                  <c:v>108.2</c:v>
                </c:pt>
                <c:pt idx="3757">
                  <c:v>108.2</c:v>
                </c:pt>
                <c:pt idx="3758">
                  <c:v>108.1</c:v>
                </c:pt>
                <c:pt idx="3759">
                  <c:v>108.1</c:v>
                </c:pt>
                <c:pt idx="3760">
                  <c:v>108.1</c:v>
                </c:pt>
                <c:pt idx="3761">
                  <c:v>108.1</c:v>
                </c:pt>
                <c:pt idx="3762">
                  <c:v>108</c:v>
                </c:pt>
                <c:pt idx="3763">
                  <c:v>108</c:v>
                </c:pt>
                <c:pt idx="3764">
                  <c:v>108</c:v>
                </c:pt>
                <c:pt idx="3765">
                  <c:v>108</c:v>
                </c:pt>
                <c:pt idx="3766">
                  <c:v>108</c:v>
                </c:pt>
                <c:pt idx="3767">
                  <c:v>107.9</c:v>
                </c:pt>
                <c:pt idx="3768">
                  <c:v>107.9</c:v>
                </c:pt>
                <c:pt idx="3769">
                  <c:v>107.9</c:v>
                </c:pt>
                <c:pt idx="3770">
                  <c:v>107.8</c:v>
                </c:pt>
                <c:pt idx="3771">
                  <c:v>107.8</c:v>
                </c:pt>
                <c:pt idx="3772">
                  <c:v>107.8</c:v>
                </c:pt>
                <c:pt idx="3773">
                  <c:v>107.8</c:v>
                </c:pt>
                <c:pt idx="3774">
                  <c:v>107.7</c:v>
                </c:pt>
                <c:pt idx="3775">
                  <c:v>107.7</c:v>
                </c:pt>
                <c:pt idx="3776">
                  <c:v>107.7</c:v>
                </c:pt>
                <c:pt idx="3777">
                  <c:v>107.7</c:v>
                </c:pt>
                <c:pt idx="3778">
                  <c:v>107.6</c:v>
                </c:pt>
                <c:pt idx="3779">
                  <c:v>107.6</c:v>
                </c:pt>
                <c:pt idx="3780">
                  <c:v>107.6</c:v>
                </c:pt>
                <c:pt idx="3781">
                  <c:v>107.6</c:v>
                </c:pt>
                <c:pt idx="3782">
                  <c:v>107.5</c:v>
                </c:pt>
                <c:pt idx="3783">
                  <c:v>107.5</c:v>
                </c:pt>
                <c:pt idx="3784">
                  <c:v>107.5</c:v>
                </c:pt>
                <c:pt idx="3785">
                  <c:v>107.5</c:v>
                </c:pt>
                <c:pt idx="3786">
                  <c:v>107.4</c:v>
                </c:pt>
                <c:pt idx="3787">
                  <c:v>107.4</c:v>
                </c:pt>
                <c:pt idx="3788">
                  <c:v>107.4</c:v>
                </c:pt>
                <c:pt idx="3789">
                  <c:v>107.4</c:v>
                </c:pt>
                <c:pt idx="3790">
                  <c:v>107.3</c:v>
                </c:pt>
                <c:pt idx="3791">
                  <c:v>107.3</c:v>
                </c:pt>
                <c:pt idx="3792">
                  <c:v>107.3</c:v>
                </c:pt>
                <c:pt idx="3793">
                  <c:v>107.3</c:v>
                </c:pt>
                <c:pt idx="3794">
                  <c:v>107.3</c:v>
                </c:pt>
                <c:pt idx="3795">
                  <c:v>107.2</c:v>
                </c:pt>
                <c:pt idx="3796">
                  <c:v>107.2</c:v>
                </c:pt>
                <c:pt idx="3797">
                  <c:v>107.2</c:v>
                </c:pt>
                <c:pt idx="3798">
                  <c:v>107.2</c:v>
                </c:pt>
                <c:pt idx="3799">
                  <c:v>107.1</c:v>
                </c:pt>
                <c:pt idx="3800">
                  <c:v>107.1</c:v>
                </c:pt>
                <c:pt idx="3801">
                  <c:v>107.1</c:v>
                </c:pt>
                <c:pt idx="3802">
                  <c:v>107.1</c:v>
                </c:pt>
                <c:pt idx="3803">
                  <c:v>107</c:v>
                </c:pt>
                <c:pt idx="3804">
                  <c:v>107</c:v>
                </c:pt>
                <c:pt idx="3805">
                  <c:v>107</c:v>
                </c:pt>
                <c:pt idx="3806">
                  <c:v>107</c:v>
                </c:pt>
                <c:pt idx="3807">
                  <c:v>106.9</c:v>
                </c:pt>
                <c:pt idx="3808">
                  <c:v>106.9</c:v>
                </c:pt>
                <c:pt idx="3809">
                  <c:v>106.9</c:v>
                </c:pt>
                <c:pt idx="3810">
                  <c:v>106.9</c:v>
                </c:pt>
                <c:pt idx="3811">
                  <c:v>106.9</c:v>
                </c:pt>
                <c:pt idx="3812">
                  <c:v>106.8</c:v>
                </c:pt>
                <c:pt idx="3813">
                  <c:v>106.8</c:v>
                </c:pt>
                <c:pt idx="3814">
                  <c:v>106.8</c:v>
                </c:pt>
                <c:pt idx="3815">
                  <c:v>106.8</c:v>
                </c:pt>
                <c:pt idx="3816">
                  <c:v>106.7</c:v>
                </c:pt>
                <c:pt idx="3817">
                  <c:v>106.7</c:v>
                </c:pt>
                <c:pt idx="3818">
                  <c:v>106.7</c:v>
                </c:pt>
                <c:pt idx="3819">
                  <c:v>106.7</c:v>
                </c:pt>
                <c:pt idx="3820">
                  <c:v>106.6</c:v>
                </c:pt>
                <c:pt idx="3821">
                  <c:v>106.6</c:v>
                </c:pt>
                <c:pt idx="3822">
                  <c:v>106.6</c:v>
                </c:pt>
                <c:pt idx="3823">
                  <c:v>106.6</c:v>
                </c:pt>
                <c:pt idx="3824">
                  <c:v>106.5</c:v>
                </c:pt>
                <c:pt idx="3825">
                  <c:v>106.5</c:v>
                </c:pt>
                <c:pt idx="3826">
                  <c:v>106.5</c:v>
                </c:pt>
                <c:pt idx="3827">
                  <c:v>106.5</c:v>
                </c:pt>
                <c:pt idx="3828">
                  <c:v>106.4</c:v>
                </c:pt>
                <c:pt idx="3829">
                  <c:v>106.4</c:v>
                </c:pt>
                <c:pt idx="3830">
                  <c:v>106.4</c:v>
                </c:pt>
                <c:pt idx="3831">
                  <c:v>106.4</c:v>
                </c:pt>
                <c:pt idx="3832">
                  <c:v>106.4</c:v>
                </c:pt>
                <c:pt idx="3833">
                  <c:v>106.3</c:v>
                </c:pt>
                <c:pt idx="3834">
                  <c:v>106.3</c:v>
                </c:pt>
                <c:pt idx="3835">
                  <c:v>106.3</c:v>
                </c:pt>
                <c:pt idx="3836">
                  <c:v>106.3</c:v>
                </c:pt>
                <c:pt idx="3837">
                  <c:v>106.2</c:v>
                </c:pt>
                <c:pt idx="3838">
                  <c:v>106.2</c:v>
                </c:pt>
                <c:pt idx="3839">
                  <c:v>106.2</c:v>
                </c:pt>
                <c:pt idx="3840">
                  <c:v>106.2</c:v>
                </c:pt>
                <c:pt idx="3841">
                  <c:v>106.1</c:v>
                </c:pt>
                <c:pt idx="3842">
                  <c:v>106.1</c:v>
                </c:pt>
                <c:pt idx="3843">
                  <c:v>106.1</c:v>
                </c:pt>
                <c:pt idx="3844">
                  <c:v>106.1</c:v>
                </c:pt>
                <c:pt idx="3845">
                  <c:v>106</c:v>
                </c:pt>
                <c:pt idx="3846">
                  <c:v>106</c:v>
                </c:pt>
                <c:pt idx="3847">
                  <c:v>106</c:v>
                </c:pt>
                <c:pt idx="3848">
                  <c:v>106</c:v>
                </c:pt>
                <c:pt idx="3849">
                  <c:v>105.9</c:v>
                </c:pt>
                <c:pt idx="3850">
                  <c:v>105.9</c:v>
                </c:pt>
                <c:pt idx="3851">
                  <c:v>105.9</c:v>
                </c:pt>
                <c:pt idx="3852">
                  <c:v>105.9</c:v>
                </c:pt>
                <c:pt idx="3853">
                  <c:v>105.8</c:v>
                </c:pt>
                <c:pt idx="3854">
                  <c:v>105.8</c:v>
                </c:pt>
                <c:pt idx="3855">
                  <c:v>105.8</c:v>
                </c:pt>
                <c:pt idx="3856">
                  <c:v>105.8</c:v>
                </c:pt>
                <c:pt idx="3857">
                  <c:v>105.7</c:v>
                </c:pt>
                <c:pt idx="3858">
                  <c:v>105.7</c:v>
                </c:pt>
                <c:pt idx="3859">
                  <c:v>105.7</c:v>
                </c:pt>
                <c:pt idx="3860">
                  <c:v>105.7</c:v>
                </c:pt>
                <c:pt idx="3861">
                  <c:v>105.6</c:v>
                </c:pt>
                <c:pt idx="3862">
                  <c:v>105.6</c:v>
                </c:pt>
                <c:pt idx="3863">
                  <c:v>105.6</c:v>
                </c:pt>
                <c:pt idx="3864">
                  <c:v>105.6</c:v>
                </c:pt>
                <c:pt idx="3865">
                  <c:v>105.5</c:v>
                </c:pt>
                <c:pt idx="3866">
                  <c:v>105.5</c:v>
                </c:pt>
                <c:pt idx="3867">
                  <c:v>105.5</c:v>
                </c:pt>
                <c:pt idx="3868">
                  <c:v>105.5</c:v>
                </c:pt>
                <c:pt idx="3869">
                  <c:v>105.4</c:v>
                </c:pt>
                <c:pt idx="3870">
                  <c:v>105.4</c:v>
                </c:pt>
                <c:pt idx="3871">
                  <c:v>105.4</c:v>
                </c:pt>
                <c:pt idx="3872">
                  <c:v>105.4</c:v>
                </c:pt>
                <c:pt idx="3873">
                  <c:v>105.4</c:v>
                </c:pt>
                <c:pt idx="3874">
                  <c:v>105.3</c:v>
                </c:pt>
                <c:pt idx="3875">
                  <c:v>105.3</c:v>
                </c:pt>
                <c:pt idx="3876">
                  <c:v>105.3</c:v>
                </c:pt>
                <c:pt idx="3877">
                  <c:v>105.3</c:v>
                </c:pt>
                <c:pt idx="3878">
                  <c:v>105.2</c:v>
                </c:pt>
                <c:pt idx="3879">
                  <c:v>105.2</c:v>
                </c:pt>
                <c:pt idx="3880">
                  <c:v>105.2</c:v>
                </c:pt>
                <c:pt idx="3881">
                  <c:v>105.2</c:v>
                </c:pt>
                <c:pt idx="3882">
                  <c:v>105.1</c:v>
                </c:pt>
                <c:pt idx="3883">
                  <c:v>105.1</c:v>
                </c:pt>
                <c:pt idx="3884">
                  <c:v>105.1</c:v>
                </c:pt>
                <c:pt idx="3885">
                  <c:v>105.1</c:v>
                </c:pt>
                <c:pt idx="3886">
                  <c:v>105</c:v>
                </c:pt>
                <c:pt idx="3887">
                  <c:v>105</c:v>
                </c:pt>
                <c:pt idx="3888">
                  <c:v>105</c:v>
                </c:pt>
                <c:pt idx="3889">
                  <c:v>105</c:v>
                </c:pt>
                <c:pt idx="3890">
                  <c:v>105</c:v>
                </c:pt>
                <c:pt idx="3891">
                  <c:v>104.9</c:v>
                </c:pt>
                <c:pt idx="3892">
                  <c:v>104.9</c:v>
                </c:pt>
                <c:pt idx="3893">
                  <c:v>104.9</c:v>
                </c:pt>
                <c:pt idx="3894">
                  <c:v>104.9</c:v>
                </c:pt>
                <c:pt idx="3895">
                  <c:v>104.8</c:v>
                </c:pt>
                <c:pt idx="3896">
                  <c:v>104.8</c:v>
                </c:pt>
                <c:pt idx="3897">
                  <c:v>104.8</c:v>
                </c:pt>
                <c:pt idx="3898">
                  <c:v>104.8</c:v>
                </c:pt>
                <c:pt idx="3899">
                  <c:v>104.7</c:v>
                </c:pt>
                <c:pt idx="3900">
                  <c:v>104.7</c:v>
                </c:pt>
                <c:pt idx="3901">
                  <c:v>104.7</c:v>
                </c:pt>
                <c:pt idx="3902">
                  <c:v>104.7</c:v>
                </c:pt>
                <c:pt idx="3903">
                  <c:v>104.7</c:v>
                </c:pt>
                <c:pt idx="3904">
                  <c:v>104.6</c:v>
                </c:pt>
                <c:pt idx="3905">
                  <c:v>104.6</c:v>
                </c:pt>
                <c:pt idx="3906">
                  <c:v>104.6</c:v>
                </c:pt>
                <c:pt idx="3907">
                  <c:v>104.6</c:v>
                </c:pt>
                <c:pt idx="3908">
                  <c:v>104.5</c:v>
                </c:pt>
                <c:pt idx="3909">
                  <c:v>104.5</c:v>
                </c:pt>
                <c:pt idx="3910">
                  <c:v>104.5</c:v>
                </c:pt>
                <c:pt idx="3911">
                  <c:v>104.5</c:v>
                </c:pt>
                <c:pt idx="3912">
                  <c:v>104.4</c:v>
                </c:pt>
                <c:pt idx="3913">
                  <c:v>104.4</c:v>
                </c:pt>
                <c:pt idx="3914">
                  <c:v>104.4</c:v>
                </c:pt>
                <c:pt idx="3915">
                  <c:v>104.4</c:v>
                </c:pt>
                <c:pt idx="3916">
                  <c:v>104.3</c:v>
                </c:pt>
                <c:pt idx="3917">
                  <c:v>104.3</c:v>
                </c:pt>
                <c:pt idx="3918">
                  <c:v>104.3</c:v>
                </c:pt>
                <c:pt idx="3919">
                  <c:v>104.3</c:v>
                </c:pt>
                <c:pt idx="3920">
                  <c:v>104.3</c:v>
                </c:pt>
                <c:pt idx="3921">
                  <c:v>104.2</c:v>
                </c:pt>
                <c:pt idx="3922">
                  <c:v>104.2</c:v>
                </c:pt>
                <c:pt idx="3923">
                  <c:v>104.2</c:v>
                </c:pt>
                <c:pt idx="3924">
                  <c:v>104.2</c:v>
                </c:pt>
                <c:pt idx="3925">
                  <c:v>104.1</c:v>
                </c:pt>
                <c:pt idx="3926">
                  <c:v>104.1</c:v>
                </c:pt>
                <c:pt idx="3927">
                  <c:v>104.1</c:v>
                </c:pt>
                <c:pt idx="3928">
                  <c:v>104.1</c:v>
                </c:pt>
                <c:pt idx="3929">
                  <c:v>104.1</c:v>
                </c:pt>
                <c:pt idx="3930">
                  <c:v>104</c:v>
                </c:pt>
                <c:pt idx="3931">
                  <c:v>104</c:v>
                </c:pt>
                <c:pt idx="3932">
                  <c:v>104</c:v>
                </c:pt>
                <c:pt idx="3933">
                  <c:v>104</c:v>
                </c:pt>
                <c:pt idx="3934">
                  <c:v>103.9</c:v>
                </c:pt>
                <c:pt idx="3935">
                  <c:v>103.9</c:v>
                </c:pt>
                <c:pt idx="3936">
                  <c:v>103.9</c:v>
                </c:pt>
                <c:pt idx="3937">
                  <c:v>103.9</c:v>
                </c:pt>
                <c:pt idx="3938">
                  <c:v>103.8</c:v>
                </c:pt>
                <c:pt idx="3939">
                  <c:v>103.8</c:v>
                </c:pt>
                <c:pt idx="3940">
                  <c:v>103.8</c:v>
                </c:pt>
                <c:pt idx="3941">
                  <c:v>103.8</c:v>
                </c:pt>
                <c:pt idx="3942">
                  <c:v>103.8</c:v>
                </c:pt>
                <c:pt idx="3943">
                  <c:v>103.7</c:v>
                </c:pt>
                <c:pt idx="3944">
                  <c:v>103.7</c:v>
                </c:pt>
                <c:pt idx="3945">
                  <c:v>103.7</c:v>
                </c:pt>
                <c:pt idx="3946">
                  <c:v>103.7</c:v>
                </c:pt>
                <c:pt idx="3947">
                  <c:v>103.6</c:v>
                </c:pt>
                <c:pt idx="3948">
                  <c:v>103.6</c:v>
                </c:pt>
                <c:pt idx="3949">
                  <c:v>103.6</c:v>
                </c:pt>
                <c:pt idx="3950">
                  <c:v>103.6</c:v>
                </c:pt>
                <c:pt idx="3951">
                  <c:v>103.6</c:v>
                </c:pt>
                <c:pt idx="3952">
                  <c:v>103.5</c:v>
                </c:pt>
                <c:pt idx="3953">
                  <c:v>103.5</c:v>
                </c:pt>
                <c:pt idx="3954">
                  <c:v>103.5</c:v>
                </c:pt>
                <c:pt idx="3955">
                  <c:v>103.5</c:v>
                </c:pt>
                <c:pt idx="3956">
                  <c:v>103.5</c:v>
                </c:pt>
                <c:pt idx="3957">
                  <c:v>103.4</c:v>
                </c:pt>
                <c:pt idx="3958">
                  <c:v>103.4</c:v>
                </c:pt>
                <c:pt idx="3959">
                  <c:v>103.4</c:v>
                </c:pt>
                <c:pt idx="3960">
                  <c:v>103.4</c:v>
                </c:pt>
                <c:pt idx="3961">
                  <c:v>103.3</c:v>
                </c:pt>
                <c:pt idx="3962">
                  <c:v>103.3</c:v>
                </c:pt>
                <c:pt idx="3963">
                  <c:v>103.3</c:v>
                </c:pt>
                <c:pt idx="3964">
                  <c:v>103.3</c:v>
                </c:pt>
                <c:pt idx="3965">
                  <c:v>103.2</c:v>
                </c:pt>
                <c:pt idx="3966">
                  <c:v>103.2</c:v>
                </c:pt>
                <c:pt idx="3967">
                  <c:v>103.2</c:v>
                </c:pt>
                <c:pt idx="3968">
                  <c:v>103.2</c:v>
                </c:pt>
                <c:pt idx="3969">
                  <c:v>103.2</c:v>
                </c:pt>
                <c:pt idx="3970">
                  <c:v>103.1</c:v>
                </c:pt>
                <c:pt idx="3971">
                  <c:v>103.1</c:v>
                </c:pt>
                <c:pt idx="3972">
                  <c:v>103.1</c:v>
                </c:pt>
                <c:pt idx="3973">
                  <c:v>103.1</c:v>
                </c:pt>
                <c:pt idx="3974">
                  <c:v>103</c:v>
                </c:pt>
                <c:pt idx="3975">
                  <c:v>103</c:v>
                </c:pt>
                <c:pt idx="3976">
                  <c:v>103</c:v>
                </c:pt>
                <c:pt idx="3977">
                  <c:v>103</c:v>
                </c:pt>
                <c:pt idx="3978">
                  <c:v>102.9</c:v>
                </c:pt>
                <c:pt idx="3979">
                  <c:v>102.9</c:v>
                </c:pt>
                <c:pt idx="3980">
                  <c:v>102.9</c:v>
                </c:pt>
                <c:pt idx="3981">
                  <c:v>102.9</c:v>
                </c:pt>
                <c:pt idx="3982">
                  <c:v>102.9</c:v>
                </c:pt>
                <c:pt idx="3983">
                  <c:v>102.8</c:v>
                </c:pt>
                <c:pt idx="3984">
                  <c:v>102.8</c:v>
                </c:pt>
                <c:pt idx="3985">
                  <c:v>102.8</c:v>
                </c:pt>
                <c:pt idx="3986">
                  <c:v>102.8</c:v>
                </c:pt>
                <c:pt idx="3987">
                  <c:v>102.7</c:v>
                </c:pt>
                <c:pt idx="3988">
                  <c:v>102.7</c:v>
                </c:pt>
                <c:pt idx="3989">
                  <c:v>102.7</c:v>
                </c:pt>
                <c:pt idx="3990">
                  <c:v>102.7</c:v>
                </c:pt>
                <c:pt idx="3991">
                  <c:v>102.7</c:v>
                </c:pt>
                <c:pt idx="3992">
                  <c:v>102.6</c:v>
                </c:pt>
                <c:pt idx="3993">
                  <c:v>102.6</c:v>
                </c:pt>
                <c:pt idx="3994">
                  <c:v>102.6</c:v>
                </c:pt>
                <c:pt idx="3995">
                  <c:v>102.6</c:v>
                </c:pt>
                <c:pt idx="3996">
                  <c:v>102.5</c:v>
                </c:pt>
                <c:pt idx="3997">
                  <c:v>102.5</c:v>
                </c:pt>
                <c:pt idx="3998">
                  <c:v>102.5</c:v>
                </c:pt>
                <c:pt idx="3999">
                  <c:v>102.5</c:v>
                </c:pt>
                <c:pt idx="4000">
                  <c:v>102.5</c:v>
                </c:pt>
                <c:pt idx="4001">
                  <c:v>102.4</c:v>
                </c:pt>
                <c:pt idx="4002">
                  <c:v>102.4</c:v>
                </c:pt>
                <c:pt idx="4003">
                  <c:v>102.4</c:v>
                </c:pt>
                <c:pt idx="4004">
                  <c:v>102.4</c:v>
                </c:pt>
                <c:pt idx="4005">
                  <c:v>102.3</c:v>
                </c:pt>
                <c:pt idx="4006">
                  <c:v>102.3</c:v>
                </c:pt>
                <c:pt idx="4007">
                  <c:v>102.3</c:v>
                </c:pt>
                <c:pt idx="4008">
                  <c:v>102.3</c:v>
                </c:pt>
                <c:pt idx="4009">
                  <c:v>102.2</c:v>
                </c:pt>
                <c:pt idx="4010">
                  <c:v>102.2</c:v>
                </c:pt>
                <c:pt idx="4011">
                  <c:v>102.2</c:v>
                </c:pt>
                <c:pt idx="4012">
                  <c:v>102.2</c:v>
                </c:pt>
                <c:pt idx="4013">
                  <c:v>102.2</c:v>
                </c:pt>
                <c:pt idx="4014">
                  <c:v>102.1</c:v>
                </c:pt>
                <c:pt idx="4015">
                  <c:v>102.1</c:v>
                </c:pt>
                <c:pt idx="4016">
                  <c:v>102.1</c:v>
                </c:pt>
                <c:pt idx="4017">
                  <c:v>102.1</c:v>
                </c:pt>
                <c:pt idx="4018">
                  <c:v>102</c:v>
                </c:pt>
                <c:pt idx="4019">
                  <c:v>102</c:v>
                </c:pt>
                <c:pt idx="4020">
                  <c:v>102</c:v>
                </c:pt>
                <c:pt idx="4021">
                  <c:v>102</c:v>
                </c:pt>
                <c:pt idx="4022">
                  <c:v>102</c:v>
                </c:pt>
                <c:pt idx="4023">
                  <c:v>101.9</c:v>
                </c:pt>
                <c:pt idx="4024">
                  <c:v>101.9</c:v>
                </c:pt>
                <c:pt idx="4025">
                  <c:v>101.9</c:v>
                </c:pt>
                <c:pt idx="4026">
                  <c:v>101.9</c:v>
                </c:pt>
                <c:pt idx="4027">
                  <c:v>101.9</c:v>
                </c:pt>
                <c:pt idx="4028">
                  <c:v>101.8</c:v>
                </c:pt>
                <c:pt idx="4029">
                  <c:v>101.8</c:v>
                </c:pt>
                <c:pt idx="4030">
                  <c:v>101.8</c:v>
                </c:pt>
                <c:pt idx="4031">
                  <c:v>101.8</c:v>
                </c:pt>
                <c:pt idx="4032">
                  <c:v>101.7</c:v>
                </c:pt>
                <c:pt idx="4033">
                  <c:v>101.7</c:v>
                </c:pt>
                <c:pt idx="4034">
                  <c:v>101.7</c:v>
                </c:pt>
                <c:pt idx="4035">
                  <c:v>101.7</c:v>
                </c:pt>
                <c:pt idx="4036">
                  <c:v>101.7</c:v>
                </c:pt>
                <c:pt idx="4037">
                  <c:v>101.6</c:v>
                </c:pt>
                <c:pt idx="4038">
                  <c:v>101.6</c:v>
                </c:pt>
                <c:pt idx="4039">
                  <c:v>101.6</c:v>
                </c:pt>
                <c:pt idx="4040">
                  <c:v>101.6</c:v>
                </c:pt>
                <c:pt idx="4041">
                  <c:v>101.5</c:v>
                </c:pt>
                <c:pt idx="4042">
                  <c:v>101.5</c:v>
                </c:pt>
                <c:pt idx="4043">
                  <c:v>101.5</c:v>
                </c:pt>
                <c:pt idx="4044">
                  <c:v>101.5</c:v>
                </c:pt>
                <c:pt idx="4045">
                  <c:v>101.5</c:v>
                </c:pt>
                <c:pt idx="4046">
                  <c:v>101.4</c:v>
                </c:pt>
                <c:pt idx="4047">
                  <c:v>101.4</c:v>
                </c:pt>
                <c:pt idx="4048">
                  <c:v>101.4</c:v>
                </c:pt>
                <c:pt idx="4049">
                  <c:v>101.4</c:v>
                </c:pt>
                <c:pt idx="4050">
                  <c:v>101.4</c:v>
                </c:pt>
                <c:pt idx="4051">
                  <c:v>101.3</c:v>
                </c:pt>
                <c:pt idx="4052">
                  <c:v>101.3</c:v>
                </c:pt>
                <c:pt idx="4053">
                  <c:v>101.3</c:v>
                </c:pt>
                <c:pt idx="4054">
                  <c:v>101.3</c:v>
                </c:pt>
                <c:pt idx="4055">
                  <c:v>101.2</c:v>
                </c:pt>
                <c:pt idx="4056">
                  <c:v>101.2</c:v>
                </c:pt>
                <c:pt idx="4057">
                  <c:v>101.2</c:v>
                </c:pt>
                <c:pt idx="4058">
                  <c:v>101.2</c:v>
                </c:pt>
                <c:pt idx="4059">
                  <c:v>101.2</c:v>
                </c:pt>
                <c:pt idx="4060">
                  <c:v>101.1</c:v>
                </c:pt>
                <c:pt idx="4061">
                  <c:v>101.1</c:v>
                </c:pt>
                <c:pt idx="4062">
                  <c:v>101.1</c:v>
                </c:pt>
                <c:pt idx="4063">
                  <c:v>101.1</c:v>
                </c:pt>
                <c:pt idx="4064">
                  <c:v>101</c:v>
                </c:pt>
                <c:pt idx="4065">
                  <c:v>101</c:v>
                </c:pt>
                <c:pt idx="4066">
                  <c:v>101</c:v>
                </c:pt>
                <c:pt idx="4067">
                  <c:v>101</c:v>
                </c:pt>
                <c:pt idx="4068">
                  <c:v>101</c:v>
                </c:pt>
                <c:pt idx="4069">
                  <c:v>100.9</c:v>
                </c:pt>
                <c:pt idx="4070">
                  <c:v>100.9</c:v>
                </c:pt>
                <c:pt idx="4071">
                  <c:v>100.9</c:v>
                </c:pt>
                <c:pt idx="4072">
                  <c:v>100.9</c:v>
                </c:pt>
                <c:pt idx="4073">
                  <c:v>100.9</c:v>
                </c:pt>
                <c:pt idx="4074">
                  <c:v>100.8</c:v>
                </c:pt>
                <c:pt idx="4075">
                  <c:v>100.8</c:v>
                </c:pt>
                <c:pt idx="4076">
                  <c:v>100.8</c:v>
                </c:pt>
                <c:pt idx="4077">
                  <c:v>100.8</c:v>
                </c:pt>
                <c:pt idx="4078">
                  <c:v>100.7</c:v>
                </c:pt>
                <c:pt idx="4079">
                  <c:v>100.7</c:v>
                </c:pt>
                <c:pt idx="4080">
                  <c:v>100.7</c:v>
                </c:pt>
                <c:pt idx="4081">
                  <c:v>100.7</c:v>
                </c:pt>
                <c:pt idx="4082">
                  <c:v>100.7</c:v>
                </c:pt>
                <c:pt idx="4083">
                  <c:v>100.6</c:v>
                </c:pt>
                <c:pt idx="4084">
                  <c:v>100.6</c:v>
                </c:pt>
                <c:pt idx="4085">
                  <c:v>100.6</c:v>
                </c:pt>
                <c:pt idx="4086">
                  <c:v>100.6</c:v>
                </c:pt>
                <c:pt idx="4087">
                  <c:v>100.6</c:v>
                </c:pt>
                <c:pt idx="4088">
                  <c:v>100.5</c:v>
                </c:pt>
                <c:pt idx="4089">
                  <c:v>100.5</c:v>
                </c:pt>
                <c:pt idx="4090">
                  <c:v>100.5</c:v>
                </c:pt>
                <c:pt idx="4091">
                  <c:v>100.5</c:v>
                </c:pt>
                <c:pt idx="4092">
                  <c:v>100.4</c:v>
                </c:pt>
                <c:pt idx="4093">
                  <c:v>100.4</c:v>
                </c:pt>
                <c:pt idx="4094">
                  <c:v>100.4</c:v>
                </c:pt>
                <c:pt idx="4095">
                  <c:v>100.4</c:v>
                </c:pt>
                <c:pt idx="4096">
                  <c:v>100.4</c:v>
                </c:pt>
                <c:pt idx="4097">
                  <c:v>100.4</c:v>
                </c:pt>
                <c:pt idx="4098">
                  <c:v>100.3</c:v>
                </c:pt>
                <c:pt idx="4099">
                  <c:v>100.3</c:v>
                </c:pt>
                <c:pt idx="4100">
                  <c:v>100.3</c:v>
                </c:pt>
                <c:pt idx="4101">
                  <c:v>100.3</c:v>
                </c:pt>
                <c:pt idx="4102">
                  <c:v>100.3</c:v>
                </c:pt>
                <c:pt idx="4103">
                  <c:v>100.2</c:v>
                </c:pt>
                <c:pt idx="4104">
                  <c:v>100.2</c:v>
                </c:pt>
                <c:pt idx="4105">
                  <c:v>100.2</c:v>
                </c:pt>
                <c:pt idx="4106">
                  <c:v>100.2</c:v>
                </c:pt>
                <c:pt idx="4107">
                  <c:v>100.1</c:v>
                </c:pt>
                <c:pt idx="4108">
                  <c:v>100.1</c:v>
                </c:pt>
                <c:pt idx="4109">
                  <c:v>100.1</c:v>
                </c:pt>
                <c:pt idx="4110">
                  <c:v>100.1</c:v>
                </c:pt>
                <c:pt idx="4111">
                  <c:v>100.1</c:v>
                </c:pt>
                <c:pt idx="4112">
                  <c:v>100</c:v>
                </c:pt>
                <c:pt idx="4113">
                  <c:v>100</c:v>
                </c:pt>
                <c:pt idx="4114">
                  <c:v>100</c:v>
                </c:pt>
                <c:pt idx="4115">
                  <c:v>100</c:v>
                </c:pt>
                <c:pt idx="4116">
                  <c:v>100</c:v>
                </c:pt>
                <c:pt idx="4117">
                  <c:v>99.9</c:v>
                </c:pt>
                <c:pt idx="4118">
                  <c:v>99.9</c:v>
                </c:pt>
                <c:pt idx="4119">
                  <c:v>99.9</c:v>
                </c:pt>
                <c:pt idx="4120">
                  <c:v>99.9</c:v>
                </c:pt>
                <c:pt idx="4121">
                  <c:v>99.9</c:v>
                </c:pt>
                <c:pt idx="4122">
                  <c:v>99.8</c:v>
                </c:pt>
                <c:pt idx="4123">
                  <c:v>99.8</c:v>
                </c:pt>
                <c:pt idx="4124">
                  <c:v>99.8</c:v>
                </c:pt>
                <c:pt idx="4125">
                  <c:v>99.8</c:v>
                </c:pt>
                <c:pt idx="4126">
                  <c:v>99.7</c:v>
                </c:pt>
                <c:pt idx="4127">
                  <c:v>99.7</c:v>
                </c:pt>
                <c:pt idx="4128">
                  <c:v>99.7</c:v>
                </c:pt>
                <c:pt idx="4129">
                  <c:v>99.7</c:v>
                </c:pt>
                <c:pt idx="4130">
                  <c:v>99.7</c:v>
                </c:pt>
                <c:pt idx="4131">
                  <c:v>99.6</c:v>
                </c:pt>
                <c:pt idx="4132">
                  <c:v>99.6</c:v>
                </c:pt>
                <c:pt idx="4133">
                  <c:v>99.6</c:v>
                </c:pt>
                <c:pt idx="4134">
                  <c:v>99.6</c:v>
                </c:pt>
                <c:pt idx="4135">
                  <c:v>99.6</c:v>
                </c:pt>
                <c:pt idx="4136">
                  <c:v>99.5</c:v>
                </c:pt>
                <c:pt idx="4137">
                  <c:v>99.5</c:v>
                </c:pt>
                <c:pt idx="4138">
                  <c:v>99.5</c:v>
                </c:pt>
                <c:pt idx="4139">
                  <c:v>99.5</c:v>
                </c:pt>
                <c:pt idx="4140">
                  <c:v>99.5</c:v>
                </c:pt>
                <c:pt idx="4141">
                  <c:v>99.4</c:v>
                </c:pt>
                <c:pt idx="4142">
                  <c:v>99.4</c:v>
                </c:pt>
                <c:pt idx="4143">
                  <c:v>99.4</c:v>
                </c:pt>
                <c:pt idx="4144">
                  <c:v>99.4</c:v>
                </c:pt>
                <c:pt idx="4145">
                  <c:v>99.3</c:v>
                </c:pt>
                <c:pt idx="4146">
                  <c:v>99.3</c:v>
                </c:pt>
                <c:pt idx="4147">
                  <c:v>99.3</c:v>
                </c:pt>
                <c:pt idx="4148">
                  <c:v>99.3</c:v>
                </c:pt>
                <c:pt idx="4149">
                  <c:v>99.3</c:v>
                </c:pt>
                <c:pt idx="4150">
                  <c:v>99.2</c:v>
                </c:pt>
                <c:pt idx="4151">
                  <c:v>99.2</c:v>
                </c:pt>
                <c:pt idx="4152">
                  <c:v>99.2</c:v>
                </c:pt>
                <c:pt idx="4153">
                  <c:v>99.2</c:v>
                </c:pt>
                <c:pt idx="4154">
                  <c:v>99.2</c:v>
                </c:pt>
                <c:pt idx="4155">
                  <c:v>99.1</c:v>
                </c:pt>
                <c:pt idx="4156">
                  <c:v>99.1</c:v>
                </c:pt>
                <c:pt idx="4157">
                  <c:v>99.1</c:v>
                </c:pt>
                <c:pt idx="4158">
                  <c:v>99.1</c:v>
                </c:pt>
                <c:pt idx="4159">
                  <c:v>99</c:v>
                </c:pt>
                <c:pt idx="4160">
                  <c:v>99</c:v>
                </c:pt>
                <c:pt idx="4161">
                  <c:v>99</c:v>
                </c:pt>
                <c:pt idx="4162">
                  <c:v>99</c:v>
                </c:pt>
                <c:pt idx="4163">
                  <c:v>99</c:v>
                </c:pt>
                <c:pt idx="4164">
                  <c:v>98.9</c:v>
                </c:pt>
                <c:pt idx="4165">
                  <c:v>98.9</c:v>
                </c:pt>
                <c:pt idx="4166">
                  <c:v>98.9</c:v>
                </c:pt>
                <c:pt idx="4167">
                  <c:v>98.9</c:v>
                </c:pt>
                <c:pt idx="4168">
                  <c:v>98.9</c:v>
                </c:pt>
                <c:pt idx="4169">
                  <c:v>98.8</c:v>
                </c:pt>
                <c:pt idx="4170">
                  <c:v>98.8</c:v>
                </c:pt>
                <c:pt idx="4171">
                  <c:v>98.8</c:v>
                </c:pt>
                <c:pt idx="4172">
                  <c:v>98.8</c:v>
                </c:pt>
                <c:pt idx="4173">
                  <c:v>98.7</c:v>
                </c:pt>
                <c:pt idx="4174">
                  <c:v>98.7</c:v>
                </c:pt>
                <c:pt idx="4175">
                  <c:v>98.7</c:v>
                </c:pt>
                <c:pt idx="4176">
                  <c:v>98.7</c:v>
                </c:pt>
                <c:pt idx="4177">
                  <c:v>98.7</c:v>
                </c:pt>
                <c:pt idx="4178">
                  <c:v>98.6</c:v>
                </c:pt>
                <c:pt idx="4179">
                  <c:v>98.6</c:v>
                </c:pt>
                <c:pt idx="4180">
                  <c:v>98.6</c:v>
                </c:pt>
                <c:pt idx="4181">
                  <c:v>98.6</c:v>
                </c:pt>
                <c:pt idx="4182">
                  <c:v>98.6</c:v>
                </c:pt>
                <c:pt idx="4183">
                  <c:v>98.5</c:v>
                </c:pt>
                <c:pt idx="4184">
                  <c:v>98.5</c:v>
                </c:pt>
                <c:pt idx="4185">
                  <c:v>98.5</c:v>
                </c:pt>
                <c:pt idx="4186">
                  <c:v>98.5</c:v>
                </c:pt>
                <c:pt idx="4187">
                  <c:v>98.5</c:v>
                </c:pt>
                <c:pt idx="4188">
                  <c:v>98.4</c:v>
                </c:pt>
                <c:pt idx="4189">
                  <c:v>98.4</c:v>
                </c:pt>
                <c:pt idx="4190">
                  <c:v>98.4</c:v>
                </c:pt>
                <c:pt idx="4191">
                  <c:v>98.4</c:v>
                </c:pt>
                <c:pt idx="4192">
                  <c:v>98.3</c:v>
                </c:pt>
                <c:pt idx="4193">
                  <c:v>98.3</c:v>
                </c:pt>
                <c:pt idx="4194">
                  <c:v>98.3</c:v>
                </c:pt>
                <c:pt idx="4195">
                  <c:v>98.3</c:v>
                </c:pt>
                <c:pt idx="4196">
                  <c:v>98.3</c:v>
                </c:pt>
                <c:pt idx="4197">
                  <c:v>98.2</c:v>
                </c:pt>
                <c:pt idx="4198">
                  <c:v>98.2</c:v>
                </c:pt>
                <c:pt idx="4199">
                  <c:v>98.2</c:v>
                </c:pt>
                <c:pt idx="4200">
                  <c:v>98.2</c:v>
                </c:pt>
                <c:pt idx="4201">
                  <c:v>98.2</c:v>
                </c:pt>
                <c:pt idx="4202">
                  <c:v>98.1</c:v>
                </c:pt>
                <c:pt idx="4203">
                  <c:v>98.1</c:v>
                </c:pt>
                <c:pt idx="4204">
                  <c:v>98.1</c:v>
                </c:pt>
                <c:pt idx="4205">
                  <c:v>98.1</c:v>
                </c:pt>
                <c:pt idx="4206">
                  <c:v>98.1</c:v>
                </c:pt>
                <c:pt idx="4207">
                  <c:v>98</c:v>
                </c:pt>
                <c:pt idx="4208">
                  <c:v>98</c:v>
                </c:pt>
                <c:pt idx="4209">
                  <c:v>98</c:v>
                </c:pt>
                <c:pt idx="4210">
                  <c:v>98</c:v>
                </c:pt>
                <c:pt idx="4211">
                  <c:v>98</c:v>
                </c:pt>
                <c:pt idx="4212">
                  <c:v>97.9</c:v>
                </c:pt>
                <c:pt idx="4213">
                  <c:v>97.9</c:v>
                </c:pt>
                <c:pt idx="4214">
                  <c:v>97.9</c:v>
                </c:pt>
                <c:pt idx="4215">
                  <c:v>97.9</c:v>
                </c:pt>
                <c:pt idx="4216">
                  <c:v>97.9</c:v>
                </c:pt>
                <c:pt idx="4217">
                  <c:v>97.8</c:v>
                </c:pt>
                <c:pt idx="4218">
                  <c:v>97.8</c:v>
                </c:pt>
                <c:pt idx="4219">
                  <c:v>97.8</c:v>
                </c:pt>
                <c:pt idx="4220">
                  <c:v>97.8</c:v>
                </c:pt>
                <c:pt idx="4221">
                  <c:v>97.8</c:v>
                </c:pt>
                <c:pt idx="4222">
                  <c:v>97.7</c:v>
                </c:pt>
                <c:pt idx="4223">
                  <c:v>97.7</c:v>
                </c:pt>
                <c:pt idx="4224">
                  <c:v>97.7</c:v>
                </c:pt>
                <c:pt idx="4225">
                  <c:v>97.7</c:v>
                </c:pt>
                <c:pt idx="4226">
                  <c:v>97.7</c:v>
                </c:pt>
                <c:pt idx="4227">
                  <c:v>97.6</c:v>
                </c:pt>
                <c:pt idx="4228">
                  <c:v>97.6</c:v>
                </c:pt>
                <c:pt idx="4229">
                  <c:v>97.6</c:v>
                </c:pt>
                <c:pt idx="4230">
                  <c:v>97.6</c:v>
                </c:pt>
                <c:pt idx="4231">
                  <c:v>97.6</c:v>
                </c:pt>
                <c:pt idx="4232">
                  <c:v>97.5</c:v>
                </c:pt>
                <c:pt idx="4233">
                  <c:v>97.5</c:v>
                </c:pt>
                <c:pt idx="4234">
                  <c:v>97.5</c:v>
                </c:pt>
                <c:pt idx="4235">
                  <c:v>97.5</c:v>
                </c:pt>
                <c:pt idx="4236">
                  <c:v>97.5</c:v>
                </c:pt>
                <c:pt idx="4237">
                  <c:v>97.5</c:v>
                </c:pt>
                <c:pt idx="4238">
                  <c:v>97.4</c:v>
                </c:pt>
                <c:pt idx="4239">
                  <c:v>97.4</c:v>
                </c:pt>
                <c:pt idx="4240">
                  <c:v>97.4</c:v>
                </c:pt>
                <c:pt idx="4241">
                  <c:v>97.4</c:v>
                </c:pt>
                <c:pt idx="4242">
                  <c:v>97.3</c:v>
                </c:pt>
                <c:pt idx="4243">
                  <c:v>97.3</c:v>
                </c:pt>
                <c:pt idx="4244">
                  <c:v>97.3</c:v>
                </c:pt>
                <c:pt idx="4245">
                  <c:v>97.3</c:v>
                </c:pt>
                <c:pt idx="4246">
                  <c:v>97.3</c:v>
                </c:pt>
                <c:pt idx="4247">
                  <c:v>97.2</c:v>
                </c:pt>
                <c:pt idx="4248">
                  <c:v>97.2</c:v>
                </c:pt>
                <c:pt idx="4249">
                  <c:v>97.2</c:v>
                </c:pt>
                <c:pt idx="4250">
                  <c:v>97.2</c:v>
                </c:pt>
                <c:pt idx="4251">
                  <c:v>97.2</c:v>
                </c:pt>
                <c:pt idx="4252">
                  <c:v>97.1</c:v>
                </c:pt>
                <c:pt idx="4253">
                  <c:v>97.1</c:v>
                </c:pt>
                <c:pt idx="4254">
                  <c:v>97.1</c:v>
                </c:pt>
                <c:pt idx="4255">
                  <c:v>97.1</c:v>
                </c:pt>
                <c:pt idx="4256">
                  <c:v>97.1</c:v>
                </c:pt>
                <c:pt idx="4257">
                  <c:v>97</c:v>
                </c:pt>
                <c:pt idx="4258">
                  <c:v>97</c:v>
                </c:pt>
                <c:pt idx="4259">
                  <c:v>97</c:v>
                </c:pt>
                <c:pt idx="4260">
                  <c:v>97</c:v>
                </c:pt>
                <c:pt idx="4261">
                  <c:v>97</c:v>
                </c:pt>
                <c:pt idx="4262">
                  <c:v>96.9</c:v>
                </c:pt>
                <c:pt idx="4263">
                  <c:v>96.9</c:v>
                </c:pt>
                <c:pt idx="4264">
                  <c:v>96.9</c:v>
                </c:pt>
                <c:pt idx="4265">
                  <c:v>96.9</c:v>
                </c:pt>
                <c:pt idx="4266">
                  <c:v>96.9</c:v>
                </c:pt>
                <c:pt idx="4267">
                  <c:v>96.8</c:v>
                </c:pt>
                <c:pt idx="4268">
                  <c:v>96.8</c:v>
                </c:pt>
                <c:pt idx="4269">
                  <c:v>96.8</c:v>
                </c:pt>
                <c:pt idx="4270">
                  <c:v>96.8</c:v>
                </c:pt>
                <c:pt idx="4271">
                  <c:v>96.8</c:v>
                </c:pt>
                <c:pt idx="4272">
                  <c:v>96.7</c:v>
                </c:pt>
                <c:pt idx="4273">
                  <c:v>96.7</c:v>
                </c:pt>
                <c:pt idx="4274">
                  <c:v>96.7</c:v>
                </c:pt>
                <c:pt idx="4275">
                  <c:v>96.7</c:v>
                </c:pt>
                <c:pt idx="4276">
                  <c:v>96.7</c:v>
                </c:pt>
                <c:pt idx="4277">
                  <c:v>96.6</c:v>
                </c:pt>
                <c:pt idx="4278">
                  <c:v>96.6</c:v>
                </c:pt>
                <c:pt idx="4279">
                  <c:v>96.6</c:v>
                </c:pt>
                <c:pt idx="4280">
                  <c:v>96.6</c:v>
                </c:pt>
                <c:pt idx="4281">
                  <c:v>96.6</c:v>
                </c:pt>
                <c:pt idx="4282">
                  <c:v>96.5</c:v>
                </c:pt>
                <c:pt idx="4283">
                  <c:v>96.5</c:v>
                </c:pt>
                <c:pt idx="4284">
                  <c:v>96.5</c:v>
                </c:pt>
                <c:pt idx="4285">
                  <c:v>96.5</c:v>
                </c:pt>
                <c:pt idx="4286">
                  <c:v>96.5</c:v>
                </c:pt>
                <c:pt idx="4287">
                  <c:v>96.4</c:v>
                </c:pt>
                <c:pt idx="4288">
                  <c:v>96.4</c:v>
                </c:pt>
                <c:pt idx="4289">
                  <c:v>96.4</c:v>
                </c:pt>
                <c:pt idx="4290">
                  <c:v>96.4</c:v>
                </c:pt>
                <c:pt idx="4291">
                  <c:v>96.4</c:v>
                </c:pt>
                <c:pt idx="4292">
                  <c:v>96.3</c:v>
                </c:pt>
                <c:pt idx="4293">
                  <c:v>96.3</c:v>
                </c:pt>
                <c:pt idx="4294">
                  <c:v>96.3</c:v>
                </c:pt>
                <c:pt idx="4295">
                  <c:v>96.3</c:v>
                </c:pt>
                <c:pt idx="4296">
                  <c:v>96.3</c:v>
                </c:pt>
                <c:pt idx="4297">
                  <c:v>96.2</c:v>
                </c:pt>
                <c:pt idx="4298">
                  <c:v>96.2</c:v>
                </c:pt>
                <c:pt idx="4299">
                  <c:v>96.2</c:v>
                </c:pt>
                <c:pt idx="4300">
                  <c:v>96.2</c:v>
                </c:pt>
                <c:pt idx="4301">
                  <c:v>96.2</c:v>
                </c:pt>
                <c:pt idx="4302">
                  <c:v>96.2</c:v>
                </c:pt>
                <c:pt idx="4303">
                  <c:v>96.1</c:v>
                </c:pt>
                <c:pt idx="4304">
                  <c:v>96.1</c:v>
                </c:pt>
                <c:pt idx="4305">
                  <c:v>96.1</c:v>
                </c:pt>
                <c:pt idx="4306">
                  <c:v>96.1</c:v>
                </c:pt>
                <c:pt idx="4307">
                  <c:v>96.1</c:v>
                </c:pt>
                <c:pt idx="4308">
                  <c:v>96</c:v>
                </c:pt>
                <c:pt idx="4309">
                  <c:v>96</c:v>
                </c:pt>
                <c:pt idx="4310">
                  <c:v>96</c:v>
                </c:pt>
                <c:pt idx="4311">
                  <c:v>96</c:v>
                </c:pt>
                <c:pt idx="4312">
                  <c:v>96</c:v>
                </c:pt>
                <c:pt idx="4313">
                  <c:v>95.9</c:v>
                </c:pt>
                <c:pt idx="4314">
                  <c:v>95.9</c:v>
                </c:pt>
                <c:pt idx="4315">
                  <c:v>95.9</c:v>
                </c:pt>
                <c:pt idx="4316">
                  <c:v>95.9</c:v>
                </c:pt>
                <c:pt idx="4317">
                  <c:v>95.9</c:v>
                </c:pt>
                <c:pt idx="4318">
                  <c:v>95.8</c:v>
                </c:pt>
                <c:pt idx="4319">
                  <c:v>95.8</c:v>
                </c:pt>
                <c:pt idx="4320">
                  <c:v>95.8</c:v>
                </c:pt>
                <c:pt idx="4321">
                  <c:v>95.8</c:v>
                </c:pt>
                <c:pt idx="4322">
                  <c:v>95.8</c:v>
                </c:pt>
                <c:pt idx="4323">
                  <c:v>95.7</c:v>
                </c:pt>
                <c:pt idx="4324">
                  <c:v>95.7</c:v>
                </c:pt>
                <c:pt idx="4325">
                  <c:v>95.7</c:v>
                </c:pt>
                <c:pt idx="4326">
                  <c:v>95.7</c:v>
                </c:pt>
                <c:pt idx="4327">
                  <c:v>95.7</c:v>
                </c:pt>
                <c:pt idx="4328">
                  <c:v>95.6</c:v>
                </c:pt>
                <c:pt idx="4329">
                  <c:v>95.6</c:v>
                </c:pt>
                <c:pt idx="4330">
                  <c:v>95.6</c:v>
                </c:pt>
                <c:pt idx="4331">
                  <c:v>95.6</c:v>
                </c:pt>
                <c:pt idx="4332">
                  <c:v>95.6</c:v>
                </c:pt>
                <c:pt idx="4333">
                  <c:v>95.5</c:v>
                </c:pt>
                <c:pt idx="4334">
                  <c:v>95.5</c:v>
                </c:pt>
                <c:pt idx="4335">
                  <c:v>95.5</c:v>
                </c:pt>
                <c:pt idx="4336">
                  <c:v>95.5</c:v>
                </c:pt>
                <c:pt idx="4337">
                  <c:v>95.5</c:v>
                </c:pt>
                <c:pt idx="4338">
                  <c:v>95.5</c:v>
                </c:pt>
                <c:pt idx="4339">
                  <c:v>95.4</c:v>
                </c:pt>
                <c:pt idx="4340">
                  <c:v>95.4</c:v>
                </c:pt>
                <c:pt idx="4341">
                  <c:v>95.4</c:v>
                </c:pt>
                <c:pt idx="4342">
                  <c:v>95.4</c:v>
                </c:pt>
                <c:pt idx="4343">
                  <c:v>95.4</c:v>
                </c:pt>
                <c:pt idx="4344">
                  <c:v>95.3</c:v>
                </c:pt>
                <c:pt idx="4345">
                  <c:v>95.3</c:v>
                </c:pt>
                <c:pt idx="4346">
                  <c:v>95.3</c:v>
                </c:pt>
                <c:pt idx="4347">
                  <c:v>95.3</c:v>
                </c:pt>
                <c:pt idx="4348">
                  <c:v>95.3</c:v>
                </c:pt>
                <c:pt idx="4349">
                  <c:v>95.2</c:v>
                </c:pt>
                <c:pt idx="4350">
                  <c:v>95.2</c:v>
                </c:pt>
                <c:pt idx="4351">
                  <c:v>95.2</c:v>
                </c:pt>
                <c:pt idx="4352">
                  <c:v>95.2</c:v>
                </c:pt>
                <c:pt idx="4353">
                  <c:v>95.2</c:v>
                </c:pt>
                <c:pt idx="4354">
                  <c:v>95.1</c:v>
                </c:pt>
                <c:pt idx="4355">
                  <c:v>95.1</c:v>
                </c:pt>
                <c:pt idx="4356">
                  <c:v>95.1</c:v>
                </c:pt>
                <c:pt idx="4357">
                  <c:v>95.1</c:v>
                </c:pt>
                <c:pt idx="4358">
                  <c:v>95.1</c:v>
                </c:pt>
                <c:pt idx="4359">
                  <c:v>95</c:v>
                </c:pt>
                <c:pt idx="4360">
                  <c:v>95</c:v>
                </c:pt>
                <c:pt idx="4361">
                  <c:v>95</c:v>
                </c:pt>
                <c:pt idx="4362">
                  <c:v>95</c:v>
                </c:pt>
                <c:pt idx="4363">
                  <c:v>95</c:v>
                </c:pt>
                <c:pt idx="4364">
                  <c:v>94.9</c:v>
                </c:pt>
                <c:pt idx="4365">
                  <c:v>94.9</c:v>
                </c:pt>
                <c:pt idx="4366">
                  <c:v>94.9</c:v>
                </c:pt>
                <c:pt idx="4367">
                  <c:v>94.9</c:v>
                </c:pt>
                <c:pt idx="4368">
                  <c:v>94.9</c:v>
                </c:pt>
                <c:pt idx="4369">
                  <c:v>94.9</c:v>
                </c:pt>
                <c:pt idx="4370">
                  <c:v>94.8</c:v>
                </c:pt>
                <c:pt idx="4371">
                  <c:v>94.8</c:v>
                </c:pt>
                <c:pt idx="4372">
                  <c:v>94.8</c:v>
                </c:pt>
                <c:pt idx="4373">
                  <c:v>94.8</c:v>
                </c:pt>
                <c:pt idx="4374">
                  <c:v>94.8</c:v>
                </c:pt>
                <c:pt idx="4375">
                  <c:v>94.7</c:v>
                </c:pt>
                <c:pt idx="4376">
                  <c:v>94.7</c:v>
                </c:pt>
                <c:pt idx="4377">
                  <c:v>94.7</c:v>
                </c:pt>
                <c:pt idx="4378">
                  <c:v>94.7</c:v>
                </c:pt>
                <c:pt idx="4379">
                  <c:v>94.7</c:v>
                </c:pt>
                <c:pt idx="4380">
                  <c:v>94.7</c:v>
                </c:pt>
                <c:pt idx="4381">
                  <c:v>94.7</c:v>
                </c:pt>
                <c:pt idx="4382">
                  <c:v>94.6</c:v>
                </c:pt>
                <c:pt idx="4383">
                  <c:v>94.6</c:v>
                </c:pt>
                <c:pt idx="4384">
                  <c:v>94.6</c:v>
                </c:pt>
                <c:pt idx="4385">
                  <c:v>94.6</c:v>
                </c:pt>
                <c:pt idx="4386">
                  <c:v>94.6</c:v>
                </c:pt>
                <c:pt idx="4387">
                  <c:v>94.5</c:v>
                </c:pt>
                <c:pt idx="4388">
                  <c:v>94.5</c:v>
                </c:pt>
                <c:pt idx="4389">
                  <c:v>94.5</c:v>
                </c:pt>
                <c:pt idx="4390">
                  <c:v>94.5</c:v>
                </c:pt>
                <c:pt idx="4391">
                  <c:v>94.5</c:v>
                </c:pt>
                <c:pt idx="4392">
                  <c:v>94.4</c:v>
                </c:pt>
                <c:pt idx="4393">
                  <c:v>94.4</c:v>
                </c:pt>
                <c:pt idx="4394">
                  <c:v>94.4</c:v>
                </c:pt>
                <c:pt idx="4395">
                  <c:v>94.4</c:v>
                </c:pt>
                <c:pt idx="4396">
                  <c:v>94.4</c:v>
                </c:pt>
                <c:pt idx="4397">
                  <c:v>94.3</c:v>
                </c:pt>
                <c:pt idx="4398">
                  <c:v>94.3</c:v>
                </c:pt>
                <c:pt idx="4399">
                  <c:v>94.3</c:v>
                </c:pt>
                <c:pt idx="4400">
                  <c:v>94.3</c:v>
                </c:pt>
                <c:pt idx="4401">
                  <c:v>94.3</c:v>
                </c:pt>
                <c:pt idx="4402">
                  <c:v>94.2</c:v>
                </c:pt>
                <c:pt idx="4403">
                  <c:v>94.2</c:v>
                </c:pt>
                <c:pt idx="4404">
                  <c:v>94.2</c:v>
                </c:pt>
                <c:pt idx="4405">
                  <c:v>94.2</c:v>
                </c:pt>
                <c:pt idx="4406">
                  <c:v>94.2</c:v>
                </c:pt>
                <c:pt idx="4407">
                  <c:v>94.1</c:v>
                </c:pt>
                <c:pt idx="4408">
                  <c:v>94.1</c:v>
                </c:pt>
                <c:pt idx="4409">
                  <c:v>94.1</c:v>
                </c:pt>
                <c:pt idx="4410">
                  <c:v>94.1</c:v>
                </c:pt>
                <c:pt idx="4411">
                  <c:v>94.1</c:v>
                </c:pt>
                <c:pt idx="4412">
                  <c:v>94</c:v>
                </c:pt>
                <c:pt idx="4413">
                  <c:v>94</c:v>
                </c:pt>
                <c:pt idx="4414">
                  <c:v>94</c:v>
                </c:pt>
                <c:pt idx="4415">
                  <c:v>94</c:v>
                </c:pt>
                <c:pt idx="4416">
                  <c:v>93.9</c:v>
                </c:pt>
                <c:pt idx="4417">
                  <c:v>93.9</c:v>
                </c:pt>
                <c:pt idx="4418">
                  <c:v>93.9</c:v>
                </c:pt>
                <c:pt idx="4419">
                  <c:v>93.9</c:v>
                </c:pt>
                <c:pt idx="4420">
                  <c:v>93.9</c:v>
                </c:pt>
                <c:pt idx="4421">
                  <c:v>93.8</c:v>
                </c:pt>
                <c:pt idx="4422">
                  <c:v>93.9</c:v>
                </c:pt>
                <c:pt idx="4423">
                  <c:v>93.9</c:v>
                </c:pt>
                <c:pt idx="4424">
                  <c:v>93.9</c:v>
                </c:pt>
                <c:pt idx="4425">
                  <c:v>93.9</c:v>
                </c:pt>
                <c:pt idx="4426">
                  <c:v>93.9</c:v>
                </c:pt>
                <c:pt idx="4427">
                  <c:v>93.9</c:v>
                </c:pt>
                <c:pt idx="4428">
                  <c:v>93.9</c:v>
                </c:pt>
                <c:pt idx="4429">
                  <c:v>93.9</c:v>
                </c:pt>
                <c:pt idx="4430">
                  <c:v>93.9</c:v>
                </c:pt>
                <c:pt idx="4431">
                  <c:v>94</c:v>
                </c:pt>
                <c:pt idx="4432">
                  <c:v>94</c:v>
                </c:pt>
                <c:pt idx="4433">
                  <c:v>94</c:v>
                </c:pt>
                <c:pt idx="4434">
                  <c:v>94</c:v>
                </c:pt>
                <c:pt idx="4435">
                  <c:v>94</c:v>
                </c:pt>
                <c:pt idx="4436">
                  <c:v>94</c:v>
                </c:pt>
                <c:pt idx="4437">
                  <c:v>94.1</c:v>
                </c:pt>
                <c:pt idx="4438">
                  <c:v>94.1</c:v>
                </c:pt>
                <c:pt idx="4439">
                  <c:v>94.1</c:v>
                </c:pt>
                <c:pt idx="4440">
                  <c:v>94.1</c:v>
                </c:pt>
                <c:pt idx="4441">
                  <c:v>94.1</c:v>
                </c:pt>
                <c:pt idx="4442">
                  <c:v>94.2</c:v>
                </c:pt>
                <c:pt idx="4443">
                  <c:v>94.2</c:v>
                </c:pt>
                <c:pt idx="4444">
                  <c:v>94.2</c:v>
                </c:pt>
                <c:pt idx="4445">
                  <c:v>94.2</c:v>
                </c:pt>
                <c:pt idx="4446">
                  <c:v>94.2</c:v>
                </c:pt>
                <c:pt idx="4447">
                  <c:v>94.3</c:v>
                </c:pt>
                <c:pt idx="4448">
                  <c:v>94.3</c:v>
                </c:pt>
                <c:pt idx="4449">
                  <c:v>94.3</c:v>
                </c:pt>
                <c:pt idx="4450">
                  <c:v>94.3</c:v>
                </c:pt>
                <c:pt idx="4451">
                  <c:v>94.3</c:v>
                </c:pt>
                <c:pt idx="4452">
                  <c:v>94.4</c:v>
                </c:pt>
                <c:pt idx="4453">
                  <c:v>94.4</c:v>
                </c:pt>
                <c:pt idx="4454">
                  <c:v>94.4</c:v>
                </c:pt>
                <c:pt idx="4455">
                  <c:v>94.4</c:v>
                </c:pt>
                <c:pt idx="4456">
                  <c:v>94.4</c:v>
                </c:pt>
                <c:pt idx="4457">
                  <c:v>94.5</c:v>
                </c:pt>
                <c:pt idx="4458">
                  <c:v>94.5</c:v>
                </c:pt>
                <c:pt idx="4459">
                  <c:v>94.5</c:v>
                </c:pt>
                <c:pt idx="4460">
                  <c:v>94.5</c:v>
                </c:pt>
                <c:pt idx="4461">
                  <c:v>94.5</c:v>
                </c:pt>
                <c:pt idx="4462">
                  <c:v>94.6</c:v>
                </c:pt>
                <c:pt idx="4463">
                  <c:v>94.6</c:v>
                </c:pt>
                <c:pt idx="4464">
                  <c:v>94.6</c:v>
                </c:pt>
                <c:pt idx="4465">
                  <c:v>94.6</c:v>
                </c:pt>
                <c:pt idx="4466">
                  <c:v>94.6</c:v>
                </c:pt>
                <c:pt idx="4467">
                  <c:v>94.7</c:v>
                </c:pt>
                <c:pt idx="4468">
                  <c:v>94.7</c:v>
                </c:pt>
                <c:pt idx="4469">
                  <c:v>94.7</c:v>
                </c:pt>
                <c:pt idx="4470">
                  <c:v>94.7</c:v>
                </c:pt>
                <c:pt idx="4471">
                  <c:v>94.7</c:v>
                </c:pt>
                <c:pt idx="4472">
                  <c:v>94.8</c:v>
                </c:pt>
                <c:pt idx="4473">
                  <c:v>94.8</c:v>
                </c:pt>
                <c:pt idx="4474">
                  <c:v>94.8</c:v>
                </c:pt>
                <c:pt idx="4475">
                  <c:v>94.8</c:v>
                </c:pt>
                <c:pt idx="4476">
                  <c:v>94.8</c:v>
                </c:pt>
                <c:pt idx="4477">
                  <c:v>94.9</c:v>
                </c:pt>
                <c:pt idx="4478">
                  <c:v>94.9</c:v>
                </c:pt>
                <c:pt idx="4479">
                  <c:v>94.9</c:v>
                </c:pt>
                <c:pt idx="4480">
                  <c:v>94.9</c:v>
                </c:pt>
                <c:pt idx="4481">
                  <c:v>94.9</c:v>
                </c:pt>
                <c:pt idx="4482">
                  <c:v>94.9</c:v>
                </c:pt>
                <c:pt idx="4483">
                  <c:v>95</c:v>
                </c:pt>
                <c:pt idx="4484">
                  <c:v>95</c:v>
                </c:pt>
                <c:pt idx="4485">
                  <c:v>95</c:v>
                </c:pt>
                <c:pt idx="4486">
                  <c:v>95</c:v>
                </c:pt>
                <c:pt idx="4487">
                  <c:v>95</c:v>
                </c:pt>
                <c:pt idx="4488">
                  <c:v>95.1</c:v>
                </c:pt>
                <c:pt idx="4489">
                  <c:v>95.1</c:v>
                </c:pt>
                <c:pt idx="4490">
                  <c:v>95.1</c:v>
                </c:pt>
                <c:pt idx="4491">
                  <c:v>95.1</c:v>
                </c:pt>
                <c:pt idx="4492">
                  <c:v>95.1</c:v>
                </c:pt>
                <c:pt idx="4493">
                  <c:v>95.2</c:v>
                </c:pt>
                <c:pt idx="4494">
                  <c:v>95.2</c:v>
                </c:pt>
                <c:pt idx="4495">
                  <c:v>95.2</c:v>
                </c:pt>
                <c:pt idx="4496">
                  <c:v>95.2</c:v>
                </c:pt>
                <c:pt idx="4497">
                  <c:v>95.2</c:v>
                </c:pt>
                <c:pt idx="4498">
                  <c:v>95.3</c:v>
                </c:pt>
                <c:pt idx="4499">
                  <c:v>95.3</c:v>
                </c:pt>
                <c:pt idx="4500">
                  <c:v>95.3</c:v>
                </c:pt>
                <c:pt idx="4501">
                  <c:v>95.3</c:v>
                </c:pt>
                <c:pt idx="4502">
                  <c:v>95.3</c:v>
                </c:pt>
                <c:pt idx="4503">
                  <c:v>95.4</c:v>
                </c:pt>
                <c:pt idx="4504">
                  <c:v>95.4</c:v>
                </c:pt>
                <c:pt idx="4505">
                  <c:v>95.4</c:v>
                </c:pt>
                <c:pt idx="4506">
                  <c:v>95.4</c:v>
                </c:pt>
                <c:pt idx="4507">
                  <c:v>95.4</c:v>
                </c:pt>
                <c:pt idx="4508">
                  <c:v>95.4</c:v>
                </c:pt>
                <c:pt idx="4509">
                  <c:v>95.5</c:v>
                </c:pt>
                <c:pt idx="4510">
                  <c:v>95.5</c:v>
                </c:pt>
                <c:pt idx="4511">
                  <c:v>95.5</c:v>
                </c:pt>
                <c:pt idx="4512">
                  <c:v>95.5</c:v>
                </c:pt>
                <c:pt idx="4513">
                  <c:v>95.5</c:v>
                </c:pt>
                <c:pt idx="4514">
                  <c:v>95.6</c:v>
                </c:pt>
                <c:pt idx="4515">
                  <c:v>95.6</c:v>
                </c:pt>
                <c:pt idx="4516">
                  <c:v>95.6</c:v>
                </c:pt>
                <c:pt idx="4517">
                  <c:v>95.6</c:v>
                </c:pt>
                <c:pt idx="4518">
                  <c:v>95.6</c:v>
                </c:pt>
                <c:pt idx="4519">
                  <c:v>95.6</c:v>
                </c:pt>
                <c:pt idx="4520">
                  <c:v>95.6</c:v>
                </c:pt>
                <c:pt idx="4521">
                  <c:v>95.7</c:v>
                </c:pt>
                <c:pt idx="4522">
                  <c:v>95.7</c:v>
                </c:pt>
                <c:pt idx="4523">
                  <c:v>95.7</c:v>
                </c:pt>
                <c:pt idx="4524">
                  <c:v>95.7</c:v>
                </c:pt>
                <c:pt idx="4525">
                  <c:v>95.7</c:v>
                </c:pt>
                <c:pt idx="4526">
                  <c:v>95.8</c:v>
                </c:pt>
                <c:pt idx="4527">
                  <c:v>95.8</c:v>
                </c:pt>
                <c:pt idx="4528">
                  <c:v>95.8</c:v>
                </c:pt>
                <c:pt idx="4529">
                  <c:v>95.8</c:v>
                </c:pt>
                <c:pt idx="4530">
                  <c:v>95.8</c:v>
                </c:pt>
                <c:pt idx="4531">
                  <c:v>95.8</c:v>
                </c:pt>
                <c:pt idx="4532">
                  <c:v>95.9</c:v>
                </c:pt>
                <c:pt idx="4533">
                  <c:v>95.9</c:v>
                </c:pt>
                <c:pt idx="4534">
                  <c:v>95.9</c:v>
                </c:pt>
                <c:pt idx="4535">
                  <c:v>95.9</c:v>
                </c:pt>
                <c:pt idx="4536">
                  <c:v>95.9</c:v>
                </c:pt>
                <c:pt idx="4537">
                  <c:v>95.9</c:v>
                </c:pt>
                <c:pt idx="4538">
                  <c:v>96</c:v>
                </c:pt>
                <c:pt idx="4539">
                  <c:v>96</c:v>
                </c:pt>
                <c:pt idx="4540">
                  <c:v>96</c:v>
                </c:pt>
                <c:pt idx="4541">
                  <c:v>96</c:v>
                </c:pt>
                <c:pt idx="4542">
                  <c:v>96</c:v>
                </c:pt>
                <c:pt idx="4543">
                  <c:v>96.1</c:v>
                </c:pt>
                <c:pt idx="4544">
                  <c:v>96.1</c:v>
                </c:pt>
                <c:pt idx="4545">
                  <c:v>96.1</c:v>
                </c:pt>
                <c:pt idx="4546">
                  <c:v>96.1</c:v>
                </c:pt>
                <c:pt idx="4547">
                  <c:v>96.1</c:v>
                </c:pt>
                <c:pt idx="4548">
                  <c:v>96.1</c:v>
                </c:pt>
                <c:pt idx="4549">
                  <c:v>96.2</c:v>
                </c:pt>
                <c:pt idx="4550">
                  <c:v>96.2</c:v>
                </c:pt>
                <c:pt idx="4551">
                  <c:v>96.2</c:v>
                </c:pt>
                <c:pt idx="4552">
                  <c:v>96.2</c:v>
                </c:pt>
                <c:pt idx="4553">
                  <c:v>96.2</c:v>
                </c:pt>
                <c:pt idx="4554">
                  <c:v>96.2</c:v>
                </c:pt>
                <c:pt idx="4555">
                  <c:v>96.3</c:v>
                </c:pt>
                <c:pt idx="4556">
                  <c:v>96.3</c:v>
                </c:pt>
                <c:pt idx="4557">
                  <c:v>96.3</c:v>
                </c:pt>
                <c:pt idx="4558">
                  <c:v>96.3</c:v>
                </c:pt>
                <c:pt idx="4559">
                  <c:v>96.3</c:v>
                </c:pt>
                <c:pt idx="4560">
                  <c:v>96.3</c:v>
                </c:pt>
                <c:pt idx="4561">
                  <c:v>96.4</c:v>
                </c:pt>
                <c:pt idx="4562">
                  <c:v>96.4</c:v>
                </c:pt>
                <c:pt idx="4563">
                  <c:v>96.4</c:v>
                </c:pt>
                <c:pt idx="4564">
                  <c:v>96.4</c:v>
                </c:pt>
                <c:pt idx="4565">
                  <c:v>96.4</c:v>
                </c:pt>
                <c:pt idx="4566">
                  <c:v>96.4</c:v>
                </c:pt>
                <c:pt idx="4567">
                  <c:v>96.4</c:v>
                </c:pt>
                <c:pt idx="4568">
                  <c:v>96.5</c:v>
                </c:pt>
                <c:pt idx="4569">
                  <c:v>96.5</c:v>
                </c:pt>
                <c:pt idx="4570">
                  <c:v>96.5</c:v>
                </c:pt>
                <c:pt idx="4571">
                  <c:v>96.5</c:v>
                </c:pt>
                <c:pt idx="4572">
                  <c:v>96.5</c:v>
                </c:pt>
                <c:pt idx="4573">
                  <c:v>96.5</c:v>
                </c:pt>
                <c:pt idx="4574">
                  <c:v>96.5</c:v>
                </c:pt>
                <c:pt idx="4575">
                  <c:v>96.5</c:v>
                </c:pt>
                <c:pt idx="4576">
                  <c:v>96.6</c:v>
                </c:pt>
                <c:pt idx="4577">
                  <c:v>96.6</c:v>
                </c:pt>
                <c:pt idx="4578">
                  <c:v>96.6</c:v>
                </c:pt>
                <c:pt idx="4579">
                  <c:v>96.6</c:v>
                </c:pt>
                <c:pt idx="4580">
                  <c:v>96.6</c:v>
                </c:pt>
                <c:pt idx="4581">
                  <c:v>96.6</c:v>
                </c:pt>
                <c:pt idx="4582">
                  <c:v>96.6</c:v>
                </c:pt>
                <c:pt idx="4583">
                  <c:v>96.6</c:v>
                </c:pt>
                <c:pt idx="4584">
                  <c:v>96.6</c:v>
                </c:pt>
                <c:pt idx="4585">
                  <c:v>96.6</c:v>
                </c:pt>
                <c:pt idx="4586">
                  <c:v>96.6</c:v>
                </c:pt>
                <c:pt idx="4587">
                  <c:v>96.6</c:v>
                </c:pt>
                <c:pt idx="4588">
                  <c:v>96.7</c:v>
                </c:pt>
                <c:pt idx="4589">
                  <c:v>96.7</c:v>
                </c:pt>
                <c:pt idx="4590">
                  <c:v>96.7</c:v>
                </c:pt>
                <c:pt idx="4591">
                  <c:v>96.7</c:v>
                </c:pt>
                <c:pt idx="4592">
                  <c:v>96.7</c:v>
                </c:pt>
                <c:pt idx="4593">
                  <c:v>96.7</c:v>
                </c:pt>
                <c:pt idx="4594">
                  <c:v>96.7</c:v>
                </c:pt>
                <c:pt idx="4595">
                  <c:v>96.7</c:v>
                </c:pt>
                <c:pt idx="4596">
                  <c:v>96.7</c:v>
                </c:pt>
                <c:pt idx="4597">
                  <c:v>96.7</c:v>
                </c:pt>
                <c:pt idx="4598">
                  <c:v>96.7</c:v>
                </c:pt>
                <c:pt idx="4599">
                  <c:v>96.7</c:v>
                </c:pt>
                <c:pt idx="4600">
                  <c:v>96.7</c:v>
                </c:pt>
                <c:pt idx="4601">
                  <c:v>96.7</c:v>
                </c:pt>
                <c:pt idx="4602">
                  <c:v>96.7</c:v>
                </c:pt>
                <c:pt idx="4603">
                  <c:v>96.7</c:v>
                </c:pt>
                <c:pt idx="4604">
                  <c:v>96.7</c:v>
                </c:pt>
                <c:pt idx="4605">
                  <c:v>96.7</c:v>
                </c:pt>
                <c:pt idx="4606">
                  <c:v>96.7</c:v>
                </c:pt>
                <c:pt idx="4607">
                  <c:v>96.7</c:v>
                </c:pt>
                <c:pt idx="4608">
                  <c:v>96.7</c:v>
                </c:pt>
                <c:pt idx="4609">
                  <c:v>96.7</c:v>
                </c:pt>
                <c:pt idx="4610">
                  <c:v>96.8</c:v>
                </c:pt>
                <c:pt idx="4611">
                  <c:v>96.7</c:v>
                </c:pt>
                <c:pt idx="4612">
                  <c:v>96.7</c:v>
                </c:pt>
                <c:pt idx="4613">
                  <c:v>96.7</c:v>
                </c:pt>
                <c:pt idx="4614">
                  <c:v>96.8</c:v>
                </c:pt>
                <c:pt idx="4615">
                  <c:v>96.8</c:v>
                </c:pt>
                <c:pt idx="4616">
                  <c:v>96.8</c:v>
                </c:pt>
                <c:pt idx="4617">
                  <c:v>96.9</c:v>
                </c:pt>
                <c:pt idx="4618">
                  <c:v>97.1</c:v>
                </c:pt>
                <c:pt idx="4619">
                  <c:v>97.4</c:v>
                </c:pt>
                <c:pt idx="4620">
                  <c:v>97.6</c:v>
                </c:pt>
                <c:pt idx="4621">
                  <c:v>97.9</c:v>
                </c:pt>
                <c:pt idx="4622">
                  <c:v>98.3</c:v>
                </c:pt>
                <c:pt idx="4623">
                  <c:v>98.6</c:v>
                </c:pt>
                <c:pt idx="4624">
                  <c:v>98.9</c:v>
                </c:pt>
                <c:pt idx="4625">
                  <c:v>99.2</c:v>
                </c:pt>
                <c:pt idx="4626">
                  <c:v>99.5</c:v>
                </c:pt>
                <c:pt idx="4627">
                  <c:v>99.8</c:v>
                </c:pt>
                <c:pt idx="4628">
                  <c:v>100.1</c:v>
                </c:pt>
                <c:pt idx="4629">
                  <c:v>100.4</c:v>
                </c:pt>
                <c:pt idx="4630">
                  <c:v>100.7</c:v>
                </c:pt>
                <c:pt idx="4631">
                  <c:v>101</c:v>
                </c:pt>
                <c:pt idx="4632">
                  <c:v>101.3</c:v>
                </c:pt>
                <c:pt idx="4633">
                  <c:v>101.6</c:v>
                </c:pt>
                <c:pt idx="4634">
                  <c:v>101.9</c:v>
                </c:pt>
                <c:pt idx="4635">
                  <c:v>102.1</c:v>
                </c:pt>
                <c:pt idx="4636">
                  <c:v>102.4</c:v>
                </c:pt>
                <c:pt idx="4637">
                  <c:v>102.7</c:v>
                </c:pt>
                <c:pt idx="4638">
                  <c:v>103</c:v>
                </c:pt>
                <c:pt idx="4639">
                  <c:v>103.3</c:v>
                </c:pt>
                <c:pt idx="4640">
                  <c:v>103.5</c:v>
                </c:pt>
                <c:pt idx="4641">
                  <c:v>103.9</c:v>
                </c:pt>
                <c:pt idx="4642">
                  <c:v>104.2</c:v>
                </c:pt>
                <c:pt idx="4643">
                  <c:v>104.5</c:v>
                </c:pt>
                <c:pt idx="4644">
                  <c:v>104.9</c:v>
                </c:pt>
                <c:pt idx="4645">
                  <c:v>105.2</c:v>
                </c:pt>
                <c:pt idx="4646">
                  <c:v>105.6</c:v>
                </c:pt>
                <c:pt idx="4647">
                  <c:v>106</c:v>
                </c:pt>
                <c:pt idx="4648">
                  <c:v>106.4</c:v>
                </c:pt>
                <c:pt idx="4649">
                  <c:v>106.8</c:v>
                </c:pt>
                <c:pt idx="4650">
                  <c:v>107.2</c:v>
                </c:pt>
                <c:pt idx="4651">
                  <c:v>107.7</c:v>
                </c:pt>
                <c:pt idx="4652">
                  <c:v>108.1</c:v>
                </c:pt>
                <c:pt idx="4653">
                  <c:v>108.5</c:v>
                </c:pt>
                <c:pt idx="4654">
                  <c:v>108.9</c:v>
                </c:pt>
                <c:pt idx="4655">
                  <c:v>109.4</c:v>
                </c:pt>
                <c:pt idx="4656">
                  <c:v>109.8</c:v>
                </c:pt>
                <c:pt idx="4657">
                  <c:v>110.2</c:v>
                </c:pt>
                <c:pt idx="4658">
                  <c:v>110.7</c:v>
                </c:pt>
                <c:pt idx="4659">
                  <c:v>111.1</c:v>
                </c:pt>
                <c:pt idx="4660">
                  <c:v>111.5</c:v>
                </c:pt>
                <c:pt idx="4661">
                  <c:v>111.5</c:v>
                </c:pt>
                <c:pt idx="4662">
                  <c:v>111.9</c:v>
                </c:pt>
                <c:pt idx="4663">
                  <c:v>112.4</c:v>
                </c:pt>
                <c:pt idx="4664">
                  <c:v>112.8</c:v>
                </c:pt>
                <c:pt idx="4665">
                  <c:v>113.2</c:v>
                </c:pt>
                <c:pt idx="4666">
                  <c:v>113.6</c:v>
                </c:pt>
                <c:pt idx="4667">
                  <c:v>114</c:v>
                </c:pt>
                <c:pt idx="4668">
                  <c:v>114.4</c:v>
                </c:pt>
                <c:pt idx="4669">
                  <c:v>114.8</c:v>
                </c:pt>
                <c:pt idx="4670">
                  <c:v>115.2</c:v>
                </c:pt>
                <c:pt idx="4671">
                  <c:v>115.6</c:v>
                </c:pt>
                <c:pt idx="4672">
                  <c:v>116</c:v>
                </c:pt>
                <c:pt idx="4673">
                  <c:v>116.4</c:v>
                </c:pt>
                <c:pt idx="4674">
                  <c:v>116.8</c:v>
                </c:pt>
                <c:pt idx="4675">
                  <c:v>117.2</c:v>
                </c:pt>
                <c:pt idx="4676">
                  <c:v>117.5</c:v>
                </c:pt>
                <c:pt idx="4677">
                  <c:v>117.6</c:v>
                </c:pt>
                <c:pt idx="4678">
                  <c:v>117.6</c:v>
                </c:pt>
                <c:pt idx="4679">
                  <c:v>117.7</c:v>
                </c:pt>
                <c:pt idx="4680">
                  <c:v>117.7</c:v>
                </c:pt>
                <c:pt idx="4681">
                  <c:v>117.7</c:v>
                </c:pt>
                <c:pt idx="4682">
                  <c:v>117.7</c:v>
                </c:pt>
                <c:pt idx="4683">
                  <c:v>117.7</c:v>
                </c:pt>
                <c:pt idx="4684">
                  <c:v>117.7</c:v>
                </c:pt>
                <c:pt idx="4685">
                  <c:v>117.6</c:v>
                </c:pt>
                <c:pt idx="4686">
                  <c:v>117.6</c:v>
                </c:pt>
                <c:pt idx="4687">
                  <c:v>117.6</c:v>
                </c:pt>
                <c:pt idx="4688">
                  <c:v>117.7</c:v>
                </c:pt>
                <c:pt idx="4689">
                  <c:v>117.7</c:v>
                </c:pt>
                <c:pt idx="4690">
                  <c:v>117.6</c:v>
                </c:pt>
                <c:pt idx="4691">
                  <c:v>117.7</c:v>
                </c:pt>
                <c:pt idx="4692">
                  <c:v>117.6</c:v>
                </c:pt>
                <c:pt idx="4693">
                  <c:v>117.6</c:v>
                </c:pt>
                <c:pt idx="4694">
                  <c:v>117.6</c:v>
                </c:pt>
                <c:pt idx="4695">
                  <c:v>117.6</c:v>
                </c:pt>
                <c:pt idx="4696">
                  <c:v>117.6</c:v>
                </c:pt>
                <c:pt idx="4697">
                  <c:v>117.6</c:v>
                </c:pt>
                <c:pt idx="4698">
                  <c:v>117.6</c:v>
                </c:pt>
                <c:pt idx="4699">
                  <c:v>117.6</c:v>
                </c:pt>
                <c:pt idx="4700">
                  <c:v>117.5</c:v>
                </c:pt>
                <c:pt idx="4701">
                  <c:v>117.5</c:v>
                </c:pt>
                <c:pt idx="4702">
                  <c:v>117.5</c:v>
                </c:pt>
                <c:pt idx="4703">
                  <c:v>117.5</c:v>
                </c:pt>
                <c:pt idx="4704">
                  <c:v>117.5</c:v>
                </c:pt>
                <c:pt idx="4705">
                  <c:v>117.5</c:v>
                </c:pt>
                <c:pt idx="4706">
                  <c:v>117.5</c:v>
                </c:pt>
                <c:pt idx="4707">
                  <c:v>117.5</c:v>
                </c:pt>
                <c:pt idx="4708">
                  <c:v>117.5</c:v>
                </c:pt>
                <c:pt idx="4709">
                  <c:v>117.5</c:v>
                </c:pt>
                <c:pt idx="4710">
                  <c:v>117.5</c:v>
                </c:pt>
                <c:pt idx="4711">
                  <c:v>117.6</c:v>
                </c:pt>
                <c:pt idx="4712">
                  <c:v>117.6</c:v>
                </c:pt>
                <c:pt idx="4713">
                  <c:v>117.6</c:v>
                </c:pt>
                <c:pt idx="4714">
                  <c:v>117.6</c:v>
                </c:pt>
                <c:pt idx="4715">
                  <c:v>117.6</c:v>
                </c:pt>
                <c:pt idx="4716">
                  <c:v>117.7</c:v>
                </c:pt>
                <c:pt idx="4717">
                  <c:v>117.7</c:v>
                </c:pt>
                <c:pt idx="4718">
                  <c:v>117.7</c:v>
                </c:pt>
                <c:pt idx="4719">
                  <c:v>117.7</c:v>
                </c:pt>
                <c:pt idx="4720">
                  <c:v>117.7</c:v>
                </c:pt>
                <c:pt idx="4721">
                  <c:v>117.7</c:v>
                </c:pt>
                <c:pt idx="4722">
                  <c:v>117.7</c:v>
                </c:pt>
                <c:pt idx="4723">
                  <c:v>117.7</c:v>
                </c:pt>
                <c:pt idx="4724">
                  <c:v>117.7</c:v>
                </c:pt>
                <c:pt idx="4725">
                  <c:v>117.7</c:v>
                </c:pt>
                <c:pt idx="4726">
                  <c:v>117.7</c:v>
                </c:pt>
                <c:pt idx="4727">
                  <c:v>117.7</c:v>
                </c:pt>
                <c:pt idx="4728">
                  <c:v>117.7</c:v>
                </c:pt>
                <c:pt idx="4729">
                  <c:v>117.7</c:v>
                </c:pt>
                <c:pt idx="4730">
                  <c:v>117.7</c:v>
                </c:pt>
                <c:pt idx="4731">
                  <c:v>117.8</c:v>
                </c:pt>
                <c:pt idx="4732">
                  <c:v>117.8</c:v>
                </c:pt>
                <c:pt idx="4733">
                  <c:v>117.8</c:v>
                </c:pt>
                <c:pt idx="4734">
                  <c:v>117.8</c:v>
                </c:pt>
                <c:pt idx="4735">
                  <c:v>117.8</c:v>
                </c:pt>
                <c:pt idx="4736">
                  <c:v>117.8</c:v>
                </c:pt>
                <c:pt idx="4737">
                  <c:v>117.9</c:v>
                </c:pt>
                <c:pt idx="4738">
                  <c:v>117.9</c:v>
                </c:pt>
                <c:pt idx="4739">
                  <c:v>117.9</c:v>
                </c:pt>
                <c:pt idx="4740">
                  <c:v>117.9</c:v>
                </c:pt>
                <c:pt idx="4741">
                  <c:v>118</c:v>
                </c:pt>
                <c:pt idx="4742">
                  <c:v>118</c:v>
                </c:pt>
                <c:pt idx="4743">
                  <c:v>118</c:v>
                </c:pt>
                <c:pt idx="4744">
                  <c:v>118</c:v>
                </c:pt>
                <c:pt idx="4745">
                  <c:v>118</c:v>
                </c:pt>
                <c:pt idx="4746">
                  <c:v>118</c:v>
                </c:pt>
                <c:pt idx="4747">
                  <c:v>118</c:v>
                </c:pt>
                <c:pt idx="4748">
                  <c:v>118</c:v>
                </c:pt>
                <c:pt idx="4749">
                  <c:v>118</c:v>
                </c:pt>
                <c:pt idx="4750">
                  <c:v>118</c:v>
                </c:pt>
                <c:pt idx="4751">
                  <c:v>117.9</c:v>
                </c:pt>
                <c:pt idx="4752">
                  <c:v>117.9</c:v>
                </c:pt>
                <c:pt idx="4753">
                  <c:v>117.9</c:v>
                </c:pt>
                <c:pt idx="4754">
                  <c:v>117.9</c:v>
                </c:pt>
                <c:pt idx="4755">
                  <c:v>117.8</c:v>
                </c:pt>
                <c:pt idx="4756">
                  <c:v>117.8</c:v>
                </c:pt>
                <c:pt idx="4757">
                  <c:v>117.8</c:v>
                </c:pt>
                <c:pt idx="4758">
                  <c:v>117.8</c:v>
                </c:pt>
                <c:pt idx="4759">
                  <c:v>117.7</c:v>
                </c:pt>
                <c:pt idx="4760">
                  <c:v>117.7</c:v>
                </c:pt>
                <c:pt idx="4761">
                  <c:v>117.7</c:v>
                </c:pt>
                <c:pt idx="4762">
                  <c:v>117.7</c:v>
                </c:pt>
                <c:pt idx="4763">
                  <c:v>117.7</c:v>
                </c:pt>
                <c:pt idx="4764">
                  <c:v>117.6</c:v>
                </c:pt>
                <c:pt idx="4765">
                  <c:v>117.6</c:v>
                </c:pt>
                <c:pt idx="4766">
                  <c:v>117.6</c:v>
                </c:pt>
                <c:pt idx="4767">
                  <c:v>117.6</c:v>
                </c:pt>
                <c:pt idx="4768">
                  <c:v>117.5</c:v>
                </c:pt>
                <c:pt idx="4769">
                  <c:v>117.5</c:v>
                </c:pt>
                <c:pt idx="4770">
                  <c:v>117.5</c:v>
                </c:pt>
                <c:pt idx="4771">
                  <c:v>117.5</c:v>
                </c:pt>
                <c:pt idx="4772">
                  <c:v>117.4</c:v>
                </c:pt>
                <c:pt idx="4773">
                  <c:v>117.4</c:v>
                </c:pt>
                <c:pt idx="4774">
                  <c:v>117.4</c:v>
                </c:pt>
                <c:pt idx="4775">
                  <c:v>117.4</c:v>
                </c:pt>
                <c:pt idx="4776">
                  <c:v>117.3</c:v>
                </c:pt>
                <c:pt idx="4777">
                  <c:v>117.3</c:v>
                </c:pt>
                <c:pt idx="4778">
                  <c:v>117.3</c:v>
                </c:pt>
                <c:pt idx="4779">
                  <c:v>117.3</c:v>
                </c:pt>
                <c:pt idx="4780">
                  <c:v>117.2</c:v>
                </c:pt>
                <c:pt idx="4781">
                  <c:v>117.2</c:v>
                </c:pt>
                <c:pt idx="4782">
                  <c:v>117.2</c:v>
                </c:pt>
                <c:pt idx="4783">
                  <c:v>117.2</c:v>
                </c:pt>
                <c:pt idx="4784">
                  <c:v>117.2</c:v>
                </c:pt>
                <c:pt idx="4785">
                  <c:v>117.3</c:v>
                </c:pt>
                <c:pt idx="4786">
                  <c:v>117.4</c:v>
                </c:pt>
                <c:pt idx="4787">
                  <c:v>117.6</c:v>
                </c:pt>
                <c:pt idx="4788">
                  <c:v>117.7</c:v>
                </c:pt>
                <c:pt idx="4789">
                  <c:v>117.9</c:v>
                </c:pt>
                <c:pt idx="4790">
                  <c:v>118</c:v>
                </c:pt>
                <c:pt idx="4791">
                  <c:v>118.1</c:v>
                </c:pt>
                <c:pt idx="4792">
                  <c:v>118.2</c:v>
                </c:pt>
                <c:pt idx="4793">
                  <c:v>118.3</c:v>
                </c:pt>
                <c:pt idx="4794">
                  <c:v>118.4</c:v>
                </c:pt>
                <c:pt idx="4795">
                  <c:v>118.5</c:v>
                </c:pt>
                <c:pt idx="4796">
                  <c:v>118.5</c:v>
                </c:pt>
                <c:pt idx="4797">
                  <c:v>118.6</c:v>
                </c:pt>
                <c:pt idx="4798">
                  <c:v>118.7</c:v>
                </c:pt>
                <c:pt idx="4799">
                  <c:v>118.8</c:v>
                </c:pt>
                <c:pt idx="4800">
                  <c:v>118.9</c:v>
                </c:pt>
                <c:pt idx="4801">
                  <c:v>119.1</c:v>
                </c:pt>
                <c:pt idx="4802">
                  <c:v>119.1</c:v>
                </c:pt>
                <c:pt idx="4803">
                  <c:v>119.2</c:v>
                </c:pt>
                <c:pt idx="4804">
                  <c:v>119.2</c:v>
                </c:pt>
                <c:pt idx="4805">
                  <c:v>119.3</c:v>
                </c:pt>
                <c:pt idx="4806">
                  <c:v>119.4</c:v>
                </c:pt>
                <c:pt idx="4807">
                  <c:v>119.4</c:v>
                </c:pt>
                <c:pt idx="4808">
                  <c:v>119.4</c:v>
                </c:pt>
                <c:pt idx="4809">
                  <c:v>119.4</c:v>
                </c:pt>
                <c:pt idx="4810">
                  <c:v>119.4</c:v>
                </c:pt>
                <c:pt idx="4811">
                  <c:v>119.3</c:v>
                </c:pt>
                <c:pt idx="4812">
                  <c:v>119.3</c:v>
                </c:pt>
                <c:pt idx="4813">
                  <c:v>119.3</c:v>
                </c:pt>
                <c:pt idx="4814">
                  <c:v>119.3</c:v>
                </c:pt>
                <c:pt idx="4815">
                  <c:v>119.3</c:v>
                </c:pt>
                <c:pt idx="4816">
                  <c:v>119.3</c:v>
                </c:pt>
                <c:pt idx="4817">
                  <c:v>119.3</c:v>
                </c:pt>
                <c:pt idx="4818">
                  <c:v>119.2</c:v>
                </c:pt>
                <c:pt idx="4819">
                  <c:v>119.2</c:v>
                </c:pt>
                <c:pt idx="4820">
                  <c:v>119.2</c:v>
                </c:pt>
                <c:pt idx="4821">
                  <c:v>119.2</c:v>
                </c:pt>
                <c:pt idx="4822">
                  <c:v>119.2</c:v>
                </c:pt>
                <c:pt idx="4823">
                  <c:v>119.2</c:v>
                </c:pt>
                <c:pt idx="4824">
                  <c:v>119.1</c:v>
                </c:pt>
                <c:pt idx="4825">
                  <c:v>119.1</c:v>
                </c:pt>
                <c:pt idx="4826">
                  <c:v>119.1</c:v>
                </c:pt>
                <c:pt idx="4827">
                  <c:v>119.1</c:v>
                </c:pt>
                <c:pt idx="4828">
                  <c:v>119.1</c:v>
                </c:pt>
                <c:pt idx="4829">
                  <c:v>119.1</c:v>
                </c:pt>
                <c:pt idx="4830">
                  <c:v>119</c:v>
                </c:pt>
                <c:pt idx="4831">
                  <c:v>119</c:v>
                </c:pt>
                <c:pt idx="4832">
                  <c:v>119</c:v>
                </c:pt>
                <c:pt idx="4833">
                  <c:v>119</c:v>
                </c:pt>
                <c:pt idx="4834">
                  <c:v>119</c:v>
                </c:pt>
                <c:pt idx="4835">
                  <c:v>119</c:v>
                </c:pt>
                <c:pt idx="4836">
                  <c:v>119</c:v>
                </c:pt>
                <c:pt idx="4837">
                  <c:v>119</c:v>
                </c:pt>
                <c:pt idx="4838">
                  <c:v>119</c:v>
                </c:pt>
                <c:pt idx="4839">
                  <c:v>118.9</c:v>
                </c:pt>
                <c:pt idx="4840">
                  <c:v>118.9</c:v>
                </c:pt>
                <c:pt idx="4841">
                  <c:v>118.9</c:v>
                </c:pt>
                <c:pt idx="4842">
                  <c:v>118.9</c:v>
                </c:pt>
                <c:pt idx="4843">
                  <c:v>118.9</c:v>
                </c:pt>
                <c:pt idx="4844">
                  <c:v>118.8</c:v>
                </c:pt>
                <c:pt idx="4845">
                  <c:v>118.8</c:v>
                </c:pt>
                <c:pt idx="4846">
                  <c:v>118.8</c:v>
                </c:pt>
                <c:pt idx="4847">
                  <c:v>118.8</c:v>
                </c:pt>
                <c:pt idx="4848">
                  <c:v>118.8</c:v>
                </c:pt>
                <c:pt idx="4849">
                  <c:v>118.7</c:v>
                </c:pt>
                <c:pt idx="4850">
                  <c:v>118.7</c:v>
                </c:pt>
                <c:pt idx="4851">
                  <c:v>118.7</c:v>
                </c:pt>
                <c:pt idx="4852">
                  <c:v>118.7</c:v>
                </c:pt>
                <c:pt idx="4853">
                  <c:v>118.6</c:v>
                </c:pt>
                <c:pt idx="4854">
                  <c:v>118.6</c:v>
                </c:pt>
                <c:pt idx="4855">
                  <c:v>118.6</c:v>
                </c:pt>
                <c:pt idx="4856">
                  <c:v>118.6</c:v>
                </c:pt>
                <c:pt idx="4857">
                  <c:v>118.5</c:v>
                </c:pt>
                <c:pt idx="4858">
                  <c:v>118.5</c:v>
                </c:pt>
                <c:pt idx="4859">
                  <c:v>118.5</c:v>
                </c:pt>
                <c:pt idx="4860">
                  <c:v>118.5</c:v>
                </c:pt>
                <c:pt idx="4861">
                  <c:v>118.4</c:v>
                </c:pt>
                <c:pt idx="4862">
                  <c:v>118.4</c:v>
                </c:pt>
                <c:pt idx="4863">
                  <c:v>118.4</c:v>
                </c:pt>
                <c:pt idx="4864">
                  <c:v>118.4</c:v>
                </c:pt>
                <c:pt idx="4865">
                  <c:v>118.3</c:v>
                </c:pt>
                <c:pt idx="4866">
                  <c:v>118.3</c:v>
                </c:pt>
                <c:pt idx="4867">
                  <c:v>118.3</c:v>
                </c:pt>
                <c:pt idx="4868">
                  <c:v>118.3</c:v>
                </c:pt>
                <c:pt idx="4869">
                  <c:v>118.2</c:v>
                </c:pt>
                <c:pt idx="4870">
                  <c:v>118.2</c:v>
                </c:pt>
                <c:pt idx="4871">
                  <c:v>118.2</c:v>
                </c:pt>
                <c:pt idx="4872">
                  <c:v>118.1</c:v>
                </c:pt>
                <c:pt idx="4873">
                  <c:v>118.1</c:v>
                </c:pt>
                <c:pt idx="4874">
                  <c:v>118.1</c:v>
                </c:pt>
                <c:pt idx="4875">
                  <c:v>118</c:v>
                </c:pt>
                <c:pt idx="4876">
                  <c:v>118</c:v>
                </c:pt>
                <c:pt idx="4877">
                  <c:v>118</c:v>
                </c:pt>
                <c:pt idx="4878">
                  <c:v>118</c:v>
                </c:pt>
                <c:pt idx="4879">
                  <c:v>118</c:v>
                </c:pt>
                <c:pt idx="4880">
                  <c:v>117.9</c:v>
                </c:pt>
                <c:pt idx="4881">
                  <c:v>117.9</c:v>
                </c:pt>
                <c:pt idx="4882">
                  <c:v>117.9</c:v>
                </c:pt>
                <c:pt idx="4883">
                  <c:v>117.9</c:v>
                </c:pt>
                <c:pt idx="4884">
                  <c:v>117.8</c:v>
                </c:pt>
                <c:pt idx="4885">
                  <c:v>117.8</c:v>
                </c:pt>
                <c:pt idx="4886">
                  <c:v>117.8</c:v>
                </c:pt>
                <c:pt idx="4887">
                  <c:v>117.8</c:v>
                </c:pt>
                <c:pt idx="4888">
                  <c:v>117.8</c:v>
                </c:pt>
                <c:pt idx="4889">
                  <c:v>117.7</c:v>
                </c:pt>
                <c:pt idx="4890">
                  <c:v>117.7</c:v>
                </c:pt>
                <c:pt idx="4891">
                  <c:v>117.7</c:v>
                </c:pt>
                <c:pt idx="4892">
                  <c:v>117.7</c:v>
                </c:pt>
                <c:pt idx="4893">
                  <c:v>117.7</c:v>
                </c:pt>
                <c:pt idx="4894">
                  <c:v>117.7</c:v>
                </c:pt>
                <c:pt idx="4895">
                  <c:v>117.7</c:v>
                </c:pt>
                <c:pt idx="4896">
                  <c:v>117.7</c:v>
                </c:pt>
                <c:pt idx="4897">
                  <c:v>117.7</c:v>
                </c:pt>
                <c:pt idx="4898">
                  <c:v>117.7</c:v>
                </c:pt>
                <c:pt idx="4899">
                  <c:v>117.6</c:v>
                </c:pt>
                <c:pt idx="4900">
                  <c:v>117.6</c:v>
                </c:pt>
                <c:pt idx="4901">
                  <c:v>117.6</c:v>
                </c:pt>
                <c:pt idx="4902">
                  <c:v>117.6</c:v>
                </c:pt>
                <c:pt idx="4903">
                  <c:v>117.6</c:v>
                </c:pt>
                <c:pt idx="4904">
                  <c:v>117.7</c:v>
                </c:pt>
                <c:pt idx="4905">
                  <c:v>117.9</c:v>
                </c:pt>
                <c:pt idx="4906">
                  <c:v>118</c:v>
                </c:pt>
                <c:pt idx="4907">
                  <c:v>118</c:v>
                </c:pt>
                <c:pt idx="4908">
                  <c:v>118</c:v>
                </c:pt>
                <c:pt idx="4909">
                  <c:v>118.1</c:v>
                </c:pt>
                <c:pt idx="4910">
                  <c:v>118.4</c:v>
                </c:pt>
                <c:pt idx="4911">
                  <c:v>118.6</c:v>
                </c:pt>
                <c:pt idx="4912">
                  <c:v>118.7</c:v>
                </c:pt>
                <c:pt idx="4913">
                  <c:v>118.7</c:v>
                </c:pt>
                <c:pt idx="4914">
                  <c:v>118.7</c:v>
                </c:pt>
                <c:pt idx="4915">
                  <c:v>118.7</c:v>
                </c:pt>
                <c:pt idx="4916">
                  <c:v>118.8</c:v>
                </c:pt>
                <c:pt idx="4917">
                  <c:v>119</c:v>
                </c:pt>
                <c:pt idx="4918">
                  <c:v>119.3</c:v>
                </c:pt>
                <c:pt idx="4919">
                  <c:v>119.7</c:v>
                </c:pt>
                <c:pt idx="4920">
                  <c:v>120.1</c:v>
                </c:pt>
                <c:pt idx="4921">
                  <c:v>120.4</c:v>
                </c:pt>
                <c:pt idx="4922">
                  <c:v>120.8</c:v>
                </c:pt>
                <c:pt idx="4923">
                  <c:v>121.2</c:v>
                </c:pt>
                <c:pt idx="4924">
                  <c:v>121.5</c:v>
                </c:pt>
                <c:pt idx="4925">
                  <c:v>121.9</c:v>
                </c:pt>
                <c:pt idx="4926">
                  <c:v>122.2</c:v>
                </c:pt>
                <c:pt idx="4927">
                  <c:v>122.6</c:v>
                </c:pt>
                <c:pt idx="4928">
                  <c:v>123</c:v>
                </c:pt>
                <c:pt idx="4929">
                  <c:v>123.1</c:v>
                </c:pt>
                <c:pt idx="4930">
                  <c:v>123.2</c:v>
                </c:pt>
                <c:pt idx="4931">
                  <c:v>123.2</c:v>
                </c:pt>
                <c:pt idx="4932">
                  <c:v>123.2</c:v>
                </c:pt>
                <c:pt idx="4933">
                  <c:v>123.2</c:v>
                </c:pt>
                <c:pt idx="4934">
                  <c:v>123.2</c:v>
                </c:pt>
                <c:pt idx="4935">
                  <c:v>123.2</c:v>
                </c:pt>
                <c:pt idx="4936">
                  <c:v>123.3</c:v>
                </c:pt>
                <c:pt idx="4937">
                  <c:v>123.5</c:v>
                </c:pt>
                <c:pt idx="4938">
                  <c:v>123.7</c:v>
                </c:pt>
                <c:pt idx="4939">
                  <c:v>123.9</c:v>
                </c:pt>
                <c:pt idx="4940">
                  <c:v>124.2</c:v>
                </c:pt>
                <c:pt idx="4941">
                  <c:v>124.2</c:v>
                </c:pt>
                <c:pt idx="4942">
                  <c:v>124.1</c:v>
                </c:pt>
                <c:pt idx="4943">
                  <c:v>124.1</c:v>
                </c:pt>
                <c:pt idx="4944">
                  <c:v>124</c:v>
                </c:pt>
                <c:pt idx="4945">
                  <c:v>124</c:v>
                </c:pt>
                <c:pt idx="4946">
                  <c:v>123.9</c:v>
                </c:pt>
                <c:pt idx="4947">
                  <c:v>123.8</c:v>
                </c:pt>
                <c:pt idx="4948">
                  <c:v>123.8</c:v>
                </c:pt>
                <c:pt idx="4949">
                  <c:v>123.8</c:v>
                </c:pt>
                <c:pt idx="4950">
                  <c:v>123.8</c:v>
                </c:pt>
                <c:pt idx="4951">
                  <c:v>123.7</c:v>
                </c:pt>
                <c:pt idx="4952">
                  <c:v>123.7</c:v>
                </c:pt>
                <c:pt idx="4953">
                  <c:v>123.7</c:v>
                </c:pt>
                <c:pt idx="4954">
                  <c:v>123.7</c:v>
                </c:pt>
                <c:pt idx="4955">
                  <c:v>123.7</c:v>
                </c:pt>
                <c:pt idx="4956">
                  <c:v>123.7</c:v>
                </c:pt>
                <c:pt idx="4957">
                  <c:v>123.7</c:v>
                </c:pt>
                <c:pt idx="4958">
                  <c:v>123.7</c:v>
                </c:pt>
                <c:pt idx="4959">
                  <c:v>123.6</c:v>
                </c:pt>
                <c:pt idx="4960">
                  <c:v>123.6</c:v>
                </c:pt>
                <c:pt idx="4961">
                  <c:v>123.5</c:v>
                </c:pt>
                <c:pt idx="4962">
                  <c:v>123.4</c:v>
                </c:pt>
                <c:pt idx="4963">
                  <c:v>123.3</c:v>
                </c:pt>
                <c:pt idx="4964">
                  <c:v>123.3</c:v>
                </c:pt>
                <c:pt idx="4965">
                  <c:v>123.2</c:v>
                </c:pt>
                <c:pt idx="4966">
                  <c:v>123.2</c:v>
                </c:pt>
                <c:pt idx="4967">
                  <c:v>123.2</c:v>
                </c:pt>
                <c:pt idx="4968">
                  <c:v>123.1</c:v>
                </c:pt>
                <c:pt idx="4969">
                  <c:v>123.1</c:v>
                </c:pt>
                <c:pt idx="4970">
                  <c:v>123.1</c:v>
                </c:pt>
                <c:pt idx="4971">
                  <c:v>123</c:v>
                </c:pt>
                <c:pt idx="4972">
                  <c:v>123</c:v>
                </c:pt>
                <c:pt idx="4973">
                  <c:v>122.9</c:v>
                </c:pt>
                <c:pt idx="4974">
                  <c:v>122.9</c:v>
                </c:pt>
                <c:pt idx="4975">
                  <c:v>122.9</c:v>
                </c:pt>
                <c:pt idx="4976">
                  <c:v>122.8</c:v>
                </c:pt>
                <c:pt idx="4977">
                  <c:v>122.8</c:v>
                </c:pt>
                <c:pt idx="4978">
                  <c:v>122.7</c:v>
                </c:pt>
                <c:pt idx="4979">
                  <c:v>122.7</c:v>
                </c:pt>
                <c:pt idx="4980">
                  <c:v>122.6</c:v>
                </c:pt>
                <c:pt idx="4981">
                  <c:v>122.6</c:v>
                </c:pt>
                <c:pt idx="4982">
                  <c:v>122.6</c:v>
                </c:pt>
                <c:pt idx="4983">
                  <c:v>122.5</c:v>
                </c:pt>
                <c:pt idx="4984">
                  <c:v>122.5</c:v>
                </c:pt>
                <c:pt idx="4985">
                  <c:v>122.4</c:v>
                </c:pt>
                <c:pt idx="4986">
                  <c:v>122.4</c:v>
                </c:pt>
                <c:pt idx="4987">
                  <c:v>122.4</c:v>
                </c:pt>
                <c:pt idx="4988">
                  <c:v>122.3</c:v>
                </c:pt>
                <c:pt idx="4989">
                  <c:v>122.3</c:v>
                </c:pt>
                <c:pt idx="4990">
                  <c:v>122.2</c:v>
                </c:pt>
                <c:pt idx="4991">
                  <c:v>122.1</c:v>
                </c:pt>
                <c:pt idx="4992">
                  <c:v>122.1</c:v>
                </c:pt>
                <c:pt idx="4993">
                  <c:v>122.1</c:v>
                </c:pt>
                <c:pt idx="4994">
                  <c:v>122</c:v>
                </c:pt>
                <c:pt idx="4995">
                  <c:v>122</c:v>
                </c:pt>
                <c:pt idx="4996">
                  <c:v>122</c:v>
                </c:pt>
                <c:pt idx="4997">
                  <c:v>121.9</c:v>
                </c:pt>
                <c:pt idx="4998">
                  <c:v>121.9</c:v>
                </c:pt>
                <c:pt idx="4999">
                  <c:v>121.9</c:v>
                </c:pt>
                <c:pt idx="5000">
                  <c:v>121.9</c:v>
                </c:pt>
                <c:pt idx="5001">
                  <c:v>121.8</c:v>
                </c:pt>
                <c:pt idx="5002">
                  <c:v>121.8</c:v>
                </c:pt>
                <c:pt idx="5003">
                  <c:v>121.8</c:v>
                </c:pt>
                <c:pt idx="5004">
                  <c:v>121.8</c:v>
                </c:pt>
                <c:pt idx="5005">
                  <c:v>121.7</c:v>
                </c:pt>
                <c:pt idx="5006">
                  <c:v>121.7</c:v>
                </c:pt>
                <c:pt idx="5007">
                  <c:v>121.7</c:v>
                </c:pt>
                <c:pt idx="5008">
                  <c:v>121.7</c:v>
                </c:pt>
                <c:pt idx="5009">
                  <c:v>121.7</c:v>
                </c:pt>
                <c:pt idx="5010">
                  <c:v>121.7</c:v>
                </c:pt>
                <c:pt idx="5011">
                  <c:v>121.6</c:v>
                </c:pt>
                <c:pt idx="5012">
                  <c:v>121.6</c:v>
                </c:pt>
                <c:pt idx="5013">
                  <c:v>121.5</c:v>
                </c:pt>
                <c:pt idx="5014">
                  <c:v>121.5</c:v>
                </c:pt>
                <c:pt idx="5015">
                  <c:v>121.4</c:v>
                </c:pt>
                <c:pt idx="5016">
                  <c:v>121.4</c:v>
                </c:pt>
                <c:pt idx="5017">
                  <c:v>121.3</c:v>
                </c:pt>
                <c:pt idx="5018">
                  <c:v>121.3</c:v>
                </c:pt>
                <c:pt idx="5019">
                  <c:v>121.2</c:v>
                </c:pt>
                <c:pt idx="5020">
                  <c:v>121.2</c:v>
                </c:pt>
                <c:pt idx="5021">
                  <c:v>121.1</c:v>
                </c:pt>
                <c:pt idx="5022">
                  <c:v>121.1</c:v>
                </c:pt>
                <c:pt idx="5023">
                  <c:v>121</c:v>
                </c:pt>
                <c:pt idx="5024">
                  <c:v>121</c:v>
                </c:pt>
                <c:pt idx="5025">
                  <c:v>120.9</c:v>
                </c:pt>
                <c:pt idx="5026">
                  <c:v>120.9</c:v>
                </c:pt>
                <c:pt idx="5027">
                  <c:v>120.8</c:v>
                </c:pt>
                <c:pt idx="5028">
                  <c:v>120.8</c:v>
                </c:pt>
                <c:pt idx="5029">
                  <c:v>120.8</c:v>
                </c:pt>
                <c:pt idx="5030">
                  <c:v>120.7</c:v>
                </c:pt>
                <c:pt idx="5031">
                  <c:v>120.7</c:v>
                </c:pt>
                <c:pt idx="5032">
                  <c:v>120.7</c:v>
                </c:pt>
                <c:pt idx="5033">
                  <c:v>120.6</c:v>
                </c:pt>
                <c:pt idx="5034">
                  <c:v>120.6</c:v>
                </c:pt>
                <c:pt idx="5035">
                  <c:v>120.5</c:v>
                </c:pt>
                <c:pt idx="5036">
                  <c:v>120.5</c:v>
                </c:pt>
                <c:pt idx="5037">
                  <c:v>120.4</c:v>
                </c:pt>
                <c:pt idx="5038">
                  <c:v>120.4</c:v>
                </c:pt>
                <c:pt idx="5039">
                  <c:v>120.3</c:v>
                </c:pt>
                <c:pt idx="5040">
                  <c:v>120.3</c:v>
                </c:pt>
                <c:pt idx="5041">
                  <c:v>120.3</c:v>
                </c:pt>
                <c:pt idx="5042">
                  <c:v>120.3</c:v>
                </c:pt>
                <c:pt idx="5043">
                  <c:v>120.3</c:v>
                </c:pt>
                <c:pt idx="5044">
                  <c:v>120.3</c:v>
                </c:pt>
                <c:pt idx="5045">
                  <c:v>120.3</c:v>
                </c:pt>
                <c:pt idx="5046">
                  <c:v>120.3</c:v>
                </c:pt>
                <c:pt idx="5047">
                  <c:v>120.3</c:v>
                </c:pt>
                <c:pt idx="5048">
                  <c:v>120.3</c:v>
                </c:pt>
                <c:pt idx="5049">
                  <c:v>120.4</c:v>
                </c:pt>
                <c:pt idx="5050">
                  <c:v>120.5</c:v>
                </c:pt>
                <c:pt idx="5051">
                  <c:v>120.6</c:v>
                </c:pt>
                <c:pt idx="5052">
                  <c:v>120.7</c:v>
                </c:pt>
                <c:pt idx="5053">
                  <c:v>120.9</c:v>
                </c:pt>
                <c:pt idx="5054">
                  <c:v>121</c:v>
                </c:pt>
                <c:pt idx="5055">
                  <c:v>121.1</c:v>
                </c:pt>
                <c:pt idx="5056">
                  <c:v>121.2</c:v>
                </c:pt>
                <c:pt idx="5057">
                  <c:v>121.4</c:v>
                </c:pt>
                <c:pt idx="5058">
                  <c:v>121.5</c:v>
                </c:pt>
                <c:pt idx="5059">
                  <c:v>121.7</c:v>
                </c:pt>
                <c:pt idx="5060">
                  <c:v>121.8</c:v>
                </c:pt>
                <c:pt idx="5061">
                  <c:v>121.8</c:v>
                </c:pt>
                <c:pt idx="5062">
                  <c:v>121.9</c:v>
                </c:pt>
                <c:pt idx="5063">
                  <c:v>122</c:v>
                </c:pt>
                <c:pt idx="5064">
                  <c:v>122</c:v>
                </c:pt>
                <c:pt idx="5065">
                  <c:v>122</c:v>
                </c:pt>
                <c:pt idx="5066">
                  <c:v>122</c:v>
                </c:pt>
                <c:pt idx="5067">
                  <c:v>122</c:v>
                </c:pt>
                <c:pt idx="5068">
                  <c:v>122</c:v>
                </c:pt>
                <c:pt idx="5069">
                  <c:v>122</c:v>
                </c:pt>
                <c:pt idx="5070">
                  <c:v>122</c:v>
                </c:pt>
                <c:pt idx="5071">
                  <c:v>122</c:v>
                </c:pt>
                <c:pt idx="5072">
                  <c:v>122</c:v>
                </c:pt>
                <c:pt idx="5073">
                  <c:v>122</c:v>
                </c:pt>
                <c:pt idx="5074">
                  <c:v>122</c:v>
                </c:pt>
                <c:pt idx="5075">
                  <c:v>122</c:v>
                </c:pt>
                <c:pt idx="5076">
                  <c:v>122</c:v>
                </c:pt>
                <c:pt idx="5077">
                  <c:v>121.9</c:v>
                </c:pt>
                <c:pt idx="5078">
                  <c:v>121.9</c:v>
                </c:pt>
                <c:pt idx="5079">
                  <c:v>121.8</c:v>
                </c:pt>
                <c:pt idx="5080">
                  <c:v>121.7</c:v>
                </c:pt>
                <c:pt idx="5081">
                  <c:v>121.7</c:v>
                </c:pt>
                <c:pt idx="5082">
                  <c:v>121.6</c:v>
                </c:pt>
                <c:pt idx="5083">
                  <c:v>121.6</c:v>
                </c:pt>
                <c:pt idx="5084">
                  <c:v>121.5</c:v>
                </c:pt>
                <c:pt idx="5085">
                  <c:v>121.5</c:v>
                </c:pt>
                <c:pt idx="5086">
                  <c:v>121.4</c:v>
                </c:pt>
                <c:pt idx="5087">
                  <c:v>121.4</c:v>
                </c:pt>
                <c:pt idx="5088">
                  <c:v>121.3</c:v>
                </c:pt>
                <c:pt idx="5089">
                  <c:v>121.3</c:v>
                </c:pt>
                <c:pt idx="5090">
                  <c:v>121.2</c:v>
                </c:pt>
                <c:pt idx="5091">
                  <c:v>121.2</c:v>
                </c:pt>
                <c:pt idx="5092">
                  <c:v>121.1</c:v>
                </c:pt>
                <c:pt idx="5093">
                  <c:v>121.1</c:v>
                </c:pt>
                <c:pt idx="5094">
                  <c:v>121.1</c:v>
                </c:pt>
                <c:pt idx="5095">
                  <c:v>121</c:v>
                </c:pt>
                <c:pt idx="5096">
                  <c:v>121</c:v>
                </c:pt>
                <c:pt idx="5097">
                  <c:v>121</c:v>
                </c:pt>
                <c:pt idx="5098">
                  <c:v>120.9</c:v>
                </c:pt>
                <c:pt idx="5099">
                  <c:v>120.9</c:v>
                </c:pt>
                <c:pt idx="5100">
                  <c:v>120.9</c:v>
                </c:pt>
                <c:pt idx="5101">
                  <c:v>120.8</c:v>
                </c:pt>
                <c:pt idx="5102">
                  <c:v>120.8</c:v>
                </c:pt>
                <c:pt idx="5103">
                  <c:v>120.8</c:v>
                </c:pt>
                <c:pt idx="5104">
                  <c:v>120.8</c:v>
                </c:pt>
                <c:pt idx="5105">
                  <c:v>120.7</c:v>
                </c:pt>
                <c:pt idx="5106">
                  <c:v>120.7</c:v>
                </c:pt>
                <c:pt idx="5107">
                  <c:v>120.7</c:v>
                </c:pt>
                <c:pt idx="5108">
                  <c:v>120.7</c:v>
                </c:pt>
                <c:pt idx="5109">
                  <c:v>120.6</c:v>
                </c:pt>
                <c:pt idx="5110">
                  <c:v>120.6</c:v>
                </c:pt>
                <c:pt idx="5111">
                  <c:v>120.6</c:v>
                </c:pt>
                <c:pt idx="5112">
                  <c:v>120.5</c:v>
                </c:pt>
                <c:pt idx="5113">
                  <c:v>120.5</c:v>
                </c:pt>
                <c:pt idx="5114">
                  <c:v>120.5</c:v>
                </c:pt>
                <c:pt idx="5115">
                  <c:v>120.5</c:v>
                </c:pt>
                <c:pt idx="5116">
                  <c:v>120.4</c:v>
                </c:pt>
                <c:pt idx="5117">
                  <c:v>120.4</c:v>
                </c:pt>
                <c:pt idx="5118">
                  <c:v>120.3</c:v>
                </c:pt>
                <c:pt idx="5119">
                  <c:v>120.3</c:v>
                </c:pt>
                <c:pt idx="5120">
                  <c:v>120.2</c:v>
                </c:pt>
                <c:pt idx="5121">
                  <c:v>120.2</c:v>
                </c:pt>
                <c:pt idx="5122">
                  <c:v>120.1</c:v>
                </c:pt>
                <c:pt idx="5123">
                  <c:v>120.1</c:v>
                </c:pt>
                <c:pt idx="5124">
                  <c:v>120</c:v>
                </c:pt>
                <c:pt idx="5125">
                  <c:v>120</c:v>
                </c:pt>
                <c:pt idx="5126">
                  <c:v>120</c:v>
                </c:pt>
                <c:pt idx="5127">
                  <c:v>120</c:v>
                </c:pt>
                <c:pt idx="5128">
                  <c:v>119.9</c:v>
                </c:pt>
                <c:pt idx="5129">
                  <c:v>119.9</c:v>
                </c:pt>
                <c:pt idx="5130">
                  <c:v>119.8</c:v>
                </c:pt>
                <c:pt idx="5131">
                  <c:v>119.7</c:v>
                </c:pt>
                <c:pt idx="5132">
                  <c:v>119.6</c:v>
                </c:pt>
                <c:pt idx="5133">
                  <c:v>119.4</c:v>
                </c:pt>
                <c:pt idx="5134">
                  <c:v>119.3</c:v>
                </c:pt>
                <c:pt idx="5135">
                  <c:v>119.1</c:v>
                </c:pt>
                <c:pt idx="5136">
                  <c:v>119</c:v>
                </c:pt>
                <c:pt idx="5137">
                  <c:v>118.9</c:v>
                </c:pt>
                <c:pt idx="5138">
                  <c:v>118.9</c:v>
                </c:pt>
                <c:pt idx="5139">
                  <c:v>118.8</c:v>
                </c:pt>
                <c:pt idx="5140">
                  <c:v>118.8</c:v>
                </c:pt>
                <c:pt idx="5141">
                  <c:v>118.7</c:v>
                </c:pt>
                <c:pt idx="5142">
                  <c:v>118.7</c:v>
                </c:pt>
                <c:pt idx="5143">
                  <c:v>118.7</c:v>
                </c:pt>
                <c:pt idx="5144">
                  <c:v>118.7</c:v>
                </c:pt>
                <c:pt idx="5145">
                  <c:v>118.6</c:v>
                </c:pt>
                <c:pt idx="5146">
                  <c:v>118.6</c:v>
                </c:pt>
                <c:pt idx="5147">
                  <c:v>118.6</c:v>
                </c:pt>
                <c:pt idx="5148">
                  <c:v>118.6</c:v>
                </c:pt>
                <c:pt idx="5149">
                  <c:v>118.6</c:v>
                </c:pt>
                <c:pt idx="5150">
                  <c:v>118.6</c:v>
                </c:pt>
                <c:pt idx="5151">
                  <c:v>118.6</c:v>
                </c:pt>
                <c:pt idx="5152">
                  <c:v>118.6</c:v>
                </c:pt>
                <c:pt idx="5153">
                  <c:v>118.6</c:v>
                </c:pt>
                <c:pt idx="5154">
                  <c:v>118.5</c:v>
                </c:pt>
                <c:pt idx="5155">
                  <c:v>118.5</c:v>
                </c:pt>
                <c:pt idx="5156">
                  <c:v>118.4</c:v>
                </c:pt>
                <c:pt idx="5157">
                  <c:v>118.4</c:v>
                </c:pt>
                <c:pt idx="5158">
                  <c:v>118.4</c:v>
                </c:pt>
                <c:pt idx="5159">
                  <c:v>118.3</c:v>
                </c:pt>
                <c:pt idx="5160">
                  <c:v>118.3</c:v>
                </c:pt>
                <c:pt idx="5161">
                  <c:v>118.3</c:v>
                </c:pt>
                <c:pt idx="5162">
                  <c:v>118.3</c:v>
                </c:pt>
                <c:pt idx="5163">
                  <c:v>118.3</c:v>
                </c:pt>
                <c:pt idx="5164">
                  <c:v>118.3</c:v>
                </c:pt>
                <c:pt idx="5165">
                  <c:v>118.3</c:v>
                </c:pt>
                <c:pt idx="5166">
                  <c:v>118.2</c:v>
                </c:pt>
                <c:pt idx="5167">
                  <c:v>118.1</c:v>
                </c:pt>
                <c:pt idx="5168">
                  <c:v>118.1</c:v>
                </c:pt>
                <c:pt idx="5169">
                  <c:v>118</c:v>
                </c:pt>
                <c:pt idx="5170">
                  <c:v>118</c:v>
                </c:pt>
                <c:pt idx="5171">
                  <c:v>117.9</c:v>
                </c:pt>
                <c:pt idx="5172">
                  <c:v>117.9</c:v>
                </c:pt>
                <c:pt idx="5173">
                  <c:v>117.8</c:v>
                </c:pt>
                <c:pt idx="5174">
                  <c:v>117.8</c:v>
                </c:pt>
                <c:pt idx="5175">
                  <c:v>117.8</c:v>
                </c:pt>
                <c:pt idx="5176">
                  <c:v>117.8</c:v>
                </c:pt>
                <c:pt idx="5177">
                  <c:v>117.8</c:v>
                </c:pt>
                <c:pt idx="5178">
                  <c:v>117.8</c:v>
                </c:pt>
                <c:pt idx="5179">
                  <c:v>117.8</c:v>
                </c:pt>
                <c:pt idx="5180">
                  <c:v>117.8</c:v>
                </c:pt>
                <c:pt idx="5181">
                  <c:v>117.8</c:v>
                </c:pt>
                <c:pt idx="5182">
                  <c:v>117.8</c:v>
                </c:pt>
                <c:pt idx="5183">
                  <c:v>117.8</c:v>
                </c:pt>
                <c:pt idx="5184">
                  <c:v>117.8</c:v>
                </c:pt>
                <c:pt idx="5185">
                  <c:v>117.7</c:v>
                </c:pt>
                <c:pt idx="5186">
                  <c:v>117.7</c:v>
                </c:pt>
                <c:pt idx="5187">
                  <c:v>117.7</c:v>
                </c:pt>
                <c:pt idx="5188">
                  <c:v>117.7</c:v>
                </c:pt>
                <c:pt idx="5189">
                  <c:v>117.7</c:v>
                </c:pt>
                <c:pt idx="5190">
                  <c:v>117.7</c:v>
                </c:pt>
                <c:pt idx="5191">
                  <c:v>117.7</c:v>
                </c:pt>
                <c:pt idx="5192">
                  <c:v>117.7</c:v>
                </c:pt>
                <c:pt idx="5193">
                  <c:v>117.7</c:v>
                </c:pt>
                <c:pt idx="5194">
                  <c:v>117.7</c:v>
                </c:pt>
                <c:pt idx="5195">
                  <c:v>117.7</c:v>
                </c:pt>
                <c:pt idx="5196">
                  <c:v>117.7</c:v>
                </c:pt>
                <c:pt idx="5197">
                  <c:v>117.6</c:v>
                </c:pt>
                <c:pt idx="5198">
                  <c:v>117.6</c:v>
                </c:pt>
                <c:pt idx="5199">
                  <c:v>117.6</c:v>
                </c:pt>
                <c:pt idx="5200">
                  <c:v>117.6</c:v>
                </c:pt>
                <c:pt idx="5201">
                  <c:v>117.6</c:v>
                </c:pt>
                <c:pt idx="5202">
                  <c:v>117.6</c:v>
                </c:pt>
                <c:pt idx="5203">
                  <c:v>117.6</c:v>
                </c:pt>
                <c:pt idx="5204">
                  <c:v>117.6</c:v>
                </c:pt>
                <c:pt idx="5205">
                  <c:v>117.6</c:v>
                </c:pt>
                <c:pt idx="5206">
                  <c:v>117.7</c:v>
                </c:pt>
                <c:pt idx="5207">
                  <c:v>117.7</c:v>
                </c:pt>
                <c:pt idx="5208">
                  <c:v>117.7</c:v>
                </c:pt>
                <c:pt idx="5209">
                  <c:v>117.7</c:v>
                </c:pt>
                <c:pt idx="5210">
                  <c:v>117.7</c:v>
                </c:pt>
                <c:pt idx="5211">
                  <c:v>117.7</c:v>
                </c:pt>
                <c:pt idx="5212">
                  <c:v>117.5</c:v>
                </c:pt>
                <c:pt idx="5213">
                  <c:v>117.4</c:v>
                </c:pt>
                <c:pt idx="5214">
                  <c:v>117.3</c:v>
                </c:pt>
                <c:pt idx="5215">
                  <c:v>117.2</c:v>
                </c:pt>
                <c:pt idx="5216">
                  <c:v>117.1</c:v>
                </c:pt>
                <c:pt idx="5217">
                  <c:v>117</c:v>
                </c:pt>
                <c:pt idx="5218">
                  <c:v>116.9</c:v>
                </c:pt>
                <c:pt idx="5219">
                  <c:v>116.8</c:v>
                </c:pt>
                <c:pt idx="5220">
                  <c:v>116.7</c:v>
                </c:pt>
                <c:pt idx="5221">
                  <c:v>116.6</c:v>
                </c:pt>
                <c:pt idx="5222">
                  <c:v>116.6</c:v>
                </c:pt>
                <c:pt idx="5223">
                  <c:v>116.5</c:v>
                </c:pt>
                <c:pt idx="5224">
                  <c:v>116.5</c:v>
                </c:pt>
                <c:pt idx="5225">
                  <c:v>116.4</c:v>
                </c:pt>
                <c:pt idx="5226">
                  <c:v>116.4</c:v>
                </c:pt>
                <c:pt idx="5227">
                  <c:v>116.4</c:v>
                </c:pt>
                <c:pt idx="5228">
                  <c:v>116.3</c:v>
                </c:pt>
                <c:pt idx="5229">
                  <c:v>116.3</c:v>
                </c:pt>
                <c:pt idx="5230">
                  <c:v>116.3</c:v>
                </c:pt>
                <c:pt idx="5231">
                  <c:v>116.3</c:v>
                </c:pt>
                <c:pt idx="5232">
                  <c:v>116.2</c:v>
                </c:pt>
                <c:pt idx="5233">
                  <c:v>116.2</c:v>
                </c:pt>
                <c:pt idx="5234">
                  <c:v>116.2</c:v>
                </c:pt>
                <c:pt idx="5235">
                  <c:v>116.1</c:v>
                </c:pt>
                <c:pt idx="5236">
                  <c:v>116.1</c:v>
                </c:pt>
                <c:pt idx="5237">
                  <c:v>116</c:v>
                </c:pt>
                <c:pt idx="5238">
                  <c:v>115.9</c:v>
                </c:pt>
                <c:pt idx="5239">
                  <c:v>115.8</c:v>
                </c:pt>
                <c:pt idx="5240">
                  <c:v>115.7</c:v>
                </c:pt>
                <c:pt idx="5241">
                  <c:v>115.6</c:v>
                </c:pt>
                <c:pt idx="5242">
                  <c:v>115.5</c:v>
                </c:pt>
                <c:pt idx="5243">
                  <c:v>115.4</c:v>
                </c:pt>
                <c:pt idx="5244">
                  <c:v>115.3</c:v>
                </c:pt>
                <c:pt idx="5245">
                  <c:v>115.2</c:v>
                </c:pt>
                <c:pt idx="5246">
                  <c:v>115.1</c:v>
                </c:pt>
                <c:pt idx="5247">
                  <c:v>115</c:v>
                </c:pt>
                <c:pt idx="5248">
                  <c:v>114.9</c:v>
                </c:pt>
                <c:pt idx="5249">
                  <c:v>114.8</c:v>
                </c:pt>
                <c:pt idx="5250">
                  <c:v>114.7</c:v>
                </c:pt>
                <c:pt idx="5251">
                  <c:v>114.6</c:v>
                </c:pt>
                <c:pt idx="5252">
                  <c:v>114.5</c:v>
                </c:pt>
                <c:pt idx="5253">
                  <c:v>114.4</c:v>
                </c:pt>
                <c:pt idx="5254">
                  <c:v>114.3</c:v>
                </c:pt>
                <c:pt idx="5255">
                  <c:v>114.2</c:v>
                </c:pt>
                <c:pt idx="5256">
                  <c:v>114.1</c:v>
                </c:pt>
                <c:pt idx="5257">
                  <c:v>114</c:v>
                </c:pt>
                <c:pt idx="5258">
                  <c:v>113.9</c:v>
                </c:pt>
                <c:pt idx="5259">
                  <c:v>113.8</c:v>
                </c:pt>
                <c:pt idx="5260">
                  <c:v>113.7</c:v>
                </c:pt>
                <c:pt idx="5261">
                  <c:v>113.6</c:v>
                </c:pt>
                <c:pt idx="5262">
                  <c:v>113.5</c:v>
                </c:pt>
                <c:pt idx="5263">
                  <c:v>113.4</c:v>
                </c:pt>
                <c:pt idx="5264">
                  <c:v>113.3</c:v>
                </c:pt>
                <c:pt idx="5265">
                  <c:v>113.3</c:v>
                </c:pt>
                <c:pt idx="5266">
                  <c:v>113.2</c:v>
                </c:pt>
                <c:pt idx="5267">
                  <c:v>113.1</c:v>
                </c:pt>
                <c:pt idx="5268">
                  <c:v>113</c:v>
                </c:pt>
                <c:pt idx="5269">
                  <c:v>112.9</c:v>
                </c:pt>
                <c:pt idx="5270">
                  <c:v>112.8</c:v>
                </c:pt>
                <c:pt idx="5271">
                  <c:v>112.7</c:v>
                </c:pt>
                <c:pt idx="5272">
                  <c:v>112.7</c:v>
                </c:pt>
                <c:pt idx="5273">
                  <c:v>112.6</c:v>
                </c:pt>
                <c:pt idx="5274">
                  <c:v>112.5</c:v>
                </c:pt>
                <c:pt idx="5275">
                  <c:v>112.4</c:v>
                </c:pt>
                <c:pt idx="5276">
                  <c:v>112.4</c:v>
                </c:pt>
                <c:pt idx="5277">
                  <c:v>112.3</c:v>
                </c:pt>
                <c:pt idx="5278">
                  <c:v>112.2</c:v>
                </c:pt>
                <c:pt idx="5279">
                  <c:v>112.2</c:v>
                </c:pt>
                <c:pt idx="5280">
                  <c:v>112.2</c:v>
                </c:pt>
                <c:pt idx="5281">
                  <c:v>112.2</c:v>
                </c:pt>
                <c:pt idx="5282">
                  <c:v>112.2</c:v>
                </c:pt>
                <c:pt idx="5283">
                  <c:v>112.2</c:v>
                </c:pt>
                <c:pt idx="5284">
                  <c:v>112.2</c:v>
                </c:pt>
                <c:pt idx="5285">
                  <c:v>112.2</c:v>
                </c:pt>
                <c:pt idx="5286">
                  <c:v>112.2</c:v>
                </c:pt>
                <c:pt idx="5287">
                  <c:v>112.2</c:v>
                </c:pt>
                <c:pt idx="5288">
                  <c:v>112.2</c:v>
                </c:pt>
                <c:pt idx="5289">
                  <c:v>112.2</c:v>
                </c:pt>
                <c:pt idx="5290">
                  <c:v>112.2</c:v>
                </c:pt>
                <c:pt idx="5291">
                  <c:v>112.2</c:v>
                </c:pt>
                <c:pt idx="5292">
                  <c:v>112.2</c:v>
                </c:pt>
                <c:pt idx="5293">
                  <c:v>112.2</c:v>
                </c:pt>
                <c:pt idx="5294">
                  <c:v>112.2</c:v>
                </c:pt>
                <c:pt idx="5295">
                  <c:v>112.2</c:v>
                </c:pt>
                <c:pt idx="5296">
                  <c:v>112.2</c:v>
                </c:pt>
                <c:pt idx="5297">
                  <c:v>112.2</c:v>
                </c:pt>
                <c:pt idx="5298">
                  <c:v>112.2</c:v>
                </c:pt>
                <c:pt idx="5299">
                  <c:v>112.2</c:v>
                </c:pt>
                <c:pt idx="5300">
                  <c:v>112.2</c:v>
                </c:pt>
                <c:pt idx="5301">
                  <c:v>112.2</c:v>
                </c:pt>
                <c:pt idx="5302">
                  <c:v>112.2</c:v>
                </c:pt>
                <c:pt idx="5303">
                  <c:v>112.2</c:v>
                </c:pt>
                <c:pt idx="5304">
                  <c:v>112.2</c:v>
                </c:pt>
                <c:pt idx="5305">
                  <c:v>112.2</c:v>
                </c:pt>
                <c:pt idx="5306">
                  <c:v>112.2</c:v>
                </c:pt>
                <c:pt idx="5307">
                  <c:v>112.2</c:v>
                </c:pt>
                <c:pt idx="5308">
                  <c:v>112.2</c:v>
                </c:pt>
                <c:pt idx="5309">
                  <c:v>112.1</c:v>
                </c:pt>
                <c:pt idx="5310">
                  <c:v>112.1</c:v>
                </c:pt>
                <c:pt idx="5311">
                  <c:v>112.1</c:v>
                </c:pt>
                <c:pt idx="5312">
                  <c:v>112.1</c:v>
                </c:pt>
                <c:pt idx="5313">
                  <c:v>112.1</c:v>
                </c:pt>
                <c:pt idx="5314">
                  <c:v>112.1</c:v>
                </c:pt>
                <c:pt idx="5315">
                  <c:v>112.1</c:v>
                </c:pt>
                <c:pt idx="5316">
                  <c:v>112.1</c:v>
                </c:pt>
                <c:pt idx="5317">
                  <c:v>112.1</c:v>
                </c:pt>
                <c:pt idx="5318">
                  <c:v>112.1</c:v>
                </c:pt>
                <c:pt idx="5319">
                  <c:v>112.1</c:v>
                </c:pt>
                <c:pt idx="5320">
                  <c:v>112.1</c:v>
                </c:pt>
                <c:pt idx="5321">
                  <c:v>112.1</c:v>
                </c:pt>
                <c:pt idx="5322">
                  <c:v>112.1</c:v>
                </c:pt>
                <c:pt idx="5323">
                  <c:v>112.1</c:v>
                </c:pt>
                <c:pt idx="5324">
                  <c:v>112.1</c:v>
                </c:pt>
                <c:pt idx="5325">
                  <c:v>112.1</c:v>
                </c:pt>
                <c:pt idx="5326">
                  <c:v>112.1</c:v>
                </c:pt>
                <c:pt idx="5327">
                  <c:v>112.1</c:v>
                </c:pt>
                <c:pt idx="5328">
                  <c:v>112.1</c:v>
                </c:pt>
                <c:pt idx="5329">
                  <c:v>112.1</c:v>
                </c:pt>
                <c:pt idx="5330">
                  <c:v>112.1</c:v>
                </c:pt>
                <c:pt idx="5331">
                  <c:v>112.1</c:v>
                </c:pt>
                <c:pt idx="5332">
                  <c:v>112.1</c:v>
                </c:pt>
                <c:pt idx="5333">
                  <c:v>112.1</c:v>
                </c:pt>
                <c:pt idx="5334">
                  <c:v>112.1</c:v>
                </c:pt>
                <c:pt idx="5335">
                  <c:v>112.1</c:v>
                </c:pt>
                <c:pt idx="5336">
                  <c:v>112.1</c:v>
                </c:pt>
                <c:pt idx="5337">
                  <c:v>112.1</c:v>
                </c:pt>
                <c:pt idx="5338">
                  <c:v>112.1</c:v>
                </c:pt>
                <c:pt idx="5339">
                  <c:v>112.1</c:v>
                </c:pt>
                <c:pt idx="5340">
                  <c:v>112.1</c:v>
                </c:pt>
                <c:pt idx="5341">
                  <c:v>112.1</c:v>
                </c:pt>
                <c:pt idx="5342">
                  <c:v>112.1</c:v>
                </c:pt>
                <c:pt idx="5343">
                  <c:v>112.1</c:v>
                </c:pt>
                <c:pt idx="5344">
                  <c:v>112.1</c:v>
                </c:pt>
                <c:pt idx="5345">
                  <c:v>112.1</c:v>
                </c:pt>
                <c:pt idx="5346">
                  <c:v>112.1</c:v>
                </c:pt>
                <c:pt idx="5347">
                  <c:v>112</c:v>
                </c:pt>
                <c:pt idx="5348">
                  <c:v>112</c:v>
                </c:pt>
                <c:pt idx="5349">
                  <c:v>111.9</c:v>
                </c:pt>
                <c:pt idx="5350">
                  <c:v>111.9</c:v>
                </c:pt>
                <c:pt idx="5351">
                  <c:v>111.8</c:v>
                </c:pt>
                <c:pt idx="5352">
                  <c:v>111.8</c:v>
                </c:pt>
                <c:pt idx="5353">
                  <c:v>111.7</c:v>
                </c:pt>
                <c:pt idx="5354">
                  <c:v>111.7</c:v>
                </c:pt>
                <c:pt idx="5355">
                  <c:v>111.6</c:v>
                </c:pt>
                <c:pt idx="5356">
                  <c:v>111.6</c:v>
                </c:pt>
                <c:pt idx="5357">
                  <c:v>111.5</c:v>
                </c:pt>
                <c:pt idx="5358">
                  <c:v>111.5</c:v>
                </c:pt>
                <c:pt idx="5359">
                  <c:v>111.4</c:v>
                </c:pt>
                <c:pt idx="5360">
                  <c:v>111.4</c:v>
                </c:pt>
                <c:pt idx="5361">
                  <c:v>111.3</c:v>
                </c:pt>
                <c:pt idx="5362">
                  <c:v>111.3</c:v>
                </c:pt>
                <c:pt idx="5363">
                  <c:v>111.3</c:v>
                </c:pt>
                <c:pt idx="5364">
                  <c:v>111.2</c:v>
                </c:pt>
                <c:pt idx="5365">
                  <c:v>111.2</c:v>
                </c:pt>
                <c:pt idx="5366">
                  <c:v>111.1</c:v>
                </c:pt>
                <c:pt idx="5367">
                  <c:v>111.1</c:v>
                </c:pt>
                <c:pt idx="5368">
                  <c:v>111</c:v>
                </c:pt>
                <c:pt idx="5369">
                  <c:v>111</c:v>
                </c:pt>
                <c:pt idx="5370">
                  <c:v>111</c:v>
                </c:pt>
                <c:pt idx="5371">
                  <c:v>111</c:v>
                </c:pt>
                <c:pt idx="5372">
                  <c:v>110.9</c:v>
                </c:pt>
                <c:pt idx="5373">
                  <c:v>110.9</c:v>
                </c:pt>
                <c:pt idx="5374">
                  <c:v>110.8</c:v>
                </c:pt>
                <c:pt idx="5375">
                  <c:v>110.8</c:v>
                </c:pt>
                <c:pt idx="5376">
                  <c:v>110.8</c:v>
                </c:pt>
                <c:pt idx="5377">
                  <c:v>110.7</c:v>
                </c:pt>
                <c:pt idx="5378">
                  <c:v>110.7</c:v>
                </c:pt>
                <c:pt idx="5379">
                  <c:v>110.6</c:v>
                </c:pt>
                <c:pt idx="5380">
                  <c:v>110.6</c:v>
                </c:pt>
                <c:pt idx="5381">
                  <c:v>110.6</c:v>
                </c:pt>
                <c:pt idx="5382">
                  <c:v>110.5</c:v>
                </c:pt>
                <c:pt idx="5383">
                  <c:v>110.5</c:v>
                </c:pt>
                <c:pt idx="5384">
                  <c:v>110.4</c:v>
                </c:pt>
                <c:pt idx="5385">
                  <c:v>110.4</c:v>
                </c:pt>
                <c:pt idx="5386">
                  <c:v>110.4</c:v>
                </c:pt>
                <c:pt idx="5387">
                  <c:v>110.3</c:v>
                </c:pt>
                <c:pt idx="5388">
                  <c:v>110.3</c:v>
                </c:pt>
                <c:pt idx="5389">
                  <c:v>110.3</c:v>
                </c:pt>
                <c:pt idx="5390">
                  <c:v>110.2</c:v>
                </c:pt>
                <c:pt idx="5391">
                  <c:v>110.2</c:v>
                </c:pt>
                <c:pt idx="5392">
                  <c:v>110.2</c:v>
                </c:pt>
                <c:pt idx="5393">
                  <c:v>110.1</c:v>
                </c:pt>
                <c:pt idx="5394">
                  <c:v>110.1</c:v>
                </c:pt>
                <c:pt idx="5395">
                  <c:v>110</c:v>
                </c:pt>
                <c:pt idx="5396">
                  <c:v>110</c:v>
                </c:pt>
                <c:pt idx="5397">
                  <c:v>110</c:v>
                </c:pt>
                <c:pt idx="5398">
                  <c:v>109.9</c:v>
                </c:pt>
                <c:pt idx="5399">
                  <c:v>109.9</c:v>
                </c:pt>
                <c:pt idx="5400">
                  <c:v>109.8</c:v>
                </c:pt>
                <c:pt idx="5401">
                  <c:v>109.8</c:v>
                </c:pt>
                <c:pt idx="5402">
                  <c:v>109.8</c:v>
                </c:pt>
                <c:pt idx="5403">
                  <c:v>109.7</c:v>
                </c:pt>
                <c:pt idx="5404">
                  <c:v>109.7</c:v>
                </c:pt>
                <c:pt idx="5405">
                  <c:v>109.7</c:v>
                </c:pt>
                <c:pt idx="5406">
                  <c:v>109.6</c:v>
                </c:pt>
                <c:pt idx="5407">
                  <c:v>109.6</c:v>
                </c:pt>
                <c:pt idx="5408">
                  <c:v>109.5</c:v>
                </c:pt>
                <c:pt idx="5409">
                  <c:v>109.5</c:v>
                </c:pt>
                <c:pt idx="5410">
                  <c:v>109.5</c:v>
                </c:pt>
                <c:pt idx="5411">
                  <c:v>109.5</c:v>
                </c:pt>
                <c:pt idx="5412">
                  <c:v>109.4</c:v>
                </c:pt>
                <c:pt idx="5413">
                  <c:v>109.4</c:v>
                </c:pt>
                <c:pt idx="5414">
                  <c:v>109.4</c:v>
                </c:pt>
                <c:pt idx="5415">
                  <c:v>109.4</c:v>
                </c:pt>
                <c:pt idx="5416">
                  <c:v>109.4</c:v>
                </c:pt>
                <c:pt idx="5417">
                  <c:v>109.4</c:v>
                </c:pt>
                <c:pt idx="5418">
                  <c:v>109.4</c:v>
                </c:pt>
                <c:pt idx="5419">
                  <c:v>109.4</c:v>
                </c:pt>
                <c:pt idx="5420">
                  <c:v>109.4</c:v>
                </c:pt>
                <c:pt idx="5421">
                  <c:v>109.4</c:v>
                </c:pt>
                <c:pt idx="5422">
                  <c:v>109.4</c:v>
                </c:pt>
                <c:pt idx="5423">
                  <c:v>109.4</c:v>
                </c:pt>
                <c:pt idx="5424">
                  <c:v>109.4</c:v>
                </c:pt>
                <c:pt idx="5425">
                  <c:v>109.4</c:v>
                </c:pt>
                <c:pt idx="5426">
                  <c:v>109.4</c:v>
                </c:pt>
                <c:pt idx="5427">
                  <c:v>109.4</c:v>
                </c:pt>
                <c:pt idx="5428">
                  <c:v>109.4</c:v>
                </c:pt>
                <c:pt idx="5429">
                  <c:v>109.4</c:v>
                </c:pt>
                <c:pt idx="5430">
                  <c:v>109.4</c:v>
                </c:pt>
                <c:pt idx="5431">
                  <c:v>109.4</c:v>
                </c:pt>
                <c:pt idx="5432">
                  <c:v>109.4</c:v>
                </c:pt>
                <c:pt idx="5433">
                  <c:v>109.4</c:v>
                </c:pt>
                <c:pt idx="5434">
                  <c:v>109.4</c:v>
                </c:pt>
                <c:pt idx="5435">
                  <c:v>109.4</c:v>
                </c:pt>
                <c:pt idx="5436">
                  <c:v>109.4</c:v>
                </c:pt>
                <c:pt idx="5437">
                  <c:v>109.4</c:v>
                </c:pt>
                <c:pt idx="5438">
                  <c:v>109.4</c:v>
                </c:pt>
                <c:pt idx="5439">
                  <c:v>109.4</c:v>
                </c:pt>
                <c:pt idx="5440">
                  <c:v>109.4</c:v>
                </c:pt>
                <c:pt idx="5441">
                  <c:v>109.4</c:v>
                </c:pt>
                <c:pt idx="5442">
                  <c:v>109.4</c:v>
                </c:pt>
                <c:pt idx="5443">
                  <c:v>109.4</c:v>
                </c:pt>
                <c:pt idx="5444">
                  <c:v>109.4</c:v>
                </c:pt>
                <c:pt idx="5445">
                  <c:v>109.4</c:v>
                </c:pt>
                <c:pt idx="5446">
                  <c:v>109.4</c:v>
                </c:pt>
                <c:pt idx="5447">
                  <c:v>109.4</c:v>
                </c:pt>
                <c:pt idx="5448">
                  <c:v>109.4</c:v>
                </c:pt>
                <c:pt idx="5449">
                  <c:v>109.4</c:v>
                </c:pt>
                <c:pt idx="5450">
                  <c:v>109.3</c:v>
                </c:pt>
                <c:pt idx="5451">
                  <c:v>109.3</c:v>
                </c:pt>
                <c:pt idx="5452">
                  <c:v>109.3</c:v>
                </c:pt>
                <c:pt idx="5453">
                  <c:v>109.3</c:v>
                </c:pt>
                <c:pt idx="5454">
                  <c:v>109.3</c:v>
                </c:pt>
                <c:pt idx="5455">
                  <c:v>109.3</c:v>
                </c:pt>
                <c:pt idx="5456">
                  <c:v>109.3</c:v>
                </c:pt>
                <c:pt idx="5457">
                  <c:v>109.3</c:v>
                </c:pt>
                <c:pt idx="5458">
                  <c:v>109.2</c:v>
                </c:pt>
                <c:pt idx="5459">
                  <c:v>109.2</c:v>
                </c:pt>
                <c:pt idx="5460">
                  <c:v>109.2</c:v>
                </c:pt>
                <c:pt idx="5461">
                  <c:v>109.2</c:v>
                </c:pt>
                <c:pt idx="5462">
                  <c:v>109.2</c:v>
                </c:pt>
                <c:pt idx="5463">
                  <c:v>109.2</c:v>
                </c:pt>
                <c:pt idx="5464">
                  <c:v>109.2</c:v>
                </c:pt>
                <c:pt idx="5465">
                  <c:v>109.2</c:v>
                </c:pt>
                <c:pt idx="5466">
                  <c:v>109.2</c:v>
                </c:pt>
                <c:pt idx="5467">
                  <c:v>109.2</c:v>
                </c:pt>
                <c:pt idx="5468">
                  <c:v>109.2</c:v>
                </c:pt>
                <c:pt idx="5469">
                  <c:v>109.2</c:v>
                </c:pt>
                <c:pt idx="5470">
                  <c:v>109.1</c:v>
                </c:pt>
                <c:pt idx="5471">
                  <c:v>109.1</c:v>
                </c:pt>
                <c:pt idx="5472">
                  <c:v>109.1</c:v>
                </c:pt>
                <c:pt idx="5473">
                  <c:v>109.1</c:v>
                </c:pt>
                <c:pt idx="5474">
                  <c:v>109.1</c:v>
                </c:pt>
                <c:pt idx="5475">
                  <c:v>109.1</c:v>
                </c:pt>
                <c:pt idx="5476">
                  <c:v>109.1</c:v>
                </c:pt>
                <c:pt idx="5477">
                  <c:v>109</c:v>
                </c:pt>
                <c:pt idx="5478">
                  <c:v>109</c:v>
                </c:pt>
                <c:pt idx="5479">
                  <c:v>109</c:v>
                </c:pt>
                <c:pt idx="5480">
                  <c:v>108.9</c:v>
                </c:pt>
                <c:pt idx="5481">
                  <c:v>108.9</c:v>
                </c:pt>
                <c:pt idx="5482">
                  <c:v>108.8</c:v>
                </c:pt>
                <c:pt idx="5483">
                  <c:v>108.9</c:v>
                </c:pt>
                <c:pt idx="5484">
                  <c:v>108.9</c:v>
                </c:pt>
                <c:pt idx="5485">
                  <c:v>108.9</c:v>
                </c:pt>
                <c:pt idx="5486">
                  <c:v>108.9</c:v>
                </c:pt>
                <c:pt idx="5487">
                  <c:v>108.9</c:v>
                </c:pt>
                <c:pt idx="5488">
                  <c:v>108.9</c:v>
                </c:pt>
                <c:pt idx="5489">
                  <c:v>108.9</c:v>
                </c:pt>
                <c:pt idx="5490">
                  <c:v>108.8</c:v>
                </c:pt>
                <c:pt idx="5491">
                  <c:v>108.8</c:v>
                </c:pt>
                <c:pt idx="5492">
                  <c:v>108.8</c:v>
                </c:pt>
                <c:pt idx="5493">
                  <c:v>108.8</c:v>
                </c:pt>
                <c:pt idx="5494">
                  <c:v>108.8</c:v>
                </c:pt>
                <c:pt idx="5495">
                  <c:v>108.8</c:v>
                </c:pt>
                <c:pt idx="5496">
                  <c:v>108.8</c:v>
                </c:pt>
                <c:pt idx="5497">
                  <c:v>108.9</c:v>
                </c:pt>
                <c:pt idx="5498">
                  <c:v>108.9</c:v>
                </c:pt>
                <c:pt idx="5499">
                  <c:v>108.9</c:v>
                </c:pt>
                <c:pt idx="5500">
                  <c:v>108.9</c:v>
                </c:pt>
                <c:pt idx="5501">
                  <c:v>108.9</c:v>
                </c:pt>
                <c:pt idx="5502">
                  <c:v>108.9</c:v>
                </c:pt>
                <c:pt idx="5503">
                  <c:v>108.9</c:v>
                </c:pt>
                <c:pt idx="5504">
                  <c:v>109</c:v>
                </c:pt>
                <c:pt idx="5505">
                  <c:v>109</c:v>
                </c:pt>
                <c:pt idx="5506">
                  <c:v>109</c:v>
                </c:pt>
                <c:pt idx="5507">
                  <c:v>109</c:v>
                </c:pt>
                <c:pt idx="5508">
                  <c:v>109</c:v>
                </c:pt>
                <c:pt idx="5509">
                  <c:v>109</c:v>
                </c:pt>
                <c:pt idx="5510">
                  <c:v>109</c:v>
                </c:pt>
                <c:pt idx="5511">
                  <c:v>109</c:v>
                </c:pt>
                <c:pt idx="5512">
                  <c:v>109.1</c:v>
                </c:pt>
                <c:pt idx="5513">
                  <c:v>109.1</c:v>
                </c:pt>
                <c:pt idx="5514">
                  <c:v>109.1</c:v>
                </c:pt>
                <c:pt idx="5515">
                  <c:v>109.1</c:v>
                </c:pt>
                <c:pt idx="5516">
                  <c:v>109.1</c:v>
                </c:pt>
                <c:pt idx="5517">
                  <c:v>109.1</c:v>
                </c:pt>
                <c:pt idx="5518">
                  <c:v>109.1</c:v>
                </c:pt>
                <c:pt idx="5519">
                  <c:v>109.1</c:v>
                </c:pt>
                <c:pt idx="5520">
                  <c:v>109.1</c:v>
                </c:pt>
                <c:pt idx="5521">
                  <c:v>109.1</c:v>
                </c:pt>
                <c:pt idx="5522">
                  <c:v>109.2</c:v>
                </c:pt>
                <c:pt idx="5523">
                  <c:v>109.2</c:v>
                </c:pt>
                <c:pt idx="5524">
                  <c:v>109.2</c:v>
                </c:pt>
                <c:pt idx="5525">
                  <c:v>109.2</c:v>
                </c:pt>
                <c:pt idx="5526">
                  <c:v>109.2</c:v>
                </c:pt>
                <c:pt idx="5527">
                  <c:v>109.2</c:v>
                </c:pt>
                <c:pt idx="5528">
                  <c:v>109.2</c:v>
                </c:pt>
                <c:pt idx="5529">
                  <c:v>109.2</c:v>
                </c:pt>
                <c:pt idx="5530">
                  <c:v>109.2</c:v>
                </c:pt>
                <c:pt idx="5531">
                  <c:v>109.2</c:v>
                </c:pt>
                <c:pt idx="5532">
                  <c:v>109.2</c:v>
                </c:pt>
                <c:pt idx="5533">
                  <c:v>109.3</c:v>
                </c:pt>
                <c:pt idx="5534">
                  <c:v>109.3</c:v>
                </c:pt>
                <c:pt idx="5535">
                  <c:v>109.3</c:v>
                </c:pt>
                <c:pt idx="5536">
                  <c:v>109.3</c:v>
                </c:pt>
                <c:pt idx="5537">
                  <c:v>109.3</c:v>
                </c:pt>
                <c:pt idx="5538">
                  <c:v>109.3</c:v>
                </c:pt>
                <c:pt idx="5539">
                  <c:v>109.3</c:v>
                </c:pt>
                <c:pt idx="5540">
                  <c:v>109.3</c:v>
                </c:pt>
                <c:pt idx="5541">
                  <c:v>109.3</c:v>
                </c:pt>
                <c:pt idx="5542">
                  <c:v>109.3</c:v>
                </c:pt>
                <c:pt idx="5543">
                  <c:v>109.3</c:v>
                </c:pt>
                <c:pt idx="5544">
                  <c:v>109.3</c:v>
                </c:pt>
                <c:pt idx="5545">
                  <c:v>109.3</c:v>
                </c:pt>
                <c:pt idx="5546">
                  <c:v>109.3</c:v>
                </c:pt>
                <c:pt idx="5547">
                  <c:v>109.3</c:v>
                </c:pt>
                <c:pt idx="5548">
                  <c:v>109.4</c:v>
                </c:pt>
                <c:pt idx="5549">
                  <c:v>109.4</c:v>
                </c:pt>
                <c:pt idx="5550">
                  <c:v>109.4</c:v>
                </c:pt>
                <c:pt idx="5551">
                  <c:v>109.4</c:v>
                </c:pt>
                <c:pt idx="5552">
                  <c:v>109.3</c:v>
                </c:pt>
                <c:pt idx="5553">
                  <c:v>109.3</c:v>
                </c:pt>
                <c:pt idx="5554">
                  <c:v>109.2</c:v>
                </c:pt>
                <c:pt idx="5555">
                  <c:v>109.1</c:v>
                </c:pt>
                <c:pt idx="5556">
                  <c:v>109</c:v>
                </c:pt>
                <c:pt idx="5557">
                  <c:v>108.9</c:v>
                </c:pt>
                <c:pt idx="5558">
                  <c:v>108.8</c:v>
                </c:pt>
                <c:pt idx="5559">
                  <c:v>108.8</c:v>
                </c:pt>
                <c:pt idx="5560">
                  <c:v>108.7</c:v>
                </c:pt>
                <c:pt idx="5561">
                  <c:v>108.6</c:v>
                </c:pt>
                <c:pt idx="5562">
                  <c:v>108.5</c:v>
                </c:pt>
                <c:pt idx="5563">
                  <c:v>108.4</c:v>
                </c:pt>
                <c:pt idx="5564">
                  <c:v>108.3</c:v>
                </c:pt>
                <c:pt idx="5565">
                  <c:v>108.2</c:v>
                </c:pt>
                <c:pt idx="5566">
                  <c:v>108.2</c:v>
                </c:pt>
                <c:pt idx="5567">
                  <c:v>108.1</c:v>
                </c:pt>
                <c:pt idx="5568">
                  <c:v>108</c:v>
                </c:pt>
                <c:pt idx="5569">
                  <c:v>107.9</c:v>
                </c:pt>
                <c:pt idx="5570">
                  <c:v>107.9</c:v>
                </c:pt>
                <c:pt idx="5571">
                  <c:v>107.8</c:v>
                </c:pt>
                <c:pt idx="5572">
                  <c:v>107.7</c:v>
                </c:pt>
                <c:pt idx="5573">
                  <c:v>107.6</c:v>
                </c:pt>
                <c:pt idx="5574">
                  <c:v>107.5</c:v>
                </c:pt>
                <c:pt idx="5575">
                  <c:v>107.5</c:v>
                </c:pt>
                <c:pt idx="5576">
                  <c:v>107.4</c:v>
                </c:pt>
                <c:pt idx="5577">
                  <c:v>107.3</c:v>
                </c:pt>
                <c:pt idx="5578">
                  <c:v>107.3</c:v>
                </c:pt>
                <c:pt idx="5579">
                  <c:v>107.2</c:v>
                </c:pt>
                <c:pt idx="5580">
                  <c:v>107.1</c:v>
                </c:pt>
                <c:pt idx="5581">
                  <c:v>107</c:v>
                </c:pt>
                <c:pt idx="5582">
                  <c:v>107</c:v>
                </c:pt>
                <c:pt idx="5583">
                  <c:v>106.9</c:v>
                </c:pt>
                <c:pt idx="5584">
                  <c:v>106.8</c:v>
                </c:pt>
                <c:pt idx="5585">
                  <c:v>106.7</c:v>
                </c:pt>
                <c:pt idx="5586">
                  <c:v>106.7</c:v>
                </c:pt>
                <c:pt idx="5587">
                  <c:v>106.6</c:v>
                </c:pt>
                <c:pt idx="5588">
                  <c:v>106.5</c:v>
                </c:pt>
                <c:pt idx="5589">
                  <c:v>106.4</c:v>
                </c:pt>
                <c:pt idx="5590">
                  <c:v>106.4</c:v>
                </c:pt>
                <c:pt idx="5591">
                  <c:v>106.3</c:v>
                </c:pt>
                <c:pt idx="5592">
                  <c:v>106.3</c:v>
                </c:pt>
                <c:pt idx="5593">
                  <c:v>106.2</c:v>
                </c:pt>
                <c:pt idx="5594">
                  <c:v>106.1</c:v>
                </c:pt>
                <c:pt idx="5595">
                  <c:v>106.1</c:v>
                </c:pt>
                <c:pt idx="5596">
                  <c:v>106</c:v>
                </c:pt>
                <c:pt idx="5597">
                  <c:v>105.9</c:v>
                </c:pt>
                <c:pt idx="5598">
                  <c:v>105.9</c:v>
                </c:pt>
                <c:pt idx="5599">
                  <c:v>105.8</c:v>
                </c:pt>
                <c:pt idx="5600">
                  <c:v>105.7</c:v>
                </c:pt>
                <c:pt idx="5601">
                  <c:v>105.6</c:v>
                </c:pt>
                <c:pt idx="5602">
                  <c:v>105.6</c:v>
                </c:pt>
                <c:pt idx="5603">
                  <c:v>105.5</c:v>
                </c:pt>
                <c:pt idx="5604">
                  <c:v>105.4</c:v>
                </c:pt>
                <c:pt idx="5605">
                  <c:v>105.3</c:v>
                </c:pt>
                <c:pt idx="5606">
                  <c:v>105.3</c:v>
                </c:pt>
                <c:pt idx="5607">
                  <c:v>105.2</c:v>
                </c:pt>
                <c:pt idx="5608">
                  <c:v>105.1</c:v>
                </c:pt>
                <c:pt idx="5609">
                  <c:v>105.1</c:v>
                </c:pt>
                <c:pt idx="5610">
                  <c:v>105</c:v>
                </c:pt>
                <c:pt idx="5611">
                  <c:v>105</c:v>
                </c:pt>
                <c:pt idx="5612">
                  <c:v>104.9</c:v>
                </c:pt>
                <c:pt idx="5613">
                  <c:v>104.8</c:v>
                </c:pt>
                <c:pt idx="5614">
                  <c:v>104.8</c:v>
                </c:pt>
                <c:pt idx="5615">
                  <c:v>104.7</c:v>
                </c:pt>
                <c:pt idx="5616">
                  <c:v>104.7</c:v>
                </c:pt>
                <c:pt idx="5617">
                  <c:v>104.6</c:v>
                </c:pt>
                <c:pt idx="5618">
                  <c:v>104.5</c:v>
                </c:pt>
                <c:pt idx="5619">
                  <c:v>104.5</c:v>
                </c:pt>
                <c:pt idx="5620">
                  <c:v>104.4</c:v>
                </c:pt>
                <c:pt idx="5621">
                  <c:v>104.4</c:v>
                </c:pt>
                <c:pt idx="5622">
                  <c:v>104.3</c:v>
                </c:pt>
                <c:pt idx="5623">
                  <c:v>104.3</c:v>
                </c:pt>
                <c:pt idx="5624">
                  <c:v>104.3</c:v>
                </c:pt>
                <c:pt idx="5625">
                  <c:v>104.3</c:v>
                </c:pt>
                <c:pt idx="5626">
                  <c:v>104.3</c:v>
                </c:pt>
                <c:pt idx="5627">
                  <c:v>104.3</c:v>
                </c:pt>
                <c:pt idx="5628">
                  <c:v>104.4</c:v>
                </c:pt>
                <c:pt idx="5629">
                  <c:v>104.4</c:v>
                </c:pt>
                <c:pt idx="5630">
                  <c:v>104.4</c:v>
                </c:pt>
                <c:pt idx="5631">
                  <c:v>104.4</c:v>
                </c:pt>
                <c:pt idx="5632">
                  <c:v>104.4</c:v>
                </c:pt>
                <c:pt idx="5633">
                  <c:v>104.4</c:v>
                </c:pt>
                <c:pt idx="5634">
                  <c:v>104.4</c:v>
                </c:pt>
                <c:pt idx="5635">
                  <c:v>104.4</c:v>
                </c:pt>
                <c:pt idx="5636">
                  <c:v>104.4</c:v>
                </c:pt>
                <c:pt idx="5637">
                  <c:v>104.4</c:v>
                </c:pt>
                <c:pt idx="5638">
                  <c:v>104.4</c:v>
                </c:pt>
                <c:pt idx="5639">
                  <c:v>104.4</c:v>
                </c:pt>
                <c:pt idx="5640">
                  <c:v>104.4</c:v>
                </c:pt>
                <c:pt idx="5641">
                  <c:v>104.4</c:v>
                </c:pt>
                <c:pt idx="5642">
                  <c:v>104.4</c:v>
                </c:pt>
                <c:pt idx="5643">
                  <c:v>104.4</c:v>
                </c:pt>
                <c:pt idx="5644">
                  <c:v>104.4</c:v>
                </c:pt>
                <c:pt idx="5645">
                  <c:v>104.5</c:v>
                </c:pt>
                <c:pt idx="5646">
                  <c:v>104.5</c:v>
                </c:pt>
                <c:pt idx="5647">
                  <c:v>104.5</c:v>
                </c:pt>
                <c:pt idx="5648">
                  <c:v>104.5</c:v>
                </c:pt>
                <c:pt idx="5649">
                  <c:v>104.5</c:v>
                </c:pt>
                <c:pt idx="5650">
                  <c:v>104.5</c:v>
                </c:pt>
                <c:pt idx="5651">
                  <c:v>104.5</c:v>
                </c:pt>
                <c:pt idx="5652">
                  <c:v>104.5</c:v>
                </c:pt>
                <c:pt idx="5653">
                  <c:v>104.5</c:v>
                </c:pt>
                <c:pt idx="5654">
                  <c:v>104.5</c:v>
                </c:pt>
                <c:pt idx="5655">
                  <c:v>104.5</c:v>
                </c:pt>
                <c:pt idx="5656">
                  <c:v>104.5</c:v>
                </c:pt>
                <c:pt idx="5657">
                  <c:v>104.5</c:v>
                </c:pt>
                <c:pt idx="5658">
                  <c:v>104.5</c:v>
                </c:pt>
                <c:pt idx="5659">
                  <c:v>104.5</c:v>
                </c:pt>
                <c:pt idx="5660">
                  <c:v>104.5</c:v>
                </c:pt>
                <c:pt idx="5661">
                  <c:v>104.5</c:v>
                </c:pt>
                <c:pt idx="5662">
                  <c:v>104.6</c:v>
                </c:pt>
                <c:pt idx="5663">
                  <c:v>104.6</c:v>
                </c:pt>
                <c:pt idx="5664">
                  <c:v>104.6</c:v>
                </c:pt>
                <c:pt idx="5665">
                  <c:v>104.6</c:v>
                </c:pt>
                <c:pt idx="5666">
                  <c:v>104.6</c:v>
                </c:pt>
                <c:pt idx="5667">
                  <c:v>104.6</c:v>
                </c:pt>
                <c:pt idx="5668">
                  <c:v>104.6</c:v>
                </c:pt>
                <c:pt idx="5669">
                  <c:v>104.6</c:v>
                </c:pt>
                <c:pt idx="5670">
                  <c:v>104.6</c:v>
                </c:pt>
                <c:pt idx="5671">
                  <c:v>104.6</c:v>
                </c:pt>
                <c:pt idx="5672">
                  <c:v>104.6</c:v>
                </c:pt>
                <c:pt idx="5673">
                  <c:v>104.6</c:v>
                </c:pt>
                <c:pt idx="5674">
                  <c:v>104.6</c:v>
                </c:pt>
                <c:pt idx="5675">
                  <c:v>104.6</c:v>
                </c:pt>
                <c:pt idx="5676">
                  <c:v>104.6</c:v>
                </c:pt>
                <c:pt idx="5677">
                  <c:v>104.6</c:v>
                </c:pt>
                <c:pt idx="5678">
                  <c:v>104.6</c:v>
                </c:pt>
                <c:pt idx="5679">
                  <c:v>104.7</c:v>
                </c:pt>
                <c:pt idx="5680">
                  <c:v>104.7</c:v>
                </c:pt>
                <c:pt idx="5681">
                  <c:v>104.7</c:v>
                </c:pt>
                <c:pt idx="5682">
                  <c:v>104.7</c:v>
                </c:pt>
                <c:pt idx="5683">
                  <c:v>104.7</c:v>
                </c:pt>
                <c:pt idx="5684">
                  <c:v>104.7</c:v>
                </c:pt>
                <c:pt idx="5685">
                  <c:v>104.7</c:v>
                </c:pt>
                <c:pt idx="5686">
                  <c:v>104.7</c:v>
                </c:pt>
                <c:pt idx="5687">
                  <c:v>104.7</c:v>
                </c:pt>
                <c:pt idx="5688">
                  <c:v>104.7</c:v>
                </c:pt>
                <c:pt idx="5689">
                  <c:v>104.7</c:v>
                </c:pt>
                <c:pt idx="5690">
                  <c:v>104.7</c:v>
                </c:pt>
                <c:pt idx="5691">
                  <c:v>104.7</c:v>
                </c:pt>
                <c:pt idx="5692">
                  <c:v>104.6</c:v>
                </c:pt>
                <c:pt idx="5693">
                  <c:v>104.5</c:v>
                </c:pt>
                <c:pt idx="5694">
                  <c:v>104.5</c:v>
                </c:pt>
                <c:pt idx="5695">
                  <c:v>104.4</c:v>
                </c:pt>
                <c:pt idx="5696">
                  <c:v>104.2</c:v>
                </c:pt>
                <c:pt idx="5697">
                  <c:v>104.2</c:v>
                </c:pt>
                <c:pt idx="5698">
                  <c:v>104.1</c:v>
                </c:pt>
                <c:pt idx="5699">
                  <c:v>104</c:v>
                </c:pt>
                <c:pt idx="5700">
                  <c:v>103.9</c:v>
                </c:pt>
                <c:pt idx="5701">
                  <c:v>103.9</c:v>
                </c:pt>
                <c:pt idx="5702">
                  <c:v>104</c:v>
                </c:pt>
                <c:pt idx="5703">
                  <c:v>104</c:v>
                </c:pt>
                <c:pt idx="5704">
                  <c:v>104.2</c:v>
                </c:pt>
                <c:pt idx="5705">
                  <c:v>104.3</c:v>
                </c:pt>
                <c:pt idx="5706">
                  <c:v>104.5</c:v>
                </c:pt>
                <c:pt idx="5707">
                  <c:v>104.8</c:v>
                </c:pt>
                <c:pt idx="5708">
                  <c:v>105.1</c:v>
                </c:pt>
                <c:pt idx="5709">
                  <c:v>105.4</c:v>
                </c:pt>
                <c:pt idx="5710">
                  <c:v>105.7</c:v>
                </c:pt>
                <c:pt idx="5711">
                  <c:v>106</c:v>
                </c:pt>
                <c:pt idx="5712">
                  <c:v>106.4</c:v>
                </c:pt>
                <c:pt idx="5713">
                  <c:v>106.7</c:v>
                </c:pt>
                <c:pt idx="5714">
                  <c:v>107.1</c:v>
                </c:pt>
                <c:pt idx="5715">
                  <c:v>107.5</c:v>
                </c:pt>
                <c:pt idx="5716">
                  <c:v>107.9</c:v>
                </c:pt>
                <c:pt idx="5717">
                  <c:v>108.3</c:v>
                </c:pt>
                <c:pt idx="5718">
                  <c:v>108.7</c:v>
                </c:pt>
                <c:pt idx="5719">
                  <c:v>109</c:v>
                </c:pt>
                <c:pt idx="5720">
                  <c:v>109.4</c:v>
                </c:pt>
                <c:pt idx="5721">
                  <c:v>109.8</c:v>
                </c:pt>
                <c:pt idx="5722">
                  <c:v>110.2</c:v>
                </c:pt>
                <c:pt idx="5723">
                  <c:v>110.5</c:v>
                </c:pt>
                <c:pt idx="5724">
                  <c:v>110.9</c:v>
                </c:pt>
                <c:pt idx="5725">
                  <c:v>111.3</c:v>
                </c:pt>
                <c:pt idx="5726">
                  <c:v>111.6</c:v>
                </c:pt>
                <c:pt idx="5727">
                  <c:v>112</c:v>
                </c:pt>
                <c:pt idx="5728">
                  <c:v>112.4</c:v>
                </c:pt>
                <c:pt idx="5729">
                  <c:v>112.7</c:v>
                </c:pt>
                <c:pt idx="5730">
                  <c:v>113.1</c:v>
                </c:pt>
                <c:pt idx="5731">
                  <c:v>113.4</c:v>
                </c:pt>
                <c:pt idx="5732">
                  <c:v>113.8</c:v>
                </c:pt>
                <c:pt idx="5733">
                  <c:v>114.2</c:v>
                </c:pt>
                <c:pt idx="5734">
                  <c:v>114.5</c:v>
                </c:pt>
                <c:pt idx="5735">
                  <c:v>114.9</c:v>
                </c:pt>
                <c:pt idx="5736">
                  <c:v>115.2</c:v>
                </c:pt>
                <c:pt idx="5737">
                  <c:v>115.6</c:v>
                </c:pt>
                <c:pt idx="5738">
                  <c:v>115.9</c:v>
                </c:pt>
                <c:pt idx="5739">
                  <c:v>116.3</c:v>
                </c:pt>
                <c:pt idx="5740">
                  <c:v>116.6</c:v>
                </c:pt>
                <c:pt idx="5741">
                  <c:v>117</c:v>
                </c:pt>
                <c:pt idx="5742">
                  <c:v>117.3</c:v>
                </c:pt>
                <c:pt idx="5743">
                  <c:v>117.6</c:v>
                </c:pt>
                <c:pt idx="5744">
                  <c:v>118</c:v>
                </c:pt>
                <c:pt idx="5745">
                  <c:v>118.3</c:v>
                </c:pt>
                <c:pt idx="5746">
                  <c:v>118.6</c:v>
                </c:pt>
                <c:pt idx="5747">
                  <c:v>119</c:v>
                </c:pt>
                <c:pt idx="5748">
                  <c:v>119.3</c:v>
                </c:pt>
                <c:pt idx="5749">
                  <c:v>119.6</c:v>
                </c:pt>
                <c:pt idx="5750">
                  <c:v>119.9</c:v>
                </c:pt>
                <c:pt idx="5751">
                  <c:v>120.3</c:v>
                </c:pt>
                <c:pt idx="5752">
                  <c:v>120.6</c:v>
                </c:pt>
                <c:pt idx="5753">
                  <c:v>120.9</c:v>
                </c:pt>
                <c:pt idx="5754">
                  <c:v>121.2</c:v>
                </c:pt>
                <c:pt idx="5755">
                  <c:v>121.6</c:v>
                </c:pt>
                <c:pt idx="5756">
                  <c:v>121.9</c:v>
                </c:pt>
                <c:pt idx="5757">
                  <c:v>122.1</c:v>
                </c:pt>
                <c:pt idx="5758">
                  <c:v>122.1</c:v>
                </c:pt>
                <c:pt idx="5759">
                  <c:v>122.2</c:v>
                </c:pt>
                <c:pt idx="5760">
                  <c:v>122.2</c:v>
                </c:pt>
                <c:pt idx="5761">
                  <c:v>122.3</c:v>
                </c:pt>
                <c:pt idx="5762">
                  <c:v>122.3</c:v>
                </c:pt>
                <c:pt idx="5763">
                  <c:v>122.3</c:v>
                </c:pt>
                <c:pt idx="5764">
                  <c:v>122.2</c:v>
                </c:pt>
                <c:pt idx="5765">
                  <c:v>122.2</c:v>
                </c:pt>
                <c:pt idx="5766">
                  <c:v>122.2</c:v>
                </c:pt>
                <c:pt idx="5767">
                  <c:v>122.2</c:v>
                </c:pt>
                <c:pt idx="5768">
                  <c:v>122.2</c:v>
                </c:pt>
                <c:pt idx="5769">
                  <c:v>122.2</c:v>
                </c:pt>
                <c:pt idx="5770">
                  <c:v>122.1</c:v>
                </c:pt>
                <c:pt idx="5771">
                  <c:v>122.1</c:v>
                </c:pt>
                <c:pt idx="5772">
                  <c:v>122.1</c:v>
                </c:pt>
                <c:pt idx="5773">
                  <c:v>122.1</c:v>
                </c:pt>
                <c:pt idx="5774">
                  <c:v>122.1</c:v>
                </c:pt>
                <c:pt idx="5775">
                  <c:v>122</c:v>
                </c:pt>
                <c:pt idx="5776">
                  <c:v>122</c:v>
                </c:pt>
                <c:pt idx="5777">
                  <c:v>122</c:v>
                </c:pt>
                <c:pt idx="5778">
                  <c:v>122</c:v>
                </c:pt>
                <c:pt idx="5779">
                  <c:v>122</c:v>
                </c:pt>
                <c:pt idx="5780">
                  <c:v>122</c:v>
                </c:pt>
                <c:pt idx="5781">
                  <c:v>122</c:v>
                </c:pt>
                <c:pt idx="5782">
                  <c:v>122</c:v>
                </c:pt>
                <c:pt idx="5783">
                  <c:v>122</c:v>
                </c:pt>
                <c:pt idx="5784">
                  <c:v>122</c:v>
                </c:pt>
                <c:pt idx="5785">
                  <c:v>122</c:v>
                </c:pt>
                <c:pt idx="5786">
                  <c:v>122.1</c:v>
                </c:pt>
                <c:pt idx="5787">
                  <c:v>122.2</c:v>
                </c:pt>
                <c:pt idx="5788">
                  <c:v>122.2</c:v>
                </c:pt>
                <c:pt idx="5789">
                  <c:v>122.2</c:v>
                </c:pt>
                <c:pt idx="5790">
                  <c:v>122.2</c:v>
                </c:pt>
                <c:pt idx="5791">
                  <c:v>122.2</c:v>
                </c:pt>
                <c:pt idx="5792">
                  <c:v>122.2</c:v>
                </c:pt>
                <c:pt idx="5793">
                  <c:v>122.2</c:v>
                </c:pt>
                <c:pt idx="5794">
                  <c:v>122.2</c:v>
                </c:pt>
                <c:pt idx="5795">
                  <c:v>122.2</c:v>
                </c:pt>
                <c:pt idx="5796">
                  <c:v>122.2</c:v>
                </c:pt>
                <c:pt idx="5797">
                  <c:v>122.2</c:v>
                </c:pt>
                <c:pt idx="5798">
                  <c:v>122.2</c:v>
                </c:pt>
                <c:pt idx="5799">
                  <c:v>122.2</c:v>
                </c:pt>
                <c:pt idx="5800">
                  <c:v>122.1</c:v>
                </c:pt>
                <c:pt idx="5801">
                  <c:v>122.1</c:v>
                </c:pt>
                <c:pt idx="5802">
                  <c:v>122.1</c:v>
                </c:pt>
                <c:pt idx="5803">
                  <c:v>122.1</c:v>
                </c:pt>
                <c:pt idx="5804">
                  <c:v>122.1</c:v>
                </c:pt>
                <c:pt idx="5805">
                  <c:v>122.1</c:v>
                </c:pt>
                <c:pt idx="5806">
                  <c:v>122.1</c:v>
                </c:pt>
                <c:pt idx="5807">
                  <c:v>122.1</c:v>
                </c:pt>
                <c:pt idx="5808">
                  <c:v>122.1</c:v>
                </c:pt>
                <c:pt idx="5809">
                  <c:v>122.1</c:v>
                </c:pt>
                <c:pt idx="5810">
                  <c:v>122.1</c:v>
                </c:pt>
                <c:pt idx="5811">
                  <c:v>122.1</c:v>
                </c:pt>
                <c:pt idx="5812">
                  <c:v>122.1</c:v>
                </c:pt>
                <c:pt idx="5813">
                  <c:v>122.1</c:v>
                </c:pt>
                <c:pt idx="5814">
                  <c:v>122.1</c:v>
                </c:pt>
                <c:pt idx="5815">
                  <c:v>122.1</c:v>
                </c:pt>
                <c:pt idx="5816">
                  <c:v>122.1</c:v>
                </c:pt>
                <c:pt idx="5817">
                  <c:v>122.1</c:v>
                </c:pt>
                <c:pt idx="5818">
                  <c:v>122.1</c:v>
                </c:pt>
                <c:pt idx="5819">
                  <c:v>122.1</c:v>
                </c:pt>
                <c:pt idx="5820">
                  <c:v>122.1</c:v>
                </c:pt>
                <c:pt idx="5821">
                  <c:v>122.1</c:v>
                </c:pt>
                <c:pt idx="5822">
                  <c:v>122.1</c:v>
                </c:pt>
                <c:pt idx="5823">
                  <c:v>122.1</c:v>
                </c:pt>
                <c:pt idx="5824">
                  <c:v>122.1</c:v>
                </c:pt>
                <c:pt idx="5825">
                  <c:v>122.1</c:v>
                </c:pt>
                <c:pt idx="5826">
                  <c:v>122.1</c:v>
                </c:pt>
                <c:pt idx="5827">
                  <c:v>122.2</c:v>
                </c:pt>
                <c:pt idx="5828">
                  <c:v>122.2</c:v>
                </c:pt>
                <c:pt idx="5829">
                  <c:v>122.2</c:v>
                </c:pt>
                <c:pt idx="5830">
                  <c:v>122.2</c:v>
                </c:pt>
                <c:pt idx="5831">
                  <c:v>122.3</c:v>
                </c:pt>
                <c:pt idx="5832">
                  <c:v>122.3</c:v>
                </c:pt>
                <c:pt idx="5833">
                  <c:v>122.3</c:v>
                </c:pt>
                <c:pt idx="5834">
                  <c:v>122.3</c:v>
                </c:pt>
                <c:pt idx="5835">
                  <c:v>122.3</c:v>
                </c:pt>
                <c:pt idx="5836">
                  <c:v>122.4</c:v>
                </c:pt>
                <c:pt idx="5837">
                  <c:v>122.4</c:v>
                </c:pt>
                <c:pt idx="5838">
                  <c:v>122.4</c:v>
                </c:pt>
                <c:pt idx="5839">
                  <c:v>122.4</c:v>
                </c:pt>
                <c:pt idx="5840">
                  <c:v>122.4</c:v>
                </c:pt>
                <c:pt idx="5841">
                  <c:v>122.5</c:v>
                </c:pt>
                <c:pt idx="5842">
                  <c:v>122.5</c:v>
                </c:pt>
                <c:pt idx="5843">
                  <c:v>122.5</c:v>
                </c:pt>
                <c:pt idx="5844">
                  <c:v>122.5</c:v>
                </c:pt>
                <c:pt idx="5845">
                  <c:v>122.6</c:v>
                </c:pt>
                <c:pt idx="5846">
                  <c:v>122.6</c:v>
                </c:pt>
                <c:pt idx="5847">
                  <c:v>122.6</c:v>
                </c:pt>
                <c:pt idx="5848">
                  <c:v>122.6</c:v>
                </c:pt>
                <c:pt idx="5849">
                  <c:v>122.6</c:v>
                </c:pt>
                <c:pt idx="5850">
                  <c:v>122.7</c:v>
                </c:pt>
                <c:pt idx="5851">
                  <c:v>122.7</c:v>
                </c:pt>
                <c:pt idx="5852">
                  <c:v>122.7</c:v>
                </c:pt>
                <c:pt idx="5853">
                  <c:v>122.7</c:v>
                </c:pt>
                <c:pt idx="5854">
                  <c:v>122.7</c:v>
                </c:pt>
                <c:pt idx="5855">
                  <c:v>122.8</c:v>
                </c:pt>
                <c:pt idx="5856">
                  <c:v>122.8</c:v>
                </c:pt>
                <c:pt idx="5857">
                  <c:v>122.8</c:v>
                </c:pt>
                <c:pt idx="5858">
                  <c:v>122.8</c:v>
                </c:pt>
                <c:pt idx="5859">
                  <c:v>122.9</c:v>
                </c:pt>
                <c:pt idx="5860">
                  <c:v>122.9</c:v>
                </c:pt>
                <c:pt idx="5861">
                  <c:v>122.9</c:v>
                </c:pt>
                <c:pt idx="5862">
                  <c:v>122.9</c:v>
                </c:pt>
                <c:pt idx="5863">
                  <c:v>122.9</c:v>
                </c:pt>
                <c:pt idx="5864">
                  <c:v>123</c:v>
                </c:pt>
                <c:pt idx="5865">
                  <c:v>123</c:v>
                </c:pt>
                <c:pt idx="5866">
                  <c:v>123</c:v>
                </c:pt>
                <c:pt idx="5867">
                  <c:v>123</c:v>
                </c:pt>
                <c:pt idx="5868">
                  <c:v>123.1</c:v>
                </c:pt>
                <c:pt idx="5869">
                  <c:v>123.1</c:v>
                </c:pt>
                <c:pt idx="5870">
                  <c:v>123.1</c:v>
                </c:pt>
                <c:pt idx="5871">
                  <c:v>123.1</c:v>
                </c:pt>
                <c:pt idx="5872">
                  <c:v>123.1</c:v>
                </c:pt>
                <c:pt idx="5873">
                  <c:v>123.2</c:v>
                </c:pt>
                <c:pt idx="5874">
                  <c:v>123.2</c:v>
                </c:pt>
                <c:pt idx="5875">
                  <c:v>123.2</c:v>
                </c:pt>
                <c:pt idx="5876">
                  <c:v>123.2</c:v>
                </c:pt>
                <c:pt idx="5877">
                  <c:v>123.3</c:v>
                </c:pt>
                <c:pt idx="5878">
                  <c:v>123.3</c:v>
                </c:pt>
                <c:pt idx="5879">
                  <c:v>123.3</c:v>
                </c:pt>
                <c:pt idx="5880">
                  <c:v>123.3</c:v>
                </c:pt>
                <c:pt idx="5881">
                  <c:v>123.3</c:v>
                </c:pt>
                <c:pt idx="5882">
                  <c:v>123.4</c:v>
                </c:pt>
                <c:pt idx="5883">
                  <c:v>123.4</c:v>
                </c:pt>
                <c:pt idx="5884">
                  <c:v>123.4</c:v>
                </c:pt>
                <c:pt idx="5885">
                  <c:v>123.4</c:v>
                </c:pt>
                <c:pt idx="5886">
                  <c:v>123.4</c:v>
                </c:pt>
                <c:pt idx="5887">
                  <c:v>123.5</c:v>
                </c:pt>
                <c:pt idx="5888">
                  <c:v>123.5</c:v>
                </c:pt>
                <c:pt idx="5889">
                  <c:v>123.5</c:v>
                </c:pt>
                <c:pt idx="5890">
                  <c:v>123.5</c:v>
                </c:pt>
                <c:pt idx="5891">
                  <c:v>123.6</c:v>
                </c:pt>
                <c:pt idx="5892">
                  <c:v>123.6</c:v>
                </c:pt>
                <c:pt idx="5893">
                  <c:v>123.6</c:v>
                </c:pt>
                <c:pt idx="5894">
                  <c:v>123.6</c:v>
                </c:pt>
                <c:pt idx="5895">
                  <c:v>123.6</c:v>
                </c:pt>
                <c:pt idx="5896">
                  <c:v>123.7</c:v>
                </c:pt>
                <c:pt idx="5897">
                  <c:v>123.7</c:v>
                </c:pt>
                <c:pt idx="5898">
                  <c:v>123.7</c:v>
                </c:pt>
                <c:pt idx="5899">
                  <c:v>123.7</c:v>
                </c:pt>
                <c:pt idx="5900">
                  <c:v>123.7</c:v>
                </c:pt>
                <c:pt idx="5901">
                  <c:v>123.8</c:v>
                </c:pt>
                <c:pt idx="5902">
                  <c:v>123.8</c:v>
                </c:pt>
                <c:pt idx="5903">
                  <c:v>123.8</c:v>
                </c:pt>
                <c:pt idx="5904">
                  <c:v>123.8</c:v>
                </c:pt>
                <c:pt idx="5905">
                  <c:v>123.9</c:v>
                </c:pt>
                <c:pt idx="5906">
                  <c:v>123.9</c:v>
                </c:pt>
                <c:pt idx="5907">
                  <c:v>123.9</c:v>
                </c:pt>
                <c:pt idx="5908">
                  <c:v>123.9</c:v>
                </c:pt>
                <c:pt idx="5909">
                  <c:v>123.9</c:v>
                </c:pt>
                <c:pt idx="5910">
                  <c:v>124</c:v>
                </c:pt>
                <c:pt idx="5911">
                  <c:v>124</c:v>
                </c:pt>
                <c:pt idx="5912">
                  <c:v>124</c:v>
                </c:pt>
                <c:pt idx="5913">
                  <c:v>124</c:v>
                </c:pt>
                <c:pt idx="5914">
                  <c:v>124.1</c:v>
                </c:pt>
                <c:pt idx="5915">
                  <c:v>124.1</c:v>
                </c:pt>
                <c:pt idx="5916">
                  <c:v>124.1</c:v>
                </c:pt>
                <c:pt idx="5917">
                  <c:v>124.1</c:v>
                </c:pt>
                <c:pt idx="5918">
                  <c:v>124.1</c:v>
                </c:pt>
                <c:pt idx="5919">
                  <c:v>124.2</c:v>
                </c:pt>
                <c:pt idx="5920">
                  <c:v>124.2</c:v>
                </c:pt>
                <c:pt idx="5921">
                  <c:v>124.2</c:v>
                </c:pt>
                <c:pt idx="5922">
                  <c:v>124.2</c:v>
                </c:pt>
                <c:pt idx="5923">
                  <c:v>124.3</c:v>
                </c:pt>
                <c:pt idx="5924">
                  <c:v>124.3</c:v>
                </c:pt>
                <c:pt idx="5925">
                  <c:v>124.3</c:v>
                </c:pt>
                <c:pt idx="5926">
                  <c:v>124.3</c:v>
                </c:pt>
                <c:pt idx="5927">
                  <c:v>124.3</c:v>
                </c:pt>
                <c:pt idx="5928">
                  <c:v>124.4</c:v>
                </c:pt>
                <c:pt idx="5929">
                  <c:v>124.4</c:v>
                </c:pt>
                <c:pt idx="5930">
                  <c:v>124.4</c:v>
                </c:pt>
                <c:pt idx="5931">
                  <c:v>124.4</c:v>
                </c:pt>
                <c:pt idx="5932">
                  <c:v>124.5</c:v>
                </c:pt>
                <c:pt idx="5933">
                  <c:v>124.5</c:v>
                </c:pt>
                <c:pt idx="5934">
                  <c:v>124.5</c:v>
                </c:pt>
                <c:pt idx="5935">
                  <c:v>124.5</c:v>
                </c:pt>
                <c:pt idx="5936">
                  <c:v>124.5</c:v>
                </c:pt>
                <c:pt idx="5937">
                  <c:v>124.6</c:v>
                </c:pt>
                <c:pt idx="5938">
                  <c:v>124.6</c:v>
                </c:pt>
                <c:pt idx="5939">
                  <c:v>124.6</c:v>
                </c:pt>
                <c:pt idx="5940">
                  <c:v>124.6</c:v>
                </c:pt>
                <c:pt idx="5941">
                  <c:v>124.6</c:v>
                </c:pt>
                <c:pt idx="5942">
                  <c:v>124.7</c:v>
                </c:pt>
                <c:pt idx="5943">
                  <c:v>124.7</c:v>
                </c:pt>
                <c:pt idx="5944">
                  <c:v>124.7</c:v>
                </c:pt>
                <c:pt idx="5945">
                  <c:v>124.7</c:v>
                </c:pt>
                <c:pt idx="5946">
                  <c:v>124.8</c:v>
                </c:pt>
                <c:pt idx="5947">
                  <c:v>124.8</c:v>
                </c:pt>
                <c:pt idx="5948">
                  <c:v>124.8</c:v>
                </c:pt>
                <c:pt idx="5949">
                  <c:v>124.8</c:v>
                </c:pt>
                <c:pt idx="5950">
                  <c:v>124.8</c:v>
                </c:pt>
                <c:pt idx="5951">
                  <c:v>124.9</c:v>
                </c:pt>
                <c:pt idx="5952">
                  <c:v>124.9</c:v>
                </c:pt>
                <c:pt idx="5953">
                  <c:v>124.9</c:v>
                </c:pt>
                <c:pt idx="5954">
                  <c:v>124.9</c:v>
                </c:pt>
                <c:pt idx="5955">
                  <c:v>125</c:v>
                </c:pt>
                <c:pt idx="5956">
                  <c:v>125</c:v>
                </c:pt>
                <c:pt idx="5957">
                  <c:v>125</c:v>
                </c:pt>
                <c:pt idx="5958">
                  <c:v>125</c:v>
                </c:pt>
                <c:pt idx="5959">
                  <c:v>125</c:v>
                </c:pt>
                <c:pt idx="5960">
                  <c:v>125.1</c:v>
                </c:pt>
                <c:pt idx="5961">
                  <c:v>125.1</c:v>
                </c:pt>
                <c:pt idx="5962">
                  <c:v>125.1</c:v>
                </c:pt>
                <c:pt idx="5963">
                  <c:v>125.1</c:v>
                </c:pt>
                <c:pt idx="5964">
                  <c:v>125.2</c:v>
                </c:pt>
                <c:pt idx="5965">
                  <c:v>125.2</c:v>
                </c:pt>
                <c:pt idx="5966">
                  <c:v>125.2</c:v>
                </c:pt>
                <c:pt idx="5967">
                  <c:v>125.2</c:v>
                </c:pt>
                <c:pt idx="5968">
                  <c:v>125.3</c:v>
                </c:pt>
                <c:pt idx="5969">
                  <c:v>125.3</c:v>
                </c:pt>
                <c:pt idx="5970">
                  <c:v>125.3</c:v>
                </c:pt>
                <c:pt idx="5971">
                  <c:v>125.3</c:v>
                </c:pt>
                <c:pt idx="5972">
                  <c:v>125.3</c:v>
                </c:pt>
                <c:pt idx="5973">
                  <c:v>125.4</c:v>
                </c:pt>
                <c:pt idx="5974">
                  <c:v>125.4</c:v>
                </c:pt>
                <c:pt idx="5975">
                  <c:v>125.4</c:v>
                </c:pt>
                <c:pt idx="5976">
                  <c:v>125.4</c:v>
                </c:pt>
                <c:pt idx="5977">
                  <c:v>125.5</c:v>
                </c:pt>
                <c:pt idx="5978">
                  <c:v>125.5</c:v>
                </c:pt>
                <c:pt idx="5979">
                  <c:v>125.5</c:v>
                </c:pt>
                <c:pt idx="5980">
                  <c:v>125.5</c:v>
                </c:pt>
                <c:pt idx="5981">
                  <c:v>125.6</c:v>
                </c:pt>
                <c:pt idx="5982">
                  <c:v>125.6</c:v>
                </c:pt>
                <c:pt idx="5983">
                  <c:v>125.6</c:v>
                </c:pt>
                <c:pt idx="5984">
                  <c:v>125.6</c:v>
                </c:pt>
                <c:pt idx="5985">
                  <c:v>125.6</c:v>
                </c:pt>
                <c:pt idx="5986">
                  <c:v>125.7</c:v>
                </c:pt>
                <c:pt idx="5987">
                  <c:v>125.7</c:v>
                </c:pt>
                <c:pt idx="5988">
                  <c:v>125.7</c:v>
                </c:pt>
                <c:pt idx="5989">
                  <c:v>125.7</c:v>
                </c:pt>
                <c:pt idx="5990">
                  <c:v>125.8</c:v>
                </c:pt>
                <c:pt idx="5991">
                  <c:v>125.8</c:v>
                </c:pt>
                <c:pt idx="5992">
                  <c:v>125.8</c:v>
                </c:pt>
                <c:pt idx="5993">
                  <c:v>125.8</c:v>
                </c:pt>
                <c:pt idx="5994">
                  <c:v>125.9</c:v>
                </c:pt>
                <c:pt idx="5995">
                  <c:v>125.9</c:v>
                </c:pt>
                <c:pt idx="5996">
                  <c:v>125.9</c:v>
                </c:pt>
                <c:pt idx="5997">
                  <c:v>125.9</c:v>
                </c:pt>
                <c:pt idx="5998">
                  <c:v>125.9</c:v>
                </c:pt>
                <c:pt idx="5999">
                  <c:v>126</c:v>
                </c:pt>
                <c:pt idx="6000">
                  <c:v>126</c:v>
                </c:pt>
                <c:pt idx="6001">
                  <c:v>126</c:v>
                </c:pt>
                <c:pt idx="6002">
                  <c:v>126</c:v>
                </c:pt>
                <c:pt idx="6003">
                  <c:v>126.1</c:v>
                </c:pt>
                <c:pt idx="6004">
                  <c:v>126.1</c:v>
                </c:pt>
                <c:pt idx="6005">
                  <c:v>126.1</c:v>
                </c:pt>
                <c:pt idx="6006">
                  <c:v>126.1</c:v>
                </c:pt>
                <c:pt idx="6007">
                  <c:v>126.2</c:v>
                </c:pt>
                <c:pt idx="6008">
                  <c:v>126.2</c:v>
                </c:pt>
                <c:pt idx="6009">
                  <c:v>126.2</c:v>
                </c:pt>
                <c:pt idx="6010">
                  <c:v>126.2</c:v>
                </c:pt>
                <c:pt idx="6011">
                  <c:v>126.3</c:v>
                </c:pt>
                <c:pt idx="6012">
                  <c:v>126.3</c:v>
                </c:pt>
                <c:pt idx="6013">
                  <c:v>126.3</c:v>
                </c:pt>
                <c:pt idx="6014">
                  <c:v>126.3</c:v>
                </c:pt>
                <c:pt idx="6015">
                  <c:v>126.3</c:v>
                </c:pt>
                <c:pt idx="6016">
                  <c:v>126.4</c:v>
                </c:pt>
                <c:pt idx="6017">
                  <c:v>126.4</c:v>
                </c:pt>
                <c:pt idx="6018">
                  <c:v>126.4</c:v>
                </c:pt>
                <c:pt idx="6019">
                  <c:v>126.4</c:v>
                </c:pt>
                <c:pt idx="6020">
                  <c:v>126.5</c:v>
                </c:pt>
                <c:pt idx="6021">
                  <c:v>126.5</c:v>
                </c:pt>
                <c:pt idx="6022">
                  <c:v>126.5</c:v>
                </c:pt>
                <c:pt idx="6023">
                  <c:v>126.5</c:v>
                </c:pt>
                <c:pt idx="6024">
                  <c:v>126.6</c:v>
                </c:pt>
                <c:pt idx="6025">
                  <c:v>126.6</c:v>
                </c:pt>
                <c:pt idx="6026">
                  <c:v>126.6</c:v>
                </c:pt>
                <c:pt idx="6027">
                  <c:v>126.6</c:v>
                </c:pt>
                <c:pt idx="6028">
                  <c:v>126.6</c:v>
                </c:pt>
                <c:pt idx="6029">
                  <c:v>126.7</c:v>
                </c:pt>
                <c:pt idx="6030">
                  <c:v>126.7</c:v>
                </c:pt>
                <c:pt idx="6031">
                  <c:v>126.7</c:v>
                </c:pt>
                <c:pt idx="6032">
                  <c:v>126.7</c:v>
                </c:pt>
                <c:pt idx="6033">
                  <c:v>126.8</c:v>
                </c:pt>
                <c:pt idx="6034">
                  <c:v>126.8</c:v>
                </c:pt>
                <c:pt idx="6035">
                  <c:v>126.8</c:v>
                </c:pt>
                <c:pt idx="6036">
                  <c:v>126.8</c:v>
                </c:pt>
                <c:pt idx="6037">
                  <c:v>126.8</c:v>
                </c:pt>
                <c:pt idx="6038">
                  <c:v>126.9</c:v>
                </c:pt>
                <c:pt idx="6039">
                  <c:v>126.9</c:v>
                </c:pt>
                <c:pt idx="6040">
                  <c:v>126.9</c:v>
                </c:pt>
                <c:pt idx="6041">
                  <c:v>126.9</c:v>
                </c:pt>
                <c:pt idx="6042">
                  <c:v>127</c:v>
                </c:pt>
                <c:pt idx="6043">
                  <c:v>127</c:v>
                </c:pt>
                <c:pt idx="6044">
                  <c:v>127</c:v>
                </c:pt>
                <c:pt idx="6045">
                  <c:v>127</c:v>
                </c:pt>
                <c:pt idx="6046">
                  <c:v>127</c:v>
                </c:pt>
                <c:pt idx="6047">
                  <c:v>127.1</c:v>
                </c:pt>
                <c:pt idx="6048">
                  <c:v>127.1</c:v>
                </c:pt>
                <c:pt idx="6049">
                  <c:v>127.1</c:v>
                </c:pt>
                <c:pt idx="6050">
                  <c:v>127.1</c:v>
                </c:pt>
                <c:pt idx="6051">
                  <c:v>127.2</c:v>
                </c:pt>
                <c:pt idx="6052">
                  <c:v>127.2</c:v>
                </c:pt>
                <c:pt idx="6053">
                  <c:v>127.2</c:v>
                </c:pt>
                <c:pt idx="6054">
                  <c:v>127.2</c:v>
                </c:pt>
                <c:pt idx="6055">
                  <c:v>127.3</c:v>
                </c:pt>
                <c:pt idx="6056">
                  <c:v>127.3</c:v>
                </c:pt>
                <c:pt idx="6057">
                  <c:v>127.3</c:v>
                </c:pt>
                <c:pt idx="6058">
                  <c:v>127.3</c:v>
                </c:pt>
                <c:pt idx="6059">
                  <c:v>127.3</c:v>
                </c:pt>
                <c:pt idx="6060">
                  <c:v>127.4</c:v>
                </c:pt>
                <c:pt idx="6061">
                  <c:v>127.4</c:v>
                </c:pt>
                <c:pt idx="6062">
                  <c:v>127.4</c:v>
                </c:pt>
                <c:pt idx="6063">
                  <c:v>127.4</c:v>
                </c:pt>
                <c:pt idx="6064">
                  <c:v>127.5</c:v>
                </c:pt>
                <c:pt idx="6065">
                  <c:v>127.5</c:v>
                </c:pt>
                <c:pt idx="6066">
                  <c:v>127.5</c:v>
                </c:pt>
                <c:pt idx="6067">
                  <c:v>127.5</c:v>
                </c:pt>
                <c:pt idx="6068">
                  <c:v>127.6</c:v>
                </c:pt>
                <c:pt idx="6069">
                  <c:v>127.6</c:v>
                </c:pt>
                <c:pt idx="6070">
                  <c:v>127.6</c:v>
                </c:pt>
                <c:pt idx="6071">
                  <c:v>127.6</c:v>
                </c:pt>
                <c:pt idx="6072">
                  <c:v>127.7</c:v>
                </c:pt>
                <c:pt idx="6073">
                  <c:v>127.7</c:v>
                </c:pt>
                <c:pt idx="6074">
                  <c:v>127.7</c:v>
                </c:pt>
                <c:pt idx="6075">
                  <c:v>127.7</c:v>
                </c:pt>
                <c:pt idx="6076">
                  <c:v>127.7</c:v>
                </c:pt>
                <c:pt idx="6077">
                  <c:v>127.8</c:v>
                </c:pt>
                <c:pt idx="6078">
                  <c:v>127.8</c:v>
                </c:pt>
                <c:pt idx="6079">
                  <c:v>127.8</c:v>
                </c:pt>
                <c:pt idx="6080">
                  <c:v>127.8</c:v>
                </c:pt>
                <c:pt idx="6081">
                  <c:v>127.8</c:v>
                </c:pt>
                <c:pt idx="6082">
                  <c:v>127.9</c:v>
                </c:pt>
                <c:pt idx="6083">
                  <c:v>127.9</c:v>
                </c:pt>
                <c:pt idx="6084">
                  <c:v>127.9</c:v>
                </c:pt>
                <c:pt idx="6085">
                  <c:v>127.9</c:v>
                </c:pt>
                <c:pt idx="6086">
                  <c:v>128</c:v>
                </c:pt>
                <c:pt idx="6087">
                  <c:v>128</c:v>
                </c:pt>
                <c:pt idx="6088">
                  <c:v>128</c:v>
                </c:pt>
                <c:pt idx="6089">
                  <c:v>128</c:v>
                </c:pt>
                <c:pt idx="6090">
                  <c:v>128.1</c:v>
                </c:pt>
                <c:pt idx="6091">
                  <c:v>128.1</c:v>
                </c:pt>
                <c:pt idx="6092">
                  <c:v>128.1</c:v>
                </c:pt>
                <c:pt idx="6093">
                  <c:v>128.1</c:v>
                </c:pt>
                <c:pt idx="6094">
                  <c:v>128.19999999999999</c:v>
                </c:pt>
                <c:pt idx="6095">
                  <c:v>128.19999999999999</c:v>
                </c:pt>
                <c:pt idx="6096">
                  <c:v>128.19999999999999</c:v>
                </c:pt>
                <c:pt idx="6097">
                  <c:v>128.19999999999999</c:v>
                </c:pt>
                <c:pt idx="6098">
                  <c:v>128.19999999999999</c:v>
                </c:pt>
                <c:pt idx="6099">
                  <c:v>128.30000000000001</c:v>
                </c:pt>
                <c:pt idx="6100">
                  <c:v>128.30000000000001</c:v>
                </c:pt>
                <c:pt idx="6101">
                  <c:v>128.30000000000001</c:v>
                </c:pt>
                <c:pt idx="6102">
                  <c:v>128.30000000000001</c:v>
                </c:pt>
                <c:pt idx="6103">
                  <c:v>128.4</c:v>
                </c:pt>
                <c:pt idx="6104">
                  <c:v>128.4</c:v>
                </c:pt>
                <c:pt idx="6105">
                  <c:v>128.4</c:v>
                </c:pt>
                <c:pt idx="6106">
                  <c:v>128.4</c:v>
                </c:pt>
                <c:pt idx="6107">
                  <c:v>128.5</c:v>
                </c:pt>
                <c:pt idx="6108">
                  <c:v>128.5</c:v>
                </c:pt>
                <c:pt idx="6109">
                  <c:v>128.5</c:v>
                </c:pt>
                <c:pt idx="6110">
                  <c:v>128.5</c:v>
                </c:pt>
                <c:pt idx="6111">
                  <c:v>128.6</c:v>
                </c:pt>
                <c:pt idx="6112">
                  <c:v>128.6</c:v>
                </c:pt>
                <c:pt idx="6113">
                  <c:v>128.6</c:v>
                </c:pt>
                <c:pt idx="6114">
                  <c:v>128.6</c:v>
                </c:pt>
                <c:pt idx="6115">
                  <c:v>128.69999999999999</c:v>
                </c:pt>
                <c:pt idx="6116">
                  <c:v>128.69999999999999</c:v>
                </c:pt>
                <c:pt idx="6117">
                  <c:v>128.69999999999999</c:v>
                </c:pt>
                <c:pt idx="6118">
                  <c:v>128.69999999999999</c:v>
                </c:pt>
                <c:pt idx="6119">
                  <c:v>128.69999999999999</c:v>
                </c:pt>
                <c:pt idx="6120">
                  <c:v>128.80000000000001</c:v>
                </c:pt>
                <c:pt idx="6121">
                  <c:v>128.80000000000001</c:v>
                </c:pt>
                <c:pt idx="6122">
                  <c:v>128.80000000000001</c:v>
                </c:pt>
                <c:pt idx="6123">
                  <c:v>128.80000000000001</c:v>
                </c:pt>
                <c:pt idx="6124">
                  <c:v>128.9</c:v>
                </c:pt>
                <c:pt idx="6125">
                  <c:v>128.9</c:v>
                </c:pt>
                <c:pt idx="6126">
                  <c:v>128.9</c:v>
                </c:pt>
                <c:pt idx="6127">
                  <c:v>128.9</c:v>
                </c:pt>
                <c:pt idx="6128">
                  <c:v>129</c:v>
                </c:pt>
                <c:pt idx="6129">
                  <c:v>129</c:v>
                </c:pt>
                <c:pt idx="6130">
                  <c:v>129</c:v>
                </c:pt>
                <c:pt idx="6131">
                  <c:v>129</c:v>
                </c:pt>
                <c:pt idx="6132">
                  <c:v>129.1</c:v>
                </c:pt>
                <c:pt idx="6133">
                  <c:v>129.1</c:v>
                </c:pt>
                <c:pt idx="6134">
                  <c:v>129.1</c:v>
                </c:pt>
                <c:pt idx="6135">
                  <c:v>129.1</c:v>
                </c:pt>
                <c:pt idx="6136">
                  <c:v>129.19999999999999</c:v>
                </c:pt>
                <c:pt idx="6137">
                  <c:v>129.19999999999999</c:v>
                </c:pt>
                <c:pt idx="6138">
                  <c:v>129.19999999999999</c:v>
                </c:pt>
                <c:pt idx="6139">
                  <c:v>129.19999999999999</c:v>
                </c:pt>
                <c:pt idx="6140">
                  <c:v>129.30000000000001</c:v>
                </c:pt>
                <c:pt idx="6141">
                  <c:v>129.30000000000001</c:v>
                </c:pt>
                <c:pt idx="6142">
                  <c:v>129.30000000000001</c:v>
                </c:pt>
                <c:pt idx="6143">
                  <c:v>129.30000000000001</c:v>
                </c:pt>
                <c:pt idx="6144">
                  <c:v>129.30000000000001</c:v>
                </c:pt>
                <c:pt idx="6145">
                  <c:v>129.4</c:v>
                </c:pt>
                <c:pt idx="6146">
                  <c:v>129.4</c:v>
                </c:pt>
                <c:pt idx="6147">
                  <c:v>129.4</c:v>
                </c:pt>
                <c:pt idx="6148">
                  <c:v>129.4</c:v>
                </c:pt>
                <c:pt idx="6149">
                  <c:v>129.5</c:v>
                </c:pt>
                <c:pt idx="6150">
                  <c:v>129.5</c:v>
                </c:pt>
                <c:pt idx="6151">
                  <c:v>129.5</c:v>
                </c:pt>
                <c:pt idx="6152">
                  <c:v>129.5</c:v>
                </c:pt>
                <c:pt idx="6153">
                  <c:v>129.6</c:v>
                </c:pt>
                <c:pt idx="6154">
                  <c:v>129.6</c:v>
                </c:pt>
                <c:pt idx="6155">
                  <c:v>129.6</c:v>
                </c:pt>
                <c:pt idx="6156">
                  <c:v>129.6</c:v>
                </c:pt>
                <c:pt idx="6157">
                  <c:v>129.69999999999999</c:v>
                </c:pt>
                <c:pt idx="6158">
                  <c:v>129.69999999999999</c:v>
                </c:pt>
                <c:pt idx="6159">
                  <c:v>129.69999999999999</c:v>
                </c:pt>
                <c:pt idx="6160">
                  <c:v>129.69999999999999</c:v>
                </c:pt>
                <c:pt idx="6161">
                  <c:v>129.80000000000001</c:v>
                </c:pt>
                <c:pt idx="6162">
                  <c:v>129.80000000000001</c:v>
                </c:pt>
                <c:pt idx="6163">
                  <c:v>129.80000000000001</c:v>
                </c:pt>
                <c:pt idx="6164">
                  <c:v>129.80000000000001</c:v>
                </c:pt>
                <c:pt idx="6165">
                  <c:v>129.9</c:v>
                </c:pt>
                <c:pt idx="6166">
                  <c:v>129.9</c:v>
                </c:pt>
                <c:pt idx="6167">
                  <c:v>129.9</c:v>
                </c:pt>
                <c:pt idx="6168">
                  <c:v>129.9</c:v>
                </c:pt>
                <c:pt idx="6169">
                  <c:v>129.9</c:v>
                </c:pt>
                <c:pt idx="6170">
                  <c:v>130</c:v>
                </c:pt>
                <c:pt idx="6171">
                  <c:v>130</c:v>
                </c:pt>
                <c:pt idx="6172">
                  <c:v>130</c:v>
                </c:pt>
                <c:pt idx="6173">
                  <c:v>130</c:v>
                </c:pt>
                <c:pt idx="6174">
                  <c:v>130.1</c:v>
                </c:pt>
                <c:pt idx="6175">
                  <c:v>130.1</c:v>
                </c:pt>
                <c:pt idx="6176">
                  <c:v>130.1</c:v>
                </c:pt>
                <c:pt idx="6177">
                  <c:v>130.1</c:v>
                </c:pt>
                <c:pt idx="6178">
                  <c:v>130.19999999999999</c:v>
                </c:pt>
                <c:pt idx="6179">
                  <c:v>130.19999999999999</c:v>
                </c:pt>
                <c:pt idx="6180">
                  <c:v>130.19999999999999</c:v>
                </c:pt>
                <c:pt idx="6181">
                  <c:v>130.19999999999999</c:v>
                </c:pt>
                <c:pt idx="6182">
                  <c:v>130.30000000000001</c:v>
                </c:pt>
                <c:pt idx="6183">
                  <c:v>130.30000000000001</c:v>
                </c:pt>
                <c:pt idx="6184">
                  <c:v>130.30000000000001</c:v>
                </c:pt>
                <c:pt idx="6185">
                  <c:v>130.30000000000001</c:v>
                </c:pt>
                <c:pt idx="6186">
                  <c:v>130.30000000000001</c:v>
                </c:pt>
                <c:pt idx="6187">
                  <c:v>130.4</c:v>
                </c:pt>
                <c:pt idx="6188">
                  <c:v>130.4</c:v>
                </c:pt>
                <c:pt idx="6189">
                  <c:v>130.4</c:v>
                </c:pt>
                <c:pt idx="6190">
                  <c:v>130.4</c:v>
                </c:pt>
                <c:pt idx="6191">
                  <c:v>130.5</c:v>
                </c:pt>
                <c:pt idx="6192">
                  <c:v>130.5</c:v>
                </c:pt>
                <c:pt idx="6193">
                  <c:v>130.5</c:v>
                </c:pt>
                <c:pt idx="6194">
                  <c:v>130.5</c:v>
                </c:pt>
                <c:pt idx="6195">
                  <c:v>130.6</c:v>
                </c:pt>
                <c:pt idx="6196">
                  <c:v>130.6</c:v>
                </c:pt>
                <c:pt idx="6197">
                  <c:v>130.6</c:v>
                </c:pt>
                <c:pt idx="6198">
                  <c:v>130.6</c:v>
                </c:pt>
                <c:pt idx="6199">
                  <c:v>130.69999999999999</c:v>
                </c:pt>
                <c:pt idx="6200">
                  <c:v>130.69999999999999</c:v>
                </c:pt>
                <c:pt idx="6201">
                  <c:v>130.69999999999999</c:v>
                </c:pt>
                <c:pt idx="6202">
                  <c:v>130.69999999999999</c:v>
                </c:pt>
                <c:pt idx="6203">
                  <c:v>130.80000000000001</c:v>
                </c:pt>
                <c:pt idx="6204">
                  <c:v>130.80000000000001</c:v>
                </c:pt>
                <c:pt idx="6205">
                  <c:v>130.80000000000001</c:v>
                </c:pt>
                <c:pt idx="6206">
                  <c:v>130.80000000000001</c:v>
                </c:pt>
                <c:pt idx="6207">
                  <c:v>130.9</c:v>
                </c:pt>
                <c:pt idx="6208">
                  <c:v>130.9</c:v>
                </c:pt>
                <c:pt idx="6209">
                  <c:v>130.9</c:v>
                </c:pt>
                <c:pt idx="6210">
                  <c:v>130.9</c:v>
                </c:pt>
                <c:pt idx="6211">
                  <c:v>131</c:v>
                </c:pt>
                <c:pt idx="6212">
                  <c:v>131</c:v>
                </c:pt>
                <c:pt idx="6213">
                  <c:v>131</c:v>
                </c:pt>
                <c:pt idx="6214">
                  <c:v>131</c:v>
                </c:pt>
                <c:pt idx="6215">
                  <c:v>131.1</c:v>
                </c:pt>
                <c:pt idx="6216">
                  <c:v>131.1</c:v>
                </c:pt>
                <c:pt idx="6217">
                  <c:v>131.1</c:v>
                </c:pt>
                <c:pt idx="6218">
                  <c:v>131.1</c:v>
                </c:pt>
                <c:pt idx="6219">
                  <c:v>131.19999999999999</c:v>
                </c:pt>
                <c:pt idx="6220">
                  <c:v>131.19999999999999</c:v>
                </c:pt>
                <c:pt idx="6221">
                  <c:v>131.19999999999999</c:v>
                </c:pt>
                <c:pt idx="6222">
                  <c:v>131.19999999999999</c:v>
                </c:pt>
                <c:pt idx="6223">
                  <c:v>131.19999999999999</c:v>
                </c:pt>
                <c:pt idx="6224">
                  <c:v>131.30000000000001</c:v>
                </c:pt>
                <c:pt idx="6225">
                  <c:v>131.30000000000001</c:v>
                </c:pt>
                <c:pt idx="6226">
                  <c:v>131.30000000000001</c:v>
                </c:pt>
                <c:pt idx="6227">
                  <c:v>131.30000000000001</c:v>
                </c:pt>
                <c:pt idx="6228">
                  <c:v>131.4</c:v>
                </c:pt>
                <c:pt idx="6229">
                  <c:v>131.4</c:v>
                </c:pt>
                <c:pt idx="6230">
                  <c:v>131.4</c:v>
                </c:pt>
                <c:pt idx="6231">
                  <c:v>131.4</c:v>
                </c:pt>
                <c:pt idx="6232">
                  <c:v>131.5</c:v>
                </c:pt>
                <c:pt idx="6233">
                  <c:v>131.5</c:v>
                </c:pt>
                <c:pt idx="6234">
                  <c:v>131.5</c:v>
                </c:pt>
                <c:pt idx="6235">
                  <c:v>131.5</c:v>
                </c:pt>
                <c:pt idx="6236">
                  <c:v>131.6</c:v>
                </c:pt>
                <c:pt idx="6237">
                  <c:v>131.6</c:v>
                </c:pt>
                <c:pt idx="6238">
                  <c:v>131.6</c:v>
                </c:pt>
                <c:pt idx="6239">
                  <c:v>131.6</c:v>
                </c:pt>
                <c:pt idx="6240">
                  <c:v>131.69999999999999</c:v>
                </c:pt>
                <c:pt idx="6241">
                  <c:v>131.69999999999999</c:v>
                </c:pt>
                <c:pt idx="6242">
                  <c:v>131.69999999999999</c:v>
                </c:pt>
                <c:pt idx="6243">
                  <c:v>131.69999999999999</c:v>
                </c:pt>
                <c:pt idx="6244">
                  <c:v>131.80000000000001</c:v>
                </c:pt>
                <c:pt idx="6245">
                  <c:v>131.80000000000001</c:v>
                </c:pt>
                <c:pt idx="6246">
                  <c:v>131.80000000000001</c:v>
                </c:pt>
                <c:pt idx="6247">
                  <c:v>131.80000000000001</c:v>
                </c:pt>
                <c:pt idx="6248">
                  <c:v>131.9</c:v>
                </c:pt>
                <c:pt idx="6249">
                  <c:v>131.9</c:v>
                </c:pt>
                <c:pt idx="6250">
                  <c:v>131.9</c:v>
                </c:pt>
                <c:pt idx="6251">
                  <c:v>131.9</c:v>
                </c:pt>
                <c:pt idx="6252">
                  <c:v>131.9</c:v>
                </c:pt>
                <c:pt idx="6253">
                  <c:v>132</c:v>
                </c:pt>
                <c:pt idx="6254">
                  <c:v>132</c:v>
                </c:pt>
                <c:pt idx="6255">
                  <c:v>132</c:v>
                </c:pt>
                <c:pt idx="6256">
                  <c:v>132</c:v>
                </c:pt>
                <c:pt idx="6257">
                  <c:v>132.1</c:v>
                </c:pt>
                <c:pt idx="6258">
                  <c:v>132.1</c:v>
                </c:pt>
                <c:pt idx="6259">
                  <c:v>132.1</c:v>
                </c:pt>
                <c:pt idx="6260">
                  <c:v>132.1</c:v>
                </c:pt>
                <c:pt idx="6261">
                  <c:v>132.19999999999999</c:v>
                </c:pt>
                <c:pt idx="6262">
                  <c:v>132.19999999999999</c:v>
                </c:pt>
                <c:pt idx="6263">
                  <c:v>132.19999999999999</c:v>
                </c:pt>
                <c:pt idx="6264">
                  <c:v>132.19999999999999</c:v>
                </c:pt>
                <c:pt idx="6265">
                  <c:v>132.30000000000001</c:v>
                </c:pt>
                <c:pt idx="6266">
                  <c:v>132.30000000000001</c:v>
                </c:pt>
                <c:pt idx="6267">
                  <c:v>132.30000000000001</c:v>
                </c:pt>
                <c:pt idx="6268">
                  <c:v>132.30000000000001</c:v>
                </c:pt>
                <c:pt idx="6269">
                  <c:v>132.4</c:v>
                </c:pt>
                <c:pt idx="6270">
                  <c:v>132.4</c:v>
                </c:pt>
                <c:pt idx="6271">
                  <c:v>132.4</c:v>
                </c:pt>
                <c:pt idx="6272">
                  <c:v>132.4</c:v>
                </c:pt>
                <c:pt idx="6273">
                  <c:v>132.5</c:v>
                </c:pt>
                <c:pt idx="6274">
                  <c:v>132.5</c:v>
                </c:pt>
                <c:pt idx="6275">
                  <c:v>132.5</c:v>
                </c:pt>
                <c:pt idx="6276">
                  <c:v>132.5</c:v>
                </c:pt>
                <c:pt idx="6277">
                  <c:v>132.6</c:v>
                </c:pt>
                <c:pt idx="6278">
                  <c:v>132.6</c:v>
                </c:pt>
                <c:pt idx="6279">
                  <c:v>132.6</c:v>
                </c:pt>
                <c:pt idx="6280">
                  <c:v>132.6</c:v>
                </c:pt>
                <c:pt idx="6281">
                  <c:v>132.69999999999999</c:v>
                </c:pt>
                <c:pt idx="6282">
                  <c:v>132.69999999999999</c:v>
                </c:pt>
                <c:pt idx="6283">
                  <c:v>132.69999999999999</c:v>
                </c:pt>
                <c:pt idx="6284">
                  <c:v>132.69999999999999</c:v>
                </c:pt>
                <c:pt idx="6285">
                  <c:v>132.80000000000001</c:v>
                </c:pt>
                <c:pt idx="6286">
                  <c:v>132.80000000000001</c:v>
                </c:pt>
                <c:pt idx="6287">
                  <c:v>132.80000000000001</c:v>
                </c:pt>
                <c:pt idx="6288">
                  <c:v>132.80000000000001</c:v>
                </c:pt>
                <c:pt idx="6289">
                  <c:v>132.9</c:v>
                </c:pt>
                <c:pt idx="6290">
                  <c:v>132.9</c:v>
                </c:pt>
                <c:pt idx="6291">
                  <c:v>132.9</c:v>
                </c:pt>
                <c:pt idx="6292">
                  <c:v>133</c:v>
                </c:pt>
                <c:pt idx="6293">
                  <c:v>133</c:v>
                </c:pt>
                <c:pt idx="6294">
                  <c:v>133</c:v>
                </c:pt>
                <c:pt idx="6295">
                  <c:v>133</c:v>
                </c:pt>
                <c:pt idx="6296">
                  <c:v>133</c:v>
                </c:pt>
                <c:pt idx="6297">
                  <c:v>133.1</c:v>
                </c:pt>
                <c:pt idx="6298">
                  <c:v>133.1</c:v>
                </c:pt>
                <c:pt idx="6299">
                  <c:v>133.1</c:v>
                </c:pt>
                <c:pt idx="6300">
                  <c:v>133.1</c:v>
                </c:pt>
                <c:pt idx="6301">
                  <c:v>133.19999999999999</c:v>
                </c:pt>
                <c:pt idx="6302">
                  <c:v>133.19999999999999</c:v>
                </c:pt>
                <c:pt idx="6303">
                  <c:v>133.19999999999999</c:v>
                </c:pt>
                <c:pt idx="6304">
                  <c:v>133.19999999999999</c:v>
                </c:pt>
                <c:pt idx="6305">
                  <c:v>133.30000000000001</c:v>
                </c:pt>
                <c:pt idx="6306">
                  <c:v>133.30000000000001</c:v>
                </c:pt>
                <c:pt idx="6307">
                  <c:v>133.30000000000001</c:v>
                </c:pt>
                <c:pt idx="6308">
                  <c:v>133.30000000000001</c:v>
                </c:pt>
                <c:pt idx="6309">
                  <c:v>133.4</c:v>
                </c:pt>
                <c:pt idx="6310">
                  <c:v>133.4</c:v>
                </c:pt>
                <c:pt idx="6311">
                  <c:v>133.4</c:v>
                </c:pt>
                <c:pt idx="6312">
                  <c:v>133.4</c:v>
                </c:pt>
                <c:pt idx="6313">
                  <c:v>133.5</c:v>
                </c:pt>
                <c:pt idx="6314">
                  <c:v>133.5</c:v>
                </c:pt>
                <c:pt idx="6315">
                  <c:v>133.5</c:v>
                </c:pt>
                <c:pt idx="6316">
                  <c:v>133.5</c:v>
                </c:pt>
                <c:pt idx="6317">
                  <c:v>133.6</c:v>
                </c:pt>
                <c:pt idx="6318">
                  <c:v>133.6</c:v>
                </c:pt>
                <c:pt idx="6319">
                  <c:v>133.6</c:v>
                </c:pt>
                <c:pt idx="6320">
                  <c:v>133.6</c:v>
                </c:pt>
                <c:pt idx="6321">
                  <c:v>133.69999999999999</c:v>
                </c:pt>
                <c:pt idx="6322">
                  <c:v>133.69999999999999</c:v>
                </c:pt>
                <c:pt idx="6323">
                  <c:v>133.69999999999999</c:v>
                </c:pt>
                <c:pt idx="6324">
                  <c:v>133.69999999999999</c:v>
                </c:pt>
                <c:pt idx="6325">
                  <c:v>133.80000000000001</c:v>
                </c:pt>
                <c:pt idx="6326">
                  <c:v>133.80000000000001</c:v>
                </c:pt>
                <c:pt idx="6327">
                  <c:v>133.80000000000001</c:v>
                </c:pt>
                <c:pt idx="6328">
                  <c:v>133.80000000000001</c:v>
                </c:pt>
                <c:pt idx="6329">
                  <c:v>133.9</c:v>
                </c:pt>
                <c:pt idx="6330">
                  <c:v>133.9</c:v>
                </c:pt>
                <c:pt idx="6331">
                  <c:v>133.9</c:v>
                </c:pt>
                <c:pt idx="6332">
                  <c:v>133.9</c:v>
                </c:pt>
                <c:pt idx="6333">
                  <c:v>134</c:v>
                </c:pt>
                <c:pt idx="6334">
                  <c:v>134</c:v>
                </c:pt>
                <c:pt idx="6335">
                  <c:v>134</c:v>
                </c:pt>
                <c:pt idx="6336">
                  <c:v>134</c:v>
                </c:pt>
                <c:pt idx="6337">
                  <c:v>134.1</c:v>
                </c:pt>
                <c:pt idx="6338">
                  <c:v>134.1</c:v>
                </c:pt>
                <c:pt idx="6339">
                  <c:v>134.1</c:v>
                </c:pt>
                <c:pt idx="6340">
                  <c:v>134.1</c:v>
                </c:pt>
                <c:pt idx="6341">
                  <c:v>134.19999999999999</c:v>
                </c:pt>
                <c:pt idx="6342">
                  <c:v>134.19999999999999</c:v>
                </c:pt>
                <c:pt idx="6343">
                  <c:v>134.19999999999999</c:v>
                </c:pt>
                <c:pt idx="6344">
                  <c:v>134.19999999999999</c:v>
                </c:pt>
                <c:pt idx="6345">
                  <c:v>134.30000000000001</c:v>
                </c:pt>
                <c:pt idx="6346">
                  <c:v>134.30000000000001</c:v>
                </c:pt>
                <c:pt idx="6347">
                  <c:v>134.30000000000001</c:v>
                </c:pt>
                <c:pt idx="6348">
                  <c:v>134.30000000000001</c:v>
                </c:pt>
                <c:pt idx="6349">
                  <c:v>134.4</c:v>
                </c:pt>
                <c:pt idx="6350">
                  <c:v>134.4</c:v>
                </c:pt>
                <c:pt idx="6351">
                  <c:v>134.4</c:v>
                </c:pt>
                <c:pt idx="6352">
                  <c:v>134.4</c:v>
                </c:pt>
                <c:pt idx="6353">
                  <c:v>134.5</c:v>
                </c:pt>
                <c:pt idx="6354">
                  <c:v>134.5</c:v>
                </c:pt>
                <c:pt idx="6355">
                  <c:v>134.5</c:v>
                </c:pt>
                <c:pt idx="6356">
                  <c:v>134.5</c:v>
                </c:pt>
                <c:pt idx="6357">
                  <c:v>134.6</c:v>
                </c:pt>
                <c:pt idx="6358">
                  <c:v>134.6</c:v>
                </c:pt>
                <c:pt idx="6359">
                  <c:v>134.6</c:v>
                </c:pt>
                <c:pt idx="6360">
                  <c:v>134.6</c:v>
                </c:pt>
                <c:pt idx="6361">
                  <c:v>134.69999999999999</c:v>
                </c:pt>
                <c:pt idx="6362">
                  <c:v>134.69999999999999</c:v>
                </c:pt>
                <c:pt idx="6363">
                  <c:v>134.69999999999999</c:v>
                </c:pt>
                <c:pt idx="6364">
                  <c:v>134.69999999999999</c:v>
                </c:pt>
                <c:pt idx="6365">
                  <c:v>134.69999999999999</c:v>
                </c:pt>
                <c:pt idx="6366">
                  <c:v>134.80000000000001</c:v>
                </c:pt>
                <c:pt idx="6367">
                  <c:v>134.80000000000001</c:v>
                </c:pt>
                <c:pt idx="6368">
                  <c:v>134.80000000000001</c:v>
                </c:pt>
                <c:pt idx="6369">
                  <c:v>134.80000000000001</c:v>
                </c:pt>
                <c:pt idx="6370">
                  <c:v>134.9</c:v>
                </c:pt>
                <c:pt idx="6371">
                  <c:v>134.9</c:v>
                </c:pt>
                <c:pt idx="6372">
                  <c:v>134.9</c:v>
                </c:pt>
                <c:pt idx="6373">
                  <c:v>135</c:v>
                </c:pt>
                <c:pt idx="6374">
                  <c:v>135</c:v>
                </c:pt>
                <c:pt idx="6375">
                  <c:v>135</c:v>
                </c:pt>
                <c:pt idx="6376">
                  <c:v>135</c:v>
                </c:pt>
                <c:pt idx="6377">
                  <c:v>135.1</c:v>
                </c:pt>
                <c:pt idx="6378">
                  <c:v>135.1</c:v>
                </c:pt>
                <c:pt idx="6379">
                  <c:v>135.1</c:v>
                </c:pt>
                <c:pt idx="6380">
                  <c:v>135.1</c:v>
                </c:pt>
                <c:pt idx="6381">
                  <c:v>135.19999999999999</c:v>
                </c:pt>
                <c:pt idx="6382">
                  <c:v>135.19999999999999</c:v>
                </c:pt>
                <c:pt idx="6383">
                  <c:v>135.19999999999999</c:v>
                </c:pt>
                <c:pt idx="6384">
                  <c:v>135.19999999999999</c:v>
                </c:pt>
                <c:pt idx="6385">
                  <c:v>135.30000000000001</c:v>
                </c:pt>
                <c:pt idx="6386">
                  <c:v>135.30000000000001</c:v>
                </c:pt>
                <c:pt idx="6387">
                  <c:v>135.30000000000001</c:v>
                </c:pt>
                <c:pt idx="6388">
                  <c:v>135.30000000000001</c:v>
                </c:pt>
                <c:pt idx="6389">
                  <c:v>135.4</c:v>
                </c:pt>
                <c:pt idx="6390">
                  <c:v>135.4</c:v>
                </c:pt>
                <c:pt idx="6391">
                  <c:v>135.4</c:v>
                </c:pt>
                <c:pt idx="6392">
                  <c:v>135.4</c:v>
                </c:pt>
                <c:pt idx="6393">
                  <c:v>135.5</c:v>
                </c:pt>
                <c:pt idx="6394">
                  <c:v>135.5</c:v>
                </c:pt>
                <c:pt idx="6395">
                  <c:v>135.5</c:v>
                </c:pt>
                <c:pt idx="6396">
                  <c:v>135.5</c:v>
                </c:pt>
                <c:pt idx="6397">
                  <c:v>135.6</c:v>
                </c:pt>
                <c:pt idx="6398">
                  <c:v>135.6</c:v>
                </c:pt>
                <c:pt idx="6399">
                  <c:v>135.6</c:v>
                </c:pt>
                <c:pt idx="6400">
                  <c:v>135.6</c:v>
                </c:pt>
                <c:pt idx="6401">
                  <c:v>135.69999999999999</c:v>
                </c:pt>
                <c:pt idx="6402">
                  <c:v>135.69999999999999</c:v>
                </c:pt>
                <c:pt idx="6403">
                  <c:v>135.69999999999999</c:v>
                </c:pt>
                <c:pt idx="6404">
                  <c:v>135.69999999999999</c:v>
                </c:pt>
                <c:pt idx="6405">
                  <c:v>135.80000000000001</c:v>
                </c:pt>
                <c:pt idx="6406">
                  <c:v>135.80000000000001</c:v>
                </c:pt>
                <c:pt idx="6407">
                  <c:v>135.80000000000001</c:v>
                </c:pt>
                <c:pt idx="6408">
                  <c:v>135.80000000000001</c:v>
                </c:pt>
                <c:pt idx="6409">
                  <c:v>135.9</c:v>
                </c:pt>
                <c:pt idx="6410">
                  <c:v>135.9</c:v>
                </c:pt>
                <c:pt idx="6411">
                  <c:v>135.9</c:v>
                </c:pt>
                <c:pt idx="6412">
                  <c:v>136</c:v>
                </c:pt>
                <c:pt idx="6413">
                  <c:v>136</c:v>
                </c:pt>
                <c:pt idx="6414">
                  <c:v>136</c:v>
                </c:pt>
                <c:pt idx="6415">
                  <c:v>136</c:v>
                </c:pt>
                <c:pt idx="6416">
                  <c:v>136.1</c:v>
                </c:pt>
                <c:pt idx="6417">
                  <c:v>136.1</c:v>
                </c:pt>
                <c:pt idx="6418">
                  <c:v>136.1</c:v>
                </c:pt>
                <c:pt idx="6419">
                  <c:v>136.1</c:v>
                </c:pt>
                <c:pt idx="6420">
                  <c:v>136.19999999999999</c:v>
                </c:pt>
                <c:pt idx="6421">
                  <c:v>136.19999999999999</c:v>
                </c:pt>
                <c:pt idx="6422">
                  <c:v>136.19999999999999</c:v>
                </c:pt>
                <c:pt idx="6423">
                  <c:v>136.19999999999999</c:v>
                </c:pt>
                <c:pt idx="6424">
                  <c:v>136.30000000000001</c:v>
                </c:pt>
                <c:pt idx="6425">
                  <c:v>136.30000000000001</c:v>
                </c:pt>
                <c:pt idx="6426">
                  <c:v>136.30000000000001</c:v>
                </c:pt>
                <c:pt idx="6427">
                  <c:v>136.30000000000001</c:v>
                </c:pt>
                <c:pt idx="6428">
                  <c:v>136.4</c:v>
                </c:pt>
                <c:pt idx="6429">
                  <c:v>136.4</c:v>
                </c:pt>
                <c:pt idx="6430">
                  <c:v>136.4</c:v>
                </c:pt>
                <c:pt idx="6431">
                  <c:v>136.4</c:v>
                </c:pt>
                <c:pt idx="6432">
                  <c:v>136.5</c:v>
                </c:pt>
                <c:pt idx="6433">
                  <c:v>136.5</c:v>
                </c:pt>
                <c:pt idx="6434">
                  <c:v>136.5</c:v>
                </c:pt>
                <c:pt idx="6435">
                  <c:v>136.5</c:v>
                </c:pt>
                <c:pt idx="6436">
                  <c:v>136.6</c:v>
                </c:pt>
                <c:pt idx="6437">
                  <c:v>136.6</c:v>
                </c:pt>
                <c:pt idx="6438">
                  <c:v>136.6</c:v>
                </c:pt>
                <c:pt idx="6439">
                  <c:v>136.6</c:v>
                </c:pt>
                <c:pt idx="6440">
                  <c:v>136.69999999999999</c:v>
                </c:pt>
                <c:pt idx="6441">
                  <c:v>136.69999999999999</c:v>
                </c:pt>
                <c:pt idx="6442">
                  <c:v>136.69999999999999</c:v>
                </c:pt>
                <c:pt idx="6443">
                  <c:v>136.69999999999999</c:v>
                </c:pt>
                <c:pt idx="6444">
                  <c:v>136.80000000000001</c:v>
                </c:pt>
                <c:pt idx="6445">
                  <c:v>136.80000000000001</c:v>
                </c:pt>
                <c:pt idx="6446">
                  <c:v>136.80000000000001</c:v>
                </c:pt>
                <c:pt idx="6447">
                  <c:v>136.80000000000001</c:v>
                </c:pt>
                <c:pt idx="6448">
                  <c:v>136.9</c:v>
                </c:pt>
                <c:pt idx="6449">
                  <c:v>136.9</c:v>
                </c:pt>
                <c:pt idx="6450">
                  <c:v>136.9</c:v>
                </c:pt>
                <c:pt idx="6451">
                  <c:v>136.9</c:v>
                </c:pt>
                <c:pt idx="6452">
                  <c:v>137</c:v>
                </c:pt>
                <c:pt idx="6453">
                  <c:v>137</c:v>
                </c:pt>
                <c:pt idx="6454">
                  <c:v>137</c:v>
                </c:pt>
                <c:pt idx="6455">
                  <c:v>137</c:v>
                </c:pt>
                <c:pt idx="6456">
                  <c:v>137.1</c:v>
                </c:pt>
                <c:pt idx="6457">
                  <c:v>137.1</c:v>
                </c:pt>
                <c:pt idx="6458">
                  <c:v>137.1</c:v>
                </c:pt>
                <c:pt idx="6459">
                  <c:v>137.1</c:v>
                </c:pt>
                <c:pt idx="6460">
                  <c:v>137.19999999999999</c:v>
                </c:pt>
                <c:pt idx="6461">
                  <c:v>137.19999999999999</c:v>
                </c:pt>
                <c:pt idx="6462">
                  <c:v>137.19999999999999</c:v>
                </c:pt>
                <c:pt idx="6463">
                  <c:v>137.19999999999999</c:v>
                </c:pt>
                <c:pt idx="6464">
                  <c:v>137.30000000000001</c:v>
                </c:pt>
                <c:pt idx="6465">
                  <c:v>137.30000000000001</c:v>
                </c:pt>
                <c:pt idx="6466">
                  <c:v>137.30000000000001</c:v>
                </c:pt>
                <c:pt idx="6467">
                  <c:v>137.4</c:v>
                </c:pt>
                <c:pt idx="6468">
                  <c:v>137.4</c:v>
                </c:pt>
                <c:pt idx="6469">
                  <c:v>137.4</c:v>
                </c:pt>
                <c:pt idx="6470">
                  <c:v>137.4</c:v>
                </c:pt>
                <c:pt idx="6471">
                  <c:v>137.5</c:v>
                </c:pt>
                <c:pt idx="6472">
                  <c:v>137.5</c:v>
                </c:pt>
                <c:pt idx="6473">
                  <c:v>137.5</c:v>
                </c:pt>
                <c:pt idx="6474">
                  <c:v>137.5</c:v>
                </c:pt>
                <c:pt idx="6475">
                  <c:v>137.6</c:v>
                </c:pt>
                <c:pt idx="6476">
                  <c:v>137.6</c:v>
                </c:pt>
                <c:pt idx="6477">
                  <c:v>137.6</c:v>
                </c:pt>
                <c:pt idx="6478">
                  <c:v>137.6</c:v>
                </c:pt>
                <c:pt idx="6479">
                  <c:v>137.69999999999999</c:v>
                </c:pt>
                <c:pt idx="6480">
                  <c:v>137.69999999999999</c:v>
                </c:pt>
                <c:pt idx="6481">
                  <c:v>137.69999999999999</c:v>
                </c:pt>
                <c:pt idx="6482">
                  <c:v>137.69999999999999</c:v>
                </c:pt>
                <c:pt idx="6483">
                  <c:v>137.80000000000001</c:v>
                </c:pt>
                <c:pt idx="6484">
                  <c:v>137.80000000000001</c:v>
                </c:pt>
                <c:pt idx="6485">
                  <c:v>137.80000000000001</c:v>
                </c:pt>
                <c:pt idx="6486">
                  <c:v>137.80000000000001</c:v>
                </c:pt>
                <c:pt idx="6487">
                  <c:v>137.9</c:v>
                </c:pt>
                <c:pt idx="6488">
                  <c:v>137.9</c:v>
                </c:pt>
                <c:pt idx="6489">
                  <c:v>137.9</c:v>
                </c:pt>
                <c:pt idx="6490">
                  <c:v>138</c:v>
                </c:pt>
                <c:pt idx="6491">
                  <c:v>138</c:v>
                </c:pt>
                <c:pt idx="6492">
                  <c:v>138</c:v>
                </c:pt>
                <c:pt idx="6493">
                  <c:v>138</c:v>
                </c:pt>
                <c:pt idx="6494">
                  <c:v>138.1</c:v>
                </c:pt>
                <c:pt idx="6495">
                  <c:v>138.1</c:v>
                </c:pt>
                <c:pt idx="6496">
                  <c:v>138.1</c:v>
                </c:pt>
                <c:pt idx="6497">
                  <c:v>138.1</c:v>
                </c:pt>
                <c:pt idx="6498">
                  <c:v>138.19999999999999</c:v>
                </c:pt>
                <c:pt idx="6499">
                  <c:v>138.19999999999999</c:v>
                </c:pt>
                <c:pt idx="6500">
                  <c:v>138.19999999999999</c:v>
                </c:pt>
                <c:pt idx="6501">
                  <c:v>138.19999999999999</c:v>
                </c:pt>
                <c:pt idx="6502">
                  <c:v>138.30000000000001</c:v>
                </c:pt>
                <c:pt idx="6503">
                  <c:v>138.30000000000001</c:v>
                </c:pt>
                <c:pt idx="6504">
                  <c:v>138.30000000000001</c:v>
                </c:pt>
                <c:pt idx="6505">
                  <c:v>138.30000000000001</c:v>
                </c:pt>
                <c:pt idx="6506">
                  <c:v>138.4</c:v>
                </c:pt>
                <c:pt idx="6507">
                  <c:v>138.4</c:v>
                </c:pt>
                <c:pt idx="6508">
                  <c:v>138.4</c:v>
                </c:pt>
                <c:pt idx="6509">
                  <c:v>138.4</c:v>
                </c:pt>
                <c:pt idx="6510">
                  <c:v>138.4</c:v>
                </c:pt>
                <c:pt idx="6511">
                  <c:v>138.5</c:v>
                </c:pt>
                <c:pt idx="6512">
                  <c:v>138.5</c:v>
                </c:pt>
                <c:pt idx="6513">
                  <c:v>138.5</c:v>
                </c:pt>
                <c:pt idx="6514">
                  <c:v>138.6</c:v>
                </c:pt>
                <c:pt idx="6515">
                  <c:v>138.6</c:v>
                </c:pt>
                <c:pt idx="6516">
                  <c:v>138.6</c:v>
                </c:pt>
                <c:pt idx="6517">
                  <c:v>138.6</c:v>
                </c:pt>
                <c:pt idx="6518">
                  <c:v>138.69999999999999</c:v>
                </c:pt>
                <c:pt idx="6519">
                  <c:v>138.69999999999999</c:v>
                </c:pt>
                <c:pt idx="6520">
                  <c:v>138.69999999999999</c:v>
                </c:pt>
                <c:pt idx="6521">
                  <c:v>138.69999999999999</c:v>
                </c:pt>
                <c:pt idx="6522">
                  <c:v>138.80000000000001</c:v>
                </c:pt>
                <c:pt idx="6523">
                  <c:v>138.80000000000001</c:v>
                </c:pt>
                <c:pt idx="6524">
                  <c:v>138.80000000000001</c:v>
                </c:pt>
                <c:pt idx="6525">
                  <c:v>138.80000000000001</c:v>
                </c:pt>
                <c:pt idx="6526">
                  <c:v>138.9</c:v>
                </c:pt>
                <c:pt idx="6527">
                  <c:v>138.9</c:v>
                </c:pt>
                <c:pt idx="6528">
                  <c:v>138.9</c:v>
                </c:pt>
                <c:pt idx="6529">
                  <c:v>138.9</c:v>
                </c:pt>
                <c:pt idx="6530">
                  <c:v>139</c:v>
                </c:pt>
                <c:pt idx="6531">
                  <c:v>139</c:v>
                </c:pt>
                <c:pt idx="6532">
                  <c:v>139</c:v>
                </c:pt>
                <c:pt idx="6533">
                  <c:v>139.1</c:v>
                </c:pt>
                <c:pt idx="6534">
                  <c:v>139.1</c:v>
                </c:pt>
                <c:pt idx="6535">
                  <c:v>139.1</c:v>
                </c:pt>
                <c:pt idx="6536">
                  <c:v>139.1</c:v>
                </c:pt>
                <c:pt idx="6537">
                  <c:v>139.19999999999999</c:v>
                </c:pt>
                <c:pt idx="6538">
                  <c:v>139.19999999999999</c:v>
                </c:pt>
                <c:pt idx="6539">
                  <c:v>139.19999999999999</c:v>
                </c:pt>
                <c:pt idx="6540">
                  <c:v>139.19999999999999</c:v>
                </c:pt>
                <c:pt idx="6541">
                  <c:v>139.30000000000001</c:v>
                </c:pt>
                <c:pt idx="6542">
                  <c:v>139.30000000000001</c:v>
                </c:pt>
                <c:pt idx="6543">
                  <c:v>139.30000000000001</c:v>
                </c:pt>
                <c:pt idx="6544">
                  <c:v>139.30000000000001</c:v>
                </c:pt>
                <c:pt idx="6545">
                  <c:v>139.4</c:v>
                </c:pt>
                <c:pt idx="6546">
                  <c:v>139.4</c:v>
                </c:pt>
                <c:pt idx="6547">
                  <c:v>139.4</c:v>
                </c:pt>
                <c:pt idx="6548">
                  <c:v>139.5</c:v>
                </c:pt>
                <c:pt idx="6549">
                  <c:v>139.5</c:v>
                </c:pt>
                <c:pt idx="6550">
                  <c:v>139.5</c:v>
                </c:pt>
                <c:pt idx="6551">
                  <c:v>139.5</c:v>
                </c:pt>
                <c:pt idx="6552">
                  <c:v>139.6</c:v>
                </c:pt>
                <c:pt idx="6553">
                  <c:v>139.6</c:v>
                </c:pt>
                <c:pt idx="6554">
                  <c:v>139.6</c:v>
                </c:pt>
                <c:pt idx="6555">
                  <c:v>139.6</c:v>
                </c:pt>
                <c:pt idx="6556">
                  <c:v>139.69999999999999</c:v>
                </c:pt>
                <c:pt idx="6557">
                  <c:v>139.69999999999999</c:v>
                </c:pt>
                <c:pt idx="6558">
                  <c:v>139.69999999999999</c:v>
                </c:pt>
                <c:pt idx="6559">
                  <c:v>139.69999999999999</c:v>
                </c:pt>
                <c:pt idx="6560">
                  <c:v>139.80000000000001</c:v>
                </c:pt>
                <c:pt idx="6561">
                  <c:v>139.80000000000001</c:v>
                </c:pt>
                <c:pt idx="6562">
                  <c:v>139.80000000000001</c:v>
                </c:pt>
                <c:pt idx="6563">
                  <c:v>139.80000000000001</c:v>
                </c:pt>
                <c:pt idx="6564">
                  <c:v>139.9</c:v>
                </c:pt>
                <c:pt idx="6565">
                  <c:v>139.9</c:v>
                </c:pt>
                <c:pt idx="6566">
                  <c:v>139.9</c:v>
                </c:pt>
                <c:pt idx="6567">
                  <c:v>140</c:v>
                </c:pt>
                <c:pt idx="6568">
                  <c:v>140</c:v>
                </c:pt>
                <c:pt idx="6569">
                  <c:v>140</c:v>
                </c:pt>
                <c:pt idx="6570">
                  <c:v>140</c:v>
                </c:pt>
                <c:pt idx="6571">
                  <c:v>140.1</c:v>
                </c:pt>
                <c:pt idx="6572">
                  <c:v>140.1</c:v>
                </c:pt>
                <c:pt idx="6573">
                  <c:v>140.1</c:v>
                </c:pt>
                <c:pt idx="6574">
                  <c:v>140.1</c:v>
                </c:pt>
                <c:pt idx="6575">
                  <c:v>140.19999999999999</c:v>
                </c:pt>
                <c:pt idx="6576">
                  <c:v>140.19999999999999</c:v>
                </c:pt>
                <c:pt idx="6577">
                  <c:v>140.19999999999999</c:v>
                </c:pt>
                <c:pt idx="6578">
                  <c:v>140.19999999999999</c:v>
                </c:pt>
                <c:pt idx="6579">
                  <c:v>140.30000000000001</c:v>
                </c:pt>
                <c:pt idx="6580">
                  <c:v>140.30000000000001</c:v>
                </c:pt>
                <c:pt idx="6581">
                  <c:v>140.30000000000001</c:v>
                </c:pt>
                <c:pt idx="6582">
                  <c:v>140.30000000000001</c:v>
                </c:pt>
                <c:pt idx="6583">
                  <c:v>140.4</c:v>
                </c:pt>
                <c:pt idx="6584">
                  <c:v>140.4</c:v>
                </c:pt>
                <c:pt idx="6585">
                  <c:v>140.4</c:v>
                </c:pt>
                <c:pt idx="6586">
                  <c:v>140.4</c:v>
                </c:pt>
                <c:pt idx="6587">
                  <c:v>140.5</c:v>
                </c:pt>
                <c:pt idx="6588">
                  <c:v>140.5</c:v>
                </c:pt>
                <c:pt idx="6589">
                  <c:v>140.5</c:v>
                </c:pt>
                <c:pt idx="6590">
                  <c:v>140.6</c:v>
                </c:pt>
                <c:pt idx="6591">
                  <c:v>140.6</c:v>
                </c:pt>
                <c:pt idx="6592">
                  <c:v>140.6</c:v>
                </c:pt>
                <c:pt idx="6593">
                  <c:v>140.6</c:v>
                </c:pt>
                <c:pt idx="6594">
                  <c:v>140.69999999999999</c:v>
                </c:pt>
                <c:pt idx="6595">
                  <c:v>140.69999999999999</c:v>
                </c:pt>
                <c:pt idx="6596">
                  <c:v>140.69999999999999</c:v>
                </c:pt>
                <c:pt idx="6597">
                  <c:v>140.69999999999999</c:v>
                </c:pt>
                <c:pt idx="6598">
                  <c:v>140.80000000000001</c:v>
                </c:pt>
                <c:pt idx="6599">
                  <c:v>140.80000000000001</c:v>
                </c:pt>
                <c:pt idx="6600">
                  <c:v>140.80000000000001</c:v>
                </c:pt>
                <c:pt idx="6601">
                  <c:v>140.9</c:v>
                </c:pt>
                <c:pt idx="6602">
                  <c:v>140.9</c:v>
                </c:pt>
                <c:pt idx="6603">
                  <c:v>140.9</c:v>
                </c:pt>
                <c:pt idx="6604">
                  <c:v>140.9</c:v>
                </c:pt>
                <c:pt idx="6605">
                  <c:v>141</c:v>
                </c:pt>
                <c:pt idx="6606">
                  <c:v>141</c:v>
                </c:pt>
                <c:pt idx="6607">
                  <c:v>141</c:v>
                </c:pt>
                <c:pt idx="6608">
                  <c:v>141</c:v>
                </c:pt>
                <c:pt idx="6609">
                  <c:v>141.1</c:v>
                </c:pt>
                <c:pt idx="6610">
                  <c:v>141.1</c:v>
                </c:pt>
                <c:pt idx="6611">
                  <c:v>141.1</c:v>
                </c:pt>
                <c:pt idx="6612">
                  <c:v>141.1</c:v>
                </c:pt>
                <c:pt idx="6613">
                  <c:v>141.19999999999999</c:v>
                </c:pt>
                <c:pt idx="6614">
                  <c:v>141.19999999999999</c:v>
                </c:pt>
                <c:pt idx="6615">
                  <c:v>141.19999999999999</c:v>
                </c:pt>
                <c:pt idx="6616">
                  <c:v>141.30000000000001</c:v>
                </c:pt>
                <c:pt idx="6617">
                  <c:v>141.30000000000001</c:v>
                </c:pt>
                <c:pt idx="6618">
                  <c:v>141.30000000000001</c:v>
                </c:pt>
                <c:pt idx="6619">
                  <c:v>141.30000000000001</c:v>
                </c:pt>
                <c:pt idx="6620">
                  <c:v>141.4</c:v>
                </c:pt>
                <c:pt idx="6621">
                  <c:v>141.4</c:v>
                </c:pt>
                <c:pt idx="6622">
                  <c:v>141.4</c:v>
                </c:pt>
                <c:pt idx="6623">
                  <c:v>141.4</c:v>
                </c:pt>
                <c:pt idx="6624">
                  <c:v>141.5</c:v>
                </c:pt>
                <c:pt idx="6625">
                  <c:v>141.5</c:v>
                </c:pt>
                <c:pt idx="6626">
                  <c:v>141.5</c:v>
                </c:pt>
                <c:pt idx="6627">
                  <c:v>141.5</c:v>
                </c:pt>
                <c:pt idx="6628">
                  <c:v>141.6</c:v>
                </c:pt>
                <c:pt idx="6629">
                  <c:v>141.6</c:v>
                </c:pt>
                <c:pt idx="6630">
                  <c:v>141.6</c:v>
                </c:pt>
                <c:pt idx="6631">
                  <c:v>141.69999999999999</c:v>
                </c:pt>
                <c:pt idx="6632">
                  <c:v>141.6</c:v>
                </c:pt>
                <c:pt idx="6633">
                  <c:v>141.6</c:v>
                </c:pt>
                <c:pt idx="6634">
                  <c:v>141.6</c:v>
                </c:pt>
                <c:pt idx="6635">
                  <c:v>141.6</c:v>
                </c:pt>
                <c:pt idx="6636">
                  <c:v>141.6</c:v>
                </c:pt>
                <c:pt idx="6637">
                  <c:v>141.6</c:v>
                </c:pt>
                <c:pt idx="6638">
                  <c:v>141.6</c:v>
                </c:pt>
                <c:pt idx="6639">
                  <c:v>141.6</c:v>
                </c:pt>
                <c:pt idx="6640">
                  <c:v>141.6</c:v>
                </c:pt>
                <c:pt idx="6641">
                  <c:v>141.6</c:v>
                </c:pt>
                <c:pt idx="6642">
                  <c:v>141.6</c:v>
                </c:pt>
                <c:pt idx="6643">
                  <c:v>141.6</c:v>
                </c:pt>
                <c:pt idx="6644">
                  <c:v>141.6</c:v>
                </c:pt>
                <c:pt idx="6645">
                  <c:v>141.6</c:v>
                </c:pt>
                <c:pt idx="6646">
                  <c:v>141.6</c:v>
                </c:pt>
                <c:pt idx="6647">
                  <c:v>141.6</c:v>
                </c:pt>
                <c:pt idx="6648">
                  <c:v>141.6</c:v>
                </c:pt>
                <c:pt idx="6649">
                  <c:v>141.6</c:v>
                </c:pt>
                <c:pt idx="6650">
                  <c:v>141.6</c:v>
                </c:pt>
                <c:pt idx="6651">
                  <c:v>141.6</c:v>
                </c:pt>
                <c:pt idx="6652">
                  <c:v>141.6</c:v>
                </c:pt>
                <c:pt idx="6653">
                  <c:v>141.6</c:v>
                </c:pt>
                <c:pt idx="6654">
                  <c:v>141.6</c:v>
                </c:pt>
                <c:pt idx="6655">
                  <c:v>141.6</c:v>
                </c:pt>
                <c:pt idx="6656">
                  <c:v>141.6</c:v>
                </c:pt>
                <c:pt idx="6657">
                  <c:v>141.6</c:v>
                </c:pt>
                <c:pt idx="6658">
                  <c:v>141.6</c:v>
                </c:pt>
                <c:pt idx="6659">
                  <c:v>141.6</c:v>
                </c:pt>
                <c:pt idx="6660">
                  <c:v>141.6</c:v>
                </c:pt>
                <c:pt idx="6661">
                  <c:v>141.6</c:v>
                </c:pt>
                <c:pt idx="6662">
                  <c:v>141.6</c:v>
                </c:pt>
                <c:pt idx="6663">
                  <c:v>141.6</c:v>
                </c:pt>
                <c:pt idx="6664">
                  <c:v>141.6</c:v>
                </c:pt>
                <c:pt idx="6665">
                  <c:v>141.6</c:v>
                </c:pt>
                <c:pt idx="6666">
                  <c:v>141.6</c:v>
                </c:pt>
                <c:pt idx="6667">
                  <c:v>141.6</c:v>
                </c:pt>
                <c:pt idx="6668">
                  <c:v>141.6</c:v>
                </c:pt>
                <c:pt idx="6669">
                  <c:v>141.6</c:v>
                </c:pt>
                <c:pt idx="6670">
                  <c:v>141.5</c:v>
                </c:pt>
                <c:pt idx="6671">
                  <c:v>141.5</c:v>
                </c:pt>
                <c:pt idx="6672">
                  <c:v>141.5</c:v>
                </c:pt>
                <c:pt idx="6673">
                  <c:v>141.5</c:v>
                </c:pt>
                <c:pt idx="6674">
                  <c:v>141.5</c:v>
                </c:pt>
                <c:pt idx="6675">
                  <c:v>141.5</c:v>
                </c:pt>
                <c:pt idx="6676">
                  <c:v>141.5</c:v>
                </c:pt>
                <c:pt idx="6677">
                  <c:v>141.5</c:v>
                </c:pt>
                <c:pt idx="6678">
                  <c:v>141.5</c:v>
                </c:pt>
                <c:pt idx="6679">
                  <c:v>141.5</c:v>
                </c:pt>
                <c:pt idx="6680">
                  <c:v>141.5</c:v>
                </c:pt>
                <c:pt idx="6681">
                  <c:v>141.5</c:v>
                </c:pt>
                <c:pt idx="6682">
                  <c:v>141.5</c:v>
                </c:pt>
                <c:pt idx="6683">
                  <c:v>141.5</c:v>
                </c:pt>
                <c:pt idx="6684">
                  <c:v>141.5</c:v>
                </c:pt>
                <c:pt idx="6685">
                  <c:v>141.5</c:v>
                </c:pt>
                <c:pt idx="6686">
                  <c:v>141.5</c:v>
                </c:pt>
                <c:pt idx="6687">
                  <c:v>141.5</c:v>
                </c:pt>
                <c:pt idx="6688">
                  <c:v>141.5</c:v>
                </c:pt>
                <c:pt idx="6689">
                  <c:v>141.5</c:v>
                </c:pt>
                <c:pt idx="6690">
                  <c:v>141.5</c:v>
                </c:pt>
                <c:pt idx="6691">
                  <c:v>141.5</c:v>
                </c:pt>
                <c:pt idx="6692">
                  <c:v>141.5</c:v>
                </c:pt>
                <c:pt idx="6693">
                  <c:v>141.5</c:v>
                </c:pt>
                <c:pt idx="6694">
                  <c:v>141.5</c:v>
                </c:pt>
                <c:pt idx="6695">
                  <c:v>141.5</c:v>
                </c:pt>
                <c:pt idx="6696">
                  <c:v>141.5</c:v>
                </c:pt>
                <c:pt idx="6697">
                  <c:v>141.5</c:v>
                </c:pt>
                <c:pt idx="6698">
                  <c:v>141.5</c:v>
                </c:pt>
                <c:pt idx="6699">
                  <c:v>141.5</c:v>
                </c:pt>
                <c:pt idx="6700">
                  <c:v>141.5</c:v>
                </c:pt>
                <c:pt idx="6701">
                  <c:v>141.5</c:v>
                </c:pt>
                <c:pt idx="6702">
                  <c:v>141.5</c:v>
                </c:pt>
                <c:pt idx="6703">
                  <c:v>141.4</c:v>
                </c:pt>
                <c:pt idx="6704">
                  <c:v>141.4</c:v>
                </c:pt>
                <c:pt idx="6705">
                  <c:v>141.4</c:v>
                </c:pt>
                <c:pt idx="6706">
                  <c:v>141.4</c:v>
                </c:pt>
                <c:pt idx="6707">
                  <c:v>141.4</c:v>
                </c:pt>
                <c:pt idx="6708">
                  <c:v>141.4</c:v>
                </c:pt>
                <c:pt idx="6709">
                  <c:v>141.4</c:v>
                </c:pt>
                <c:pt idx="6710">
                  <c:v>141.4</c:v>
                </c:pt>
                <c:pt idx="6711">
                  <c:v>141.4</c:v>
                </c:pt>
                <c:pt idx="6712">
                  <c:v>141.4</c:v>
                </c:pt>
                <c:pt idx="6713">
                  <c:v>141.4</c:v>
                </c:pt>
                <c:pt idx="6714">
                  <c:v>141.4</c:v>
                </c:pt>
                <c:pt idx="6715">
                  <c:v>141.4</c:v>
                </c:pt>
                <c:pt idx="6716">
                  <c:v>141.4</c:v>
                </c:pt>
                <c:pt idx="6717">
                  <c:v>141.4</c:v>
                </c:pt>
                <c:pt idx="6718">
                  <c:v>141.4</c:v>
                </c:pt>
                <c:pt idx="6719">
                  <c:v>141.4</c:v>
                </c:pt>
                <c:pt idx="6720">
                  <c:v>141.4</c:v>
                </c:pt>
                <c:pt idx="6721">
                  <c:v>141.4</c:v>
                </c:pt>
                <c:pt idx="6722">
                  <c:v>141.4</c:v>
                </c:pt>
                <c:pt idx="6723">
                  <c:v>141.4</c:v>
                </c:pt>
                <c:pt idx="6724">
                  <c:v>141.4</c:v>
                </c:pt>
                <c:pt idx="6725">
                  <c:v>141.4</c:v>
                </c:pt>
                <c:pt idx="6726">
                  <c:v>141.4</c:v>
                </c:pt>
                <c:pt idx="6727">
                  <c:v>141.4</c:v>
                </c:pt>
                <c:pt idx="6728">
                  <c:v>141.4</c:v>
                </c:pt>
                <c:pt idx="6729">
                  <c:v>141.4</c:v>
                </c:pt>
                <c:pt idx="6730">
                  <c:v>141.4</c:v>
                </c:pt>
                <c:pt idx="6731">
                  <c:v>141.4</c:v>
                </c:pt>
                <c:pt idx="6732">
                  <c:v>141.4</c:v>
                </c:pt>
                <c:pt idx="6733">
                  <c:v>141.4</c:v>
                </c:pt>
                <c:pt idx="6734">
                  <c:v>141.4</c:v>
                </c:pt>
                <c:pt idx="6735">
                  <c:v>141.4</c:v>
                </c:pt>
                <c:pt idx="6736">
                  <c:v>141.4</c:v>
                </c:pt>
                <c:pt idx="6737">
                  <c:v>141.4</c:v>
                </c:pt>
                <c:pt idx="6738">
                  <c:v>141.4</c:v>
                </c:pt>
                <c:pt idx="6739">
                  <c:v>141.4</c:v>
                </c:pt>
                <c:pt idx="6740">
                  <c:v>141.4</c:v>
                </c:pt>
                <c:pt idx="6741">
                  <c:v>141.30000000000001</c:v>
                </c:pt>
                <c:pt idx="6742">
                  <c:v>141.30000000000001</c:v>
                </c:pt>
                <c:pt idx="6743">
                  <c:v>141.30000000000001</c:v>
                </c:pt>
                <c:pt idx="6744">
                  <c:v>141.30000000000001</c:v>
                </c:pt>
                <c:pt idx="6745">
                  <c:v>141.30000000000001</c:v>
                </c:pt>
                <c:pt idx="6746">
                  <c:v>141.30000000000001</c:v>
                </c:pt>
                <c:pt idx="6747">
                  <c:v>141.30000000000001</c:v>
                </c:pt>
                <c:pt idx="6748">
                  <c:v>141.30000000000001</c:v>
                </c:pt>
                <c:pt idx="6749">
                  <c:v>141.30000000000001</c:v>
                </c:pt>
                <c:pt idx="6750">
                  <c:v>141.30000000000001</c:v>
                </c:pt>
                <c:pt idx="6751">
                  <c:v>141.30000000000001</c:v>
                </c:pt>
                <c:pt idx="6752">
                  <c:v>141.30000000000001</c:v>
                </c:pt>
                <c:pt idx="6753">
                  <c:v>141.30000000000001</c:v>
                </c:pt>
                <c:pt idx="6754">
                  <c:v>141.30000000000001</c:v>
                </c:pt>
                <c:pt idx="6755">
                  <c:v>141.30000000000001</c:v>
                </c:pt>
                <c:pt idx="6756">
                  <c:v>141.30000000000001</c:v>
                </c:pt>
                <c:pt idx="6757">
                  <c:v>141.30000000000001</c:v>
                </c:pt>
                <c:pt idx="6758">
                  <c:v>141.30000000000001</c:v>
                </c:pt>
                <c:pt idx="6759">
                  <c:v>141.30000000000001</c:v>
                </c:pt>
                <c:pt idx="6760">
                  <c:v>141.30000000000001</c:v>
                </c:pt>
                <c:pt idx="6761">
                  <c:v>141.30000000000001</c:v>
                </c:pt>
                <c:pt idx="6762">
                  <c:v>141.30000000000001</c:v>
                </c:pt>
                <c:pt idx="6763">
                  <c:v>141.30000000000001</c:v>
                </c:pt>
                <c:pt idx="6764">
                  <c:v>141.30000000000001</c:v>
                </c:pt>
                <c:pt idx="6765">
                  <c:v>141.30000000000001</c:v>
                </c:pt>
                <c:pt idx="6766">
                  <c:v>141.30000000000001</c:v>
                </c:pt>
                <c:pt idx="6767">
                  <c:v>141.30000000000001</c:v>
                </c:pt>
                <c:pt idx="6768">
                  <c:v>141.30000000000001</c:v>
                </c:pt>
                <c:pt idx="6769">
                  <c:v>141.30000000000001</c:v>
                </c:pt>
                <c:pt idx="6770">
                  <c:v>141.30000000000001</c:v>
                </c:pt>
                <c:pt idx="6771">
                  <c:v>141.30000000000001</c:v>
                </c:pt>
                <c:pt idx="6772">
                  <c:v>141.30000000000001</c:v>
                </c:pt>
                <c:pt idx="6773">
                  <c:v>141.30000000000001</c:v>
                </c:pt>
                <c:pt idx="6774">
                  <c:v>141.30000000000001</c:v>
                </c:pt>
                <c:pt idx="6775">
                  <c:v>141.30000000000001</c:v>
                </c:pt>
                <c:pt idx="6776">
                  <c:v>141.19999999999999</c:v>
                </c:pt>
                <c:pt idx="6777">
                  <c:v>141.19999999999999</c:v>
                </c:pt>
                <c:pt idx="6778">
                  <c:v>141.19999999999999</c:v>
                </c:pt>
                <c:pt idx="6779">
                  <c:v>141.19999999999999</c:v>
                </c:pt>
                <c:pt idx="6780">
                  <c:v>141.19999999999999</c:v>
                </c:pt>
                <c:pt idx="6781">
                  <c:v>141.19999999999999</c:v>
                </c:pt>
                <c:pt idx="6782">
                  <c:v>141.19999999999999</c:v>
                </c:pt>
                <c:pt idx="6783">
                  <c:v>141.19999999999999</c:v>
                </c:pt>
                <c:pt idx="6784">
                  <c:v>141.19999999999999</c:v>
                </c:pt>
                <c:pt idx="6785">
                  <c:v>141.19999999999999</c:v>
                </c:pt>
                <c:pt idx="6786">
                  <c:v>141.19999999999999</c:v>
                </c:pt>
                <c:pt idx="6787">
                  <c:v>141.19999999999999</c:v>
                </c:pt>
                <c:pt idx="6788">
                  <c:v>141.19999999999999</c:v>
                </c:pt>
                <c:pt idx="6789">
                  <c:v>141.19999999999999</c:v>
                </c:pt>
                <c:pt idx="6790">
                  <c:v>141.19999999999999</c:v>
                </c:pt>
                <c:pt idx="6791">
                  <c:v>141.19999999999999</c:v>
                </c:pt>
                <c:pt idx="6792">
                  <c:v>141.19999999999999</c:v>
                </c:pt>
                <c:pt idx="6793">
                  <c:v>141.19999999999999</c:v>
                </c:pt>
                <c:pt idx="6794">
                  <c:v>141.19999999999999</c:v>
                </c:pt>
                <c:pt idx="6795">
                  <c:v>141.19999999999999</c:v>
                </c:pt>
                <c:pt idx="6796">
                  <c:v>141.19999999999999</c:v>
                </c:pt>
                <c:pt idx="6797">
                  <c:v>141.19999999999999</c:v>
                </c:pt>
                <c:pt idx="6798">
                  <c:v>141.19999999999999</c:v>
                </c:pt>
                <c:pt idx="6799">
                  <c:v>141.19999999999999</c:v>
                </c:pt>
                <c:pt idx="6800">
                  <c:v>141.19999999999999</c:v>
                </c:pt>
                <c:pt idx="6801">
                  <c:v>141.19999999999999</c:v>
                </c:pt>
                <c:pt idx="6802">
                  <c:v>141.19999999999999</c:v>
                </c:pt>
                <c:pt idx="6803">
                  <c:v>141.19999999999999</c:v>
                </c:pt>
                <c:pt idx="6804">
                  <c:v>141.19999999999999</c:v>
                </c:pt>
                <c:pt idx="6805">
                  <c:v>141.19999999999999</c:v>
                </c:pt>
                <c:pt idx="6806">
                  <c:v>141.19999999999999</c:v>
                </c:pt>
                <c:pt idx="6807">
                  <c:v>141.19999999999999</c:v>
                </c:pt>
                <c:pt idx="6808">
                  <c:v>141.19999999999999</c:v>
                </c:pt>
                <c:pt idx="6809">
                  <c:v>141.19999999999999</c:v>
                </c:pt>
                <c:pt idx="6810">
                  <c:v>141.19999999999999</c:v>
                </c:pt>
                <c:pt idx="6811">
                  <c:v>141.1</c:v>
                </c:pt>
                <c:pt idx="6812">
                  <c:v>141.1</c:v>
                </c:pt>
                <c:pt idx="6813">
                  <c:v>141.1</c:v>
                </c:pt>
                <c:pt idx="6814">
                  <c:v>141.1</c:v>
                </c:pt>
                <c:pt idx="6815">
                  <c:v>141.1</c:v>
                </c:pt>
                <c:pt idx="6816">
                  <c:v>141.1</c:v>
                </c:pt>
                <c:pt idx="6817">
                  <c:v>141.1</c:v>
                </c:pt>
                <c:pt idx="6818">
                  <c:v>141.1</c:v>
                </c:pt>
                <c:pt idx="6819">
                  <c:v>141.1</c:v>
                </c:pt>
                <c:pt idx="6820">
                  <c:v>141.1</c:v>
                </c:pt>
                <c:pt idx="6821">
                  <c:v>141.1</c:v>
                </c:pt>
                <c:pt idx="6822">
                  <c:v>141.1</c:v>
                </c:pt>
                <c:pt idx="6823">
                  <c:v>141.1</c:v>
                </c:pt>
                <c:pt idx="6824">
                  <c:v>141.1</c:v>
                </c:pt>
                <c:pt idx="6825">
                  <c:v>141.1</c:v>
                </c:pt>
                <c:pt idx="6826">
                  <c:v>141.1</c:v>
                </c:pt>
                <c:pt idx="6827">
                  <c:v>141.1</c:v>
                </c:pt>
                <c:pt idx="6828">
                  <c:v>141.1</c:v>
                </c:pt>
                <c:pt idx="6829">
                  <c:v>141.1</c:v>
                </c:pt>
                <c:pt idx="6830">
                  <c:v>141.1</c:v>
                </c:pt>
                <c:pt idx="6831">
                  <c:v>141.1</c:v>
                </c:pt>
                <c:pt idx="6832">
                  <c:v>141.1</c:v>
                </c:pt>
                <c:pt idx="6833">
                  <c:v>141.1</c:v>
                </c:pt>
                <c:pt idx="6834">
                  <c:v>141.1</c:v>
                </c:pt>
                <c:pt idx="6835">
                  <c:v>141.1</c:v>
                </c:pt>
                <c:pt idx="6836">
                  <c:v>141.1</c:v>
                </c:pt>
                <c:pt idx="6837">
                  <c:v>141.1</c:v>
                </c:pt>
                <c:pt idx="6838">
                  <c:v>141.1</c:v>
                </c:pt>
                <c:pt idx="6839">
                  <c:v>141.1</c:v>
                </c:pt>
                <c:pt idx="6840">
                  <c:v>141.1</c:v>
                </c:pt>
                <c:pt idx="6841">
                  <c:v>141</c:v>
                </c:pt>
                <c:pt idx="6842">
                  <c:v>141</c:v>
                </c:pt>
                <c:pt idx="6843">
                  <c:v>141</c:v>
                </c:pt>
                <c:pt idx="6844">
                  <c:v>141</c:v>
                </c:pt>
                <c:pt idx="6845">
                  <c:v>141</c:v>
                </c:pt>
                <c:pt idx="6846">
                  <c:v>141</c:v>
                </c:pt>
                <c:pt idx="6847">
                  <c:v>141</c:v>
                </c:pt>
                <c:pt idx="6848">
                  <c:v>141</c:v>
                </c:pt>
                <c:pt idx="6849">
                  <c:v>141</c:v>
                </c:pt>
                <c:pt idx="6850">
                  <c:v>141</c:v>
                </c:pt>
                <c:pt idx="6851">
                  <c:v>141</c:v>
                </c:pt>
                <c:pt idx="6852">
                  <c:v>141</c:v>
                </c:pt>
                <c:pt idx="6853">
                  <c:v>141</c:v>
                </c:pt>
                <c:pt idx="6854">
                  <c:v>141</c:v>
                </c:pt>
                <c:pt idx="6855">
                  <c:v>141</c:v>
                </c:pt>
                <c:pt idx="6856">
                  <c:v>141</c:v>
                </c:pt>
                <c:pt idx="6857">
                  <c:v>141</c:v>
                </c:pt>
                <c:pt idx="6858">
                  <c:v>141</c:v>
                </c:pt>
                <c:pt idx="6859">
                  <c:v>141</c:v>
                </c:pt>
                <c:pt idx="6860">
                  <c:v>141</c:v>
                </c:pt>
                <c:pt idx="6861">
                  <c:v>141</c:v>
                </c:pt>
                <c:pt idx="6862">
                  <c:v>141</c:v>
                </c:pt>
                <c:pt idx="6863">
                  <c:v>141</c:v>
                </c:pt>
                <c:pt idx="6864">
                  <c:v>141</c:v>
                </c:pt>
                <c:pt idx="6865">
                  <c:v>141</c:v>
                </c:pt>
                <c:pt idx="6866">
                  <c:v>141</c:v>
                </c:pt>
                <c:pt idx="6867">
                  <c:v>141</c:v>
                </c:pt>
                <c:pt idx="6868">
                  <c:v>141</c:v>
                </c:pt>
                <c:pt idx="6869">
                  <c:v>141</c:v>
                </c:pt>
                <c:pt idx="6870">
                  <c:v>141</c:v>
                </c:pt>
                <c:pt idx="6871">
                  <c:v>141</c:v>
                </c:pt>
                <c:pt idx="6872">
                  <c:v>141</c:v>
                </c:pt>
                <c:pt idx="6873">
                  <c:v>141</c:v>
                </c:pt>
                <c:pt idx="6874">
                  <c:v>141</c:v>
                </c:pt>
                <c:pt idx="6875">
                  <c:v>141</c:v>
                </c:pt>
                <c:pt idx="6876">
                  <c:v>141</c:v>
                </c:pt>
                <c:pt idx="6877">
                  <c:v>140.9</c:v>
                </c:pt>
                <c:pt idx="6878">
                  <c:v>140.9</c:v>
                </c:pt>
                <c:pt idx="6879">
                  <c:v>140.9</c:v>
                </c:pt>
                <c:pt idx="6880">
                  <c:v>140.9</c:v>
                </c:pt>
                <c:pt idx="6881">
                  <c:v>140.9</c:v>
                </c:pt>
                <c:pt idx="6882">
                  <c:v>140.9</c:v>
                </c:pt>
                <c:pt idx="6883">
                  <c:v>140.9</c:v>
                </c:pt>
                <c:pt idx="6884">
                  <c:v>140.9</c:v>
                </c:pt>
                <c:pt idx="6885">
                  <c:v>140.9</c:v>
                </c:pt>
                <c:pt idx="6886">
                  <c:v>140.9</c:v>
                </c:pt>
                <c:pt idx="6887">
                  <c:v>140.9</c:v>
                </c:pt>
                <c:pt idx="6888">
                  <c:v>140.9</c:v>
                </c:pt>
                <c:pt idx="6889">
                  <c:v>140.9</c:v>
                </c:pt>
                <c:pt idx="6890">
                  <c:v>140.9</c:v>
                </c:pt>
                <c:pt idx="6891">
                  <c:v>140.9</c:v>
                </c:pt>
                <c:pt idx="6892">
                  <c:v>140.9</c:v>
                </c:pt>
                <c:pt idx="6893">
                  <c:v>140.9</c:v>
                </c:pt>
                <c:pt idx="6894">
                  <c:v>140.9</c:v>
                </c:pt>
                <c:pt idx="6895">
                  <c:v>140.9</c:v>
                </c:pt>
                <c:pt idx="6896">
                  <c:v>140.9</c:v>
                </c:pt>
                <c:pt idx="6897">
                  <c:v>140.9</c:v>
                </c:pt>
                <c:pt idx="6898">
                  <c:v>140.9</c:v>
                </c:pt>
                <c:pt idx="6899">
                  <c:v>140.9</c:v>
                </c:pt>
                <c:pt idx="6900">
                  <c:v>140.9</c:v>
                </c:pt>
                <c:pt idx="6901">
                  <c:v>140.9</c:v>
                </c:pt>
                <c:pt idx="6902">
                  <c:v>140.9</c:v>
                </c:pt>
                <c:pt idx="6903">
                  <c:v>140.9</c:v>
                </c:pt>
                <c:pt idx="6904">
                  <c:v>140.9</c:v>
                </c:pt>
                <c:pt idx="6905">
                  <c:v>140.9</c:v>
                </c:pt>
                <c:pt idx="6906">
                  <c:v>140.9</c:v>
                </c:pt>
                <c:pt idx="6907">
                  <c:v>140.9</c:v>
                </c:pt>
                <c:pt idx="6908">
                  <c:v>140.9</c:v>
                </c:pt>
                <c:pt idx="6909">
                  <c:v>140.80000000000001</c:v>
                </c:pt>
                <c:pt idx="6910">
                  <c:v>140.80000000000001</c:v>
                </c:pt>
                <c:pt idx="6911">
                  <c:v>140.80000000000001</c:v>
                </c:pt>
                <c:pt idx="6912">
                  <c:v>140.80000000000001</c:v>
                </c:pt>
                <c:pt idx="6913">
                  <c:v>140.80000000000001</c:v>
                </c:pt>
                <c:pt idx="6914">
                  <c:v>140.80000000000001</c:v>
                </c:pt>
                <c:pt idx="6915">
                  <c:v>140.80000000000001</c:v>
                </c:pt>
                <c:pt idx="6916">
                  <c:v>140.80000000000001</c:v>
                </c:pt>
                <c:pt idx="6917">
                  <c:v>140.80000000000001</c:v>
                </c:pt>
                <c:pt idx="6918">
                  <c:v>140.80000000000001</c:v>
                </c:pt>
                <c:pt idx="6919">
                  <c:v>140.80000000000001</c:v>
                </c:pt>
                <c:pt idx="6920">
                  <c:v>140.80000000000001</c:v>
                </c:pt>
                <c:pt idx="6921">
                  <c:v>140.80000000000001</c:v>
                </c:pt>
                <c:pt idx="6922">
                  <c:v>140.80000000000001</c:v>
                </c:pt>
                <c:pt idx="6923">
                  <c:v>140.80000000000001</c:v>
                </c:pt>
                <c:pt idx="6924">
                  <c:v>140.80000000000001</c:v>
                </c:pt>
                <c:pt idx="6925">
                  <c:v>140.80000000000001</c:v>
                </c:pt>
                <c:pt idx="6926">
                  <c:v>140.80000000000001</c:v>
                </c:pt>
                <c:pt idx="6927">
                  <c:v>140.80000000000001</c:v>
                </c:pt>
                <c:pt idx="6928">
                  <c:v>140.80000000000001</c:v>
                </c:pt>
                <c:pt idx="6929">
                  <c:v>140.80000000000001</c:v>
                </c:pt>
                <c:pt idx="6930">
                  <c:v>140.80000000000001</c:v>
                </c:pt>
                <c:pt idx="6931">
                  <c:v>140.80000000000001</c:v>
                </c:pt>
                <c:pt idx="6932">
                  <c:v>140.80000000000001</c:v>
                </c:pt>
                <c:pt idx="6933">
                  <c:v>140.80000000000001</c:v>
                </c:pt>
                <c:pt idx="6934">
                  <c:v>140.80000000000001</c:v>
                </c:pt>
                <c:pt idx="6935">
                  <c:v>140.80000000000001</c:v>
                </c:pt>
                <c:pt idx="6936">
                  <c:v>140.80000000000001</c:v>
                </c:pt>
                <c:pt idx="6937">
                  <c:v>140.80000000000001</c:v>
                </c:pt>
                <c:pt idx="6938">
                  <c:v>140.80000000000001</c:v>
                </c:pt>
                <c:pt idx="6939">
                  <c:v>140.69999999999999</c:v>
                </c:pt>
                <c:pt idx="6940">
                  <c:v>140.69999999999999</c:v>
                </c:pt>
                <c:pt idx="6941">
                  <c:v>140.69999999999999</c:v>
                </c:pt>
                <c:pt idx="6942">
                  <c:v>140.69999999999999</c:v>
                </c:pt>
                <c:pt idx="6943">
                  <c:v>140.69999999999999</c:v>
                </c:pt>
                <c:pt idx="6944">
                  <c:v>140.69999999999999</c:v>
                </c:pt>
                <c:pt idx="6945">
                  <c:v>140.69999999999999</c:v>
                </c:pt>
                <c:pt idx="6946">
                  <c:v>140.69999999999999</c:v>
                </c:pt>
                <c:pt idx="6947">
                  <c:v>140.69999999999999</c:v>
                </c:pt>
                <c:pt idx="6948">
                  <c:v>140.69999999999999</c:v>
                </c:pt>
                <c:pt idx="6949">
                  <c:v>140.69999999999999</c:v>
                </c:pt>
                <c:pt idx="6950">
                  <c:v>140.69999999999999</c:v>
                </c:pt>
                <c:pt idx="6951">
                  <c:v>140.69999999999999</c:v>
                </c:pt>
                <c:pt idx="6952">
                  <c:v>140.69999999999999</c:v>
                </c:pt>
                <c:pt idx="6953">
                  <c:v>140.69999999999999</c:v>
                </c:pt>
                <c:pt idx="6954">
                  <c:v>140.69999999999999</c:v>
                </c:pt>
                <c:pt idx="6955">
                  <c:v>140.69999999999999</c:v>
                </c:pt>
                <c:pt idx="6956">
                  <c:v>140.69999999999999</c:v>
                </c:pt>
                <c:pt idx="6957">
                  <c:v>140.69999999999999</c:v>
                </c:pt>
                <c:pt idx="6958">
                  <c:v>140.69999999999999</c:v>
                </c:pt>
                <c:pt idx="6959">
                  <c:v>140.69999999999999</c:v>
                </c:pt>
                <c:pt idx="6960">
                  <c:v>140.69999999999999</c:v>
                </c:pt>
                <c:pt idx="6961">
                  <c:v>140.69999999999999</c:v>
                </c:pt>
                <c:pt idx="6962">
                  <c:v>140.69999999999999</c:v>
                </c:pt>
                <c:pt idx="6963">
                  <c:v>140.69999999999999</c:v>
                </c:pt>
                <c:pt idx="6964">
                  <c:v>140.69999999999999</c:v>
                </c:pt>
                <c:pt idx="6965">
                  <c:v>140.69999999999999</c:v>
                </c:pt>
                <c:pt idx="6966">
                  <c:v>140.69999999999999</c:v>
                </c:pt>
                <c:pt idx="6967">
                  <c:v>140.69999999999999</c:v>
                </c:pt>
                <c:pt idx="6968">
                  <c:v>140.6</c:v>
                </c:pt>
                <c:pt idx="6969">
                  <c:v>140.6</c:v>
                </c:pt>
                <c:pt idx="6970">
                  <c:v>140.6</c:v>
                </c:pt>
                <c:pt idx="6971">
                  <c:v>140.6</c:v>
                </c:pt>
                <c:pt idx="6972">
                  <c:v>140.6</c:v>
                </c:pt>
                <c:pt idx="6973">
                  <c:v>140.6</c:v>
                </c:pt>
                <c:pt idx="6974">
                  <c:v>140.6</c:v>
                </c:pt>
                <c:pt idx="6975">
                  <c:v>140.6</c:v>
                </c:pt>
                <c:pt idx="6976">
                  <c:v>140.6</c:v>
                </c:pt>
                <c:pt idx="6977">
                  <c:v>140.6</c:v>
                </c:pt>
                <c:pt idx="6978">
                  <c:v>140.6</c:v>
                </c:pt>
                <c:pt idx="6979">
                  <c:v>140.6</c:v>
                </c:pt>
                <c:pt idx="6980">
                  <c:v>140.6</c:v>
                </c:pt>
                <c:pt idx="6981">
                  <c:v>140.6</c:v>
                </c:pt>
                <c:pt idx="6982">
                  <c:v>140.6</c:v>
                </c:pt>
                <c:pt idx="6983">
                  <c:v>140.6</c:v>
                </c:pt>
                <c:pt idx="6984">
                  <c:v>140.6</c:v>
                </c:pt>
                <c:pt idx="6985">
                  <c:v>140.6</c:v>
                </c:pt>
                <c:pt idx="6986">
                  <c:v>140.6</c:v>
                </c:pt>
                <c:pt idx="6987">
                  <c:v>140.6</c:v>
                </c:pt>
                <c:pt idx="6988">
                  <c:v>140.6</c:v>
                </c:pt>
                <c:pt idx="6989">
                  <c:v>140.6</c:v>
                </c:pt>
                <c:pt idx="6990">
                  <c:v>140.6</c:v>
                </c:pt>
                <c:pt idx="6991">
                  <c:v>140.6</c:v>
                </c:pt>
                <c:pt idx="6992">
                  <c:v>140.6</c:v>
                </c:pt>
                <c:pt idx="6993">
                  <c:v>140.6</c:v>
                </c:pt>
                <c:pt idx="6994">
                  <c:v>140.6</c:v>
                </c:pt>
                <c:pt idx="6995">
                  <c:v>140.6</c:v>
                </c:pt>
                <c:pt idx="6996">
                  <c:v>140.6</c:v>
                </c:pt>
                <c:pt idx="6997">
                  <c:v>140.6</c:v>
                </c:pt>
                <c:pt idx="6998">
                  <c:v>140.5</c:v>
                </c:pt>
                <c:pt idx="6999">
                  <c:v>140.5</c:v>
                </c:pt>
                <c:pt idx="7000">
                  <c:v>140.5</c:v>
                </c:pt>
                <c:pt idx="7001">
                  <c:v>140.5</c:v>
                </c:pt>
                <c:pt idx="7002">
                  <c:v>140.5</c:v>
                </c:pt>
                <c:pt idx="7003">
                  <c:v>140.5</c:v>
                </c:pt>
                <c:pt idx="7004">
                  <c:v>140.5</c:v>
                </c:pt>
                <c:pt idx="7005">
                  <c:v>140.5</c:v>
                </c:pt>
                <c:pt idx="7006">
                  <c:v>140.5</c:v>
                </c:pt>
                <c:pt idx="7007">
                  <c:v>140.5</c:v>
                </c:pt>
                <c:pt idx="7008">
                  <c:v>140.5</c:v>
                </c:pt>
                <c:pt idx="7009">
                  <c:v>140.5</c:v>
                </c:pt>
                <c:pt idx="7010">
                  <c:v>140.5</c:v>
                </c:pt>
                <c:pt idx="7011">
                  <c:v>140.5</c:v>
                </c:pt>
                <c:pt idx="7012">
                  <c:v>140.5</c:v>
                </c:pt>
                <c:pt idx="7013">
                  <c:v>140.5</c:v>
                </c:pt>
                <c:pt idx="7014">
                  <c:v>140.5</c:v>
                </c:pt>
                <c:pt idx="7015">
                  <c:v>140.5</c:v>
                </c:pt>
                <c:pt idx="7016">
                  <c:v>140.5</c:v>
                </c:pt>
                <c:pt idx="7017">
                  <c:v>140.5</c:v>
                </c:pt>
                <c:pt idx="7018">
                  <c:v>140.5</c:v>
                </c:pt>
                <c:pt idx="7019">
                  <c:v>140.5</c:v>
                </c:pt>
                <c:pt idx="7020">
                  <c:v>140.5</c:v>
                </c:pt>
                <c:pt idx="7021">
                  <c:v>140.5</c:v>
                </c:pt>
                <c:pt idx="7022">
                  <c:v>140.5</c:v>
                </c:pt>
                <c:pt idx="7023">
                  <c:v>140.5</c:v>
                </c:pt>
                <c:pt idx="7024">
                  <c:v>140.5</c:v>
                </c:pt>
                <c:pt idx="7025">
                  <c:v>140.5</c:v>
                </c:pt>
                <c:pt idx="7026">
                  <c:v>140.4</c:v>
                </c:pt>
                <c:pt idx="7027">
                  <c:v>140.4</c:v>
                </c:pt>
                <c:pt idx="7028">
                  <c:v>140.4</c:v>
                </c:pt>
                <c:pt idx="7029">
                  <c:v>140.4</c:v>
                </c:pt>
                <c:pt idx="7030">
                  <c:v>140.4</c:v>
                </c:pt>
                <c:pt idx="7031">
                  <c:v>140.4</c:v>
                </c:pt>
                <c:pt idx="7032">
                  <c:v>140.4</c:v>
                </c:pt>
                <c:pt idx="7033">
                  <c:v>140.4</c:v>
                </c:pt>
                <c:pt idx="7034">
                  <c:v>140.4</c:v>
                </c:pt>
                <c:pt idx="7035">
                  <c:v>140.4</c:v>
                </c:pt>
                <c:pt idx="7036">
                  <c:v>140.4</c:v>
                </c:pt>
                <c:pt idx="7037">
                  <c:v>140.4</c:v>
                </c:pt>
                <c:pt idx="7038">
                  <c:v>140.4</c:v>
                </c:pt>
                <c:pt idx="7039">
                  <c:v>140.4</c:v>
                </c:pt>
                <c:pt idx="7040">
                  <c:v>140.4</c:v>
                </c:pt>
                <c:pt idx="7041">
                  <c:v>140.4</c:v>
                </c:pt>
                <c:pt idx="7042">
                  <c:v>140.4</c:v>
                </c:pt>
                <c:pt idx="7043">
                  <c:v>140.4</c:v>
                </c:pt>
                <c:pt idx="7044">
                  <c:v>140.4</c:v>
                </c:pt>
                <c:pt idx="7045">
                  <c:v>140.4</c:v>
                </c:pt>
                <c:pt idx="7046">
                  <c:v>140.4</c:v>
                </c:pt>
                <c:pt idx="7047">
                  <c:v>140.4</c:v>
                </c:pt>
                <c:pt idx="7048">
                  <c:v>140.4</c:v>
                </c:pt>
                <c:pt idx="7049">
                  <c:v>140.4</c:v>
                </c:pt>
                <c:pt idx="7050">
                  <c:v>140.4</c:v>
                </c:pt>
                <c:pt idx="7051">
                  <c:v>140.4</c:v>
                </c:pt>
                <c:pt idx="7052">
                  <c:v>140.4</c:v>
                </c:pt>
                <c:pt idx="7053">
                  <c:v>140.4</c:v>
                </c:pt>
                <c:pt idx="7054">
                  <c:v>140.4</c:v>
                </c:pt>
                <c:pt idx="7055">
                  <c:v>140.30000000000001</c:v>
                </c:pt>
                <c:pt idx="7056">
                  <c:v>140.30000000000001</c:v>
                </c:pt>
                <c:pt idx="7057">
                  <c:v>140.30000000000001</c:v>
                </c:pt>
                <c:pt idx="7058">
                  <c:v>140.30000000000001</c:v>
                </c:pt>
                <c:pt idx="7059">
                  <c:v>140.30000000000001</c:v>
                </c:pt>
                <c:pt idx="7060">
                  <c:v>140.30000000000001</c:v>
                </c:pt>
                <c:pt idx="7061">
                  <c:v>140.30000000000001</c:v>
                </c:pt>
                <c:pt idx="7062">
                  <c:v>140.30000000000001</c:v>
                </c:pt>
                <c:pt idx="7063">
                  <c:v>140.30000000000001</c:v>
                </c:pt>
                <c:pt idx="7064">
                  <c:v>140.30000000000001</c:v>
                </c:pt>
                <c:pt idx="7065">
                  <c:v>140.30000000000001</c:v>
                </c:pt>
                <c:pt idx="7066">
                  <c:v>140.30000000000001</c:v>
                </c:pt>
                <c:pt idx="7067">
                  <c:v>140.30000000000001</c:v>
                </c:pt>
                <c:pt idx="7068">
                  <c:v>140.30000000000001</c:v>
                </c:pt>
                <c:pt idx="7069">
                  <c:v>140.30000000000001</c:v>
                </c:pt>
                <c:pt idx="7070">
                  <c:v>140.30000000000001</c:v>
                </c:pt>
                <c:pt idx="7071">
                  <c:v>140.30000000000001</c:v>
                </c:pt>
                <c:pt idx="7072">
                  <c:v>140.30000000000001</c:v>
                </c:pt>
                <c:pt idx="7073">
                  <c:v>140.30000000000001</c:v>
                </c:pt>
                <c:pt idx="7074">
                  <c:v>140.30000000000001</c:v>
                </c:pt>
                <c:pt idx="7075">
                  <c:v>140.30000000000001</c:v>
                </c:pt>
                <c:pt idx="7076">
                  <c:v>140.30000000000001</c:v>
                </c:pt>
                <c:pt idx="7077">
                  <c:v>140.30000000000001</c:v>
                </c:pt>
                <c:pt idx="7078">
                  <c:v>140.30000000000001</c:v>
                </c:pt>
                <c:pt idx="7079">
                  <c:v>140.30000000000001</c:v>
                </c:pt>
                <c:pt idx="7080">
                  <c:v>140.30000000000001</c:v>
                </c:pt>
                <c:pt idx="7081">
                  <c:v>140.19999999999999</c:v>
                </c:pt>
                <c:pt idx="7082">
                  <c:v>140.19999999999999</c:v>
                </c:pt>
                <c:pt idx="7083">
                  <c:v>140.19999999999999</c:v>
                </c:pt>
                <c:pt idx="7084">
                  <c:v>140.19999999999999</c:v>
                </c:pt>
                <c:pt idx="7085">
                  <c:v>140.19999999999999</c:v>
                </c:pt>
                <c:pt idx="7086">
                  <c:v>140.19999999999999</c:v>
                </c:pt>
                <c:pt idx="7087">
                  <c:v>140.19999999999999</c:v>
                </c:pt>
                <c:pt idx="7088">
                  <c:v>140.19999999999999</c:v>
                </c:pt>
                <c:pt idx="7089">
                  <c:v>140.19999999999999</c:v>
                </c:pt>
                <c:pt idx="7090">
                  <c:v>140.19999999999999</c:v>
                </c:pt>
                <c:pt idx="7091">
                  <c:v>140.19999999999999</c:v>
                </c:pt>
                <c:pt idx="7092">
                  <c:v>140.19999999999999</c:v>
                </c:pt>
                <c:pt idx="7093">
                  <c:v>140.19999999999999</c:v>
                </c:pt>
                <c:pt idx="7094">
                  <c:v>140.19999999999999</c:v>
                </c:pt>
                <c:pt idx="7095">
                  <c:v>140.19999999999999</c:v>
                </c:pt>
                <c:pt idx="7096">
                  <c:v>140.19999999999999</c:v>
                </c:pt>
                <c:pt idx="7097">
                  <c:v>140.19999999999999</c:v>
                </c:pt>
                <c:pt idx="7098">
                  <c:v>140.19999999999999</c:v>
                </c:pt>
                <c:pt idx="7099">
                  <c:v>140.19999999999999</c:v>
                </c:pt>
                <c:pt idx="7100">
                  <c:v>140.19999999999999</c:v>
                </c:pt>
                <c:pt idx="7101">
                  <c:v>140.19999999999999</c:v>
                </c:pt>
                <c:pt idx="7102">
                  <c:v>140.19999999999999</c:v>
                </c:pt>
                <c:pt idx="7103">
                  <c:v>140.19999999999999</c:v>
                </c:pt>
                <c:pt idx="7104">
                  <c:v>140.19999999999999</c:v>
                </c:pt>
                <c:pt idx="7105">
                  <c:v>140.1</c:v>
                </c:pt>
                <c:pt idx="7106">
                  <c:v>140.1</c:v>
                </c:pt>
                <c:pt idx="7107">
                  <c:v>140.1</c:v>
                </c:pt>
                <c:pt idx="7108">
                  <c:v>140.1</c:v>
                </c:pt>
                <c:pt idx="7109">
                  <c:v>140.1</c:v>
                </c:pt>
                <c:pt idx="7110">
                  <c:v>140.1</c:v>
                </c:pt>
                <c:pt idx="7111">
                  <c:v>140.1</c:v>
                </c:pt>
                <c:pt idx="7112">
                  <c:v>140.1</c:v>
                </c:pt>
                <c:pt idx="7113">
                  <c:v>140.1</c:v>
                </c:pt>
                <c:pt idx="7114">
                  <c:v>140.1</c:v>
                </c:pt>
                <c:pt idx="7115">
                  <c:v>140.1</c:v>
                </c:pt>
                <c:pt idx="7116">
                  <c:v>140.1</c:v>
                </c:pt>
                <c:pt idx="7117">
                  <c:v>140.1</c:v>
                </c:pt>
                <c:pt idx="7118">
                  <c:v>140.1</c:v>
                </c:pt>
                <c:pt idx="7119">
                  <c:v>140.1</c:v>
                </c:pt>
                <c:pt idx="7120">
                  <c:v>140.1</c:v>
                </c:pt>
                <c:pt idx="7121">
                  <c:v>140.1</c:v>
                </c:pt>
                <c:pt idx="7122">
                  <c:v>140.1</c:v>
                </c:pt>
                <c:pt idx="7123">
                  <c:v>140.1</c:v>
                </c:pt>
                <c:pt idx="7124">
                  <c:v>140.1</c:v>
                </c:pt>
                <c:pt idx="7125">
                  <c:v>140.1</c:v>
                </c:pt>
                <c:pt idx="7126">
                  <c:v>140.1</c:v>
                </c:pt>
                <c:pt idx="7127">
                  <c:v>140.1</c:v>
                </c:pt>
                <c:pt idx="7128">
                  <c:v>140.1</c:v>
                </c:pt>
                <c:pt idx="7129">
                  <c:v>140.1</c:v>
                </c:pt>
                <c:pt idx="7130">
                  <c:v>140.1</c:v>
                </c:pt>
                <c:pt idx="7131">
                  <c:v>140.1</c:v>
                </c:pt>
                <c:pt idx="7132">
                  <c:v>140.1</c:v>
                </c:pt>
                <c:pt idx="7133">
                  <c:v>140.1</c:v>
                </c:pt>
                <c:pt idx="7134">
                  <c:v>140</c:v>
                </c:pt>
                <c:pt idx="7135">
                  <c:v>140</c:v>
                </c:pt>
                <c:pt idx="7136">
                  <c:v>140</c:v>
                </c:pt>
                <c:pt idx="7137">
                  <c:v>140</c:v>
                </c:pt>
                <c:pt idx="7138">
                  <c:v>140</c:v>
                </c:pt>
                <c:pt idx="7139">
                  <c:v>140</c:v>
                </c:pt>
                <c:pt idx="7140">
                  <c:v>140</c:v>
                </c:pt>
                <c:pt idx="7141">
                  <c:v>140</c:v>
                </c:pt>
                <c:pt idx="7142">
                  <c:v>140</c:v>
                </c:pt>
                <c:pt idx="7143">
                  <c:v>140</c:v>
                </c:pt>
                <c:pt idx="7144">
                  <c:v>140</c:v>
                </c:pt>
                <c:pt idx="7145">
                  <c:v>140</c:v>
                </c:pt>
                <c:pt idx="7146">
                  <c:v>140</c:v>
                </c:pt>
                <c:pt idx="7147">
                  <c:v>140</c:v>
                </c:pt>
                <c:pt idx="7148">
                  <c:v>140</c:v>
                </c:pt>
                <c:pt idx="7149">
                  <c:v>140</c:v>
                </c:pt>
                <c:pt idx="7150">
                  <c:v>140</c:v>
                </c:pt>
                <c:pt idx="7151">
                  <c:v>140</c:v>
                </c:pt>
                <c:pt idx="7152">
                  <c:v>140</c:v>
                </c:pt>
                <c:pt idx="7153">
                  <c:v>140</c:v>
                </c:pt>
                <c:pt idx="7154">
                  <c:v>140</c:v>
                </c:pt>
                <c:pt idx="7155">
                  <c:v>140</c:v>
                </c:pt>
                <c:pt idx="7156">
                  <c:v>140</c:v>
                </c:pt>
                <c:pt idx="7157">
                  <c:v>140</c:v>
                </c:pt>
                <c:pt idx="7158">
                  <c:v>140</c:v>
                </c:pt>
                <c:pt idx="7159">
                  <c:v>140</c:v>
                </c:pt>
                <c:pt idx="7160">
                  <c:v>140</c:v>
                </c:pt>
                <c:pt idx="7161">
                  <c:v>140</c:v>
                </c:pt>
                <c:pt idx="7162">
                  <c:v>139.9</c:v>
                </c:pt>
                <c:pt idx="7163">
                  <c:v>139.9</c:v>
                </c:pt>
                <c:pt idx="7164">
                  <c:v>139.9</c:v>
                </c:pt>
                <c:pt idx="7165">
                  <c:v>139.9</c:v>
                </c:pt>
                <c:pt idx="7166">
                  <c:v>139.9</c:v>
                </c:pt>
                <c:pt idx="7167">
                  <c:v>139.9</c:v>
                </c:pt>
                <c:pt idx="7168">
                  <c:v>139.9</c:v>
                </c:pt>
                <c:pt idx="7169">
                  <c:v>139.9</c:v>
                </c:pt>
                <c:pt idx="7170">
                  <c:v>139.9</c:v>
                </c:pt>
                <c:pt idx="7171">
                  <c:v>139.9</c:v>
                </c:pt>
                <c:pt idx="7172">
                  <c:v>139.9</c:v>
                </c:pt>
                <c:pt idx="7173">
                  <c:v>139.9</c:v>
                </c:pt>
                <c:pt idx="7174">
                  <c:v>139.9</c:v>
                </c:pt>
                <c:pt idx="7175">
                  <c:v>139.9</c:v>
                </c:pt>
                <c:pt idx="7176">
                  <c:v>139.9</c:v>
                </c:pt>
                <c:pt idx="7177">
                  <c:v>139.9</c:v>
                </c:pt>
                <c:pt idx="7178">
                  <c:v>139.9</c:v>
                </c:pt>
                <c:pt idx="7179">
                  <c:v>139.9</c:v>
                </c:pt>
                <c:pt idx="7180">
                  <c:v>139.9</c:v>
                </c:pt>
                <c:pt idx="7181">
                  <c:v>139.9</c:v>
                </c:pt>
                <c:pt idx="7182">
                  <c:v>139.9</c:v>
                </c:pt>
                <c:pt idx="7183">
                  <c:v>139.9</c:v>
                </c:pt>
                <c:pt idx="7184">
                  <c:v>139.9</c:v>
                </c:pt>
                <c:pt idx="7185">
                  <c:v>139.9</c:v>
                </c:pt>
                <c:pt idx="7186">
                  <c:v>139.9</c:v>
                </c:pt>
                <c:pt idx="7187">
                  <c:v>139.9</c:v>
                </c:pt>
                <c:pt idx="7188">
                  <c:v>139.9</c:v>
                </c:pt>
                <c:pt idx="7189">
                  <c:v>139.9</c:v>
                </c:pt>
                <c:pt idx="7190">
                  <c:v>139.80000000000001</c:v>
                </c:pt>
                <c:pt idx="7191">
                  <c:v>139.80000000000001</c:v>
                </c:pt>
                <c:pt idx="7192">
                  <c:v>139.80000000000001</c:v>
                </c:pt>
                <c:pt idx="7193">
                  <c:v>139.80000000000001</c:v>
                </c:pt>
                <c:pt idx="7194">
                  <c:v>139.80000000000001</c:v>
                </c:pt>
                <c:pt idx="7195">
                  <c:v>139.80000000000001</c:v>
                </c:pt>
                <c:pt idx="7196">
                  <c:v>139.80000000000001</c:v>
                </c:pt>
                <c:pt idx="7197">
                  <c:v>139.80000000000001</c:v>
                </c:pt>
                <c:pt idx="7198">
                  <c:v>139.80000000000001</c:v>
                </c:pt>
                <c:pt idx="7199">
                  <c:v>139.80000000000001</c:v>
                </c:pt>
                <c:pt idx="7200">
                  <c:v>139.80000000000001</c:v>
                </c:pt>
                <c:pt idx="7201">
                  <c:v>139.80000000000001</c:v>
                </c:pt>
                <c:pt idx="7202">
                  <c:v>139.80000000000001</c:v>
                </c:pt>
                <c:pt idx="7203">
                  <c:v>139.80000000000001</c:v>
                </c:pt>
                <c:pt idx="7204">
                  <c:v>139.80000000000001</c:v>
                </c:pt>
                <c:pt idx="7205">
                  <c:v>139.80000000000001</c:v>
                </c:pt>
                <c:pt idx="7206">
                  <c:v>139.80000000000001</c:v>
                </c:pt>
                <c:pt idx="7207">
                  <c:v>139.80000000000001</c:v>
                </c:pt>
                <c:pt idx="7208">
                  <c:v>139.80000000000001</c:v>
                </c:pt>
                <c:pt idx="7209">
                  <c:v>139.80000000000001</c:v>
                </c:pt>
                <c:pt idx="7210">
                  <c:v>139.80000000000001</c:v>
                </c:pt>
                <c:pt idx="7211">
                  <c:v>139.80000000000001</c:v>
                </c:pt>
                <c:pt idx="7212">
                  <c:v>139.80000000000001</c:v>
                </c:pt>
                <c:pt idx="7213">
                  <c:v>139.80000000000001</c:v>
                </c:pt>
                <c:pt idx="7214">
                  <c:v>139.80000000000001</c:v>
                </c:pt>
                <c:pt idx="7215">
                  <c:v>139.69999999999999</c:v>
                </c:pt>
                <c:pt idx="7216">
                  <c:v>139.69999999999999</c:v>
                </c:pt>
                <c:pt idx="7217">
                  <c:v>139.69999999999999</c:v>
                </c:pt>
                <c:pt idx="7218">
                  <c:v>139.69999999999999</c:v>
                </c:pt>
                <c:pt idx="7219">
                  <c:v>139.69999999999999</c:v>
                </c:pt>
                <c:pt idx="7220">
                  <c:v>139.69999999999999</c:v>
                </c:pt>
                <c:pt idx="7221">
                  <c:v>139.69999999999999</c:v>
                </c:pt>
                <c:pt idx="7222">
                  <c:v>139.69999999999999</c:v>
                </c:pt>
                <c:pt idx="7223">
                  <c:v>139.69999999999999</c:v>
                </c:pt>
                <c:pt idx="7224">
                  <c:v>139.69999999999999</c:v>
                </c:pt>
                <c:pt idx="7225">
                  <c:v>139.69999999999999</c:v>
                </c:pt>
                <c:pt idx="7226">
                  <c:v>139.69999999999999</c:v>
                </c:pt>
                <c:pt idx="7227">
                  <c:v>139.69999999999999</c:v>
                </c:pt>
                <c:pt idx="7228">
                  <c:v>139.69999999999999</c:v>
                </c:pt>
                <c:pt idx="7229">
                  <c:v>139.69999999999999</c:v>
                </c:pt>
                <c:pt idx="7230">
                  <c:v>139.69999999999999</c:v>
                </c:pt>
                <c:pt idx="7231">
                  <c:v>139.69999999999999</c:v>
                </c:pt>
                <c:pt idx="7232">
                  <c:v>139.69999999999999</c:v>
                </c:pt>
                <c:pt idx="7233">
                  <c:v>139.69999999999999</c:v>
                </c:pt>
                <c:pt idx="7234">
                  <c:v>139.69999999999999</c:v>
                </c:pt>
                <c:pt idx="7235">
                  <c:v>139.69999999999999</c:v>
                </c:pt>
                <c:pt idx="7236">
                  <c:v>139.69999999999999</c:v>
                </c:pt>
                <c:pt idx="7237">
                  <c:v>139.69999999999999</c:v>
                </c:pt>
                <c:pt idx="7238">
                  <c:v>139.69999999999999</c:v>
                </c:pt>
                <c:pt idx="7239">
                  <c:v>139.69999999999999</c:v>
                </c:pt>
                <c:pt idx="7240">
                  <c:v>139.6</c:v>
                </c:pt>
                <c:pt idx="7241">
                  <c:v>139.6</c:v>
                </c:pt>
                <c:pt idx="7242">
                  <c:v>139.6</c:v>
                </c:pt>
                <c:pt idx="7243">
                  <c:v>139.6</c:v>
                </c:pt>
                <c:pt idx="7244">
                  <c:v>139.6</c:v>
                </c:pt>
                <c:pt idx="7245">
                  <c:v>139.6</c:v>
                </c:pt>
                <c:pt idx="7246">
                  <c:v>139.6</c:v>
                </c:pt>
                <c:pt idx="7247">
                  <c:v>139.6</c:v>
                </c:pt>
                <c:pt idx="7248">
                  <c:v>139.6</c:v>
                </c:pt>
                <c:pt idx="7249">
                  <c:v>139.6</c:v>
                </c:pt>
                <c:pt idx="7250">
                  <c:v>139.6</c:v>
                </c:pt>
                <c:pt idx="7251">
                  <c:v>139.6</c:v>
                </c:pt>
                <c:pt idx="7252">
                  <c:v>139.6</c:v>
                </c:pt>
                <c:pt idx="7253">
                  <c:v>139.6</c:v>
                </c:pt>
                <c:pt idx="7254">
                  <c:v>139.6</c:v>
                </c:pt>
                <c:pt idx="7255">
                  <c:v>139.6</c:v>
                </c:pt>
                <c:pt idx="7256">
                  <c:v>139.6</c:v>
                </c:pt>
                <c:pt idx="7257">
                  <c:v>139.6</c:v>
                </c:pt>
                <c:pt idx="7258">
                  <c:v>139.6</c:v>
                </c:pt>
                <c:pt idx="7259">
                  <c:v>139.6</c:v>
                </c:pt>
                <c:pt idx="7260">
                  <c:v>139.6</c:v>
                </c:pt>
                <c:pt idx="7261">
                  <c:v>139.6</c:v>
                </c:pt>
                <c:pt idx="7262">
                  <c:v>139.6</c:v>
                </c:pt>
                <c:pt idx="7263">
                  <c:v>139.6</c:v>
                </c:pt>
                <c:pt idx="7264">
                  <c:v>139.6</c:v>
                </c:pt>
                <c:pt idx="7265">
                  <c:v>139.6</c:v>
                </c:pt>
                <c:pt idx="7266">
                  <c:v>139.5</c:v>
                </c:pt>
                <c:pt idx="7267">
                  <c:v>139.5</c:v>
                </c:pt>
                <c:pt idx="7268">
                  <c:v>139.5</c:v>
                </c:pt>
                <c:pt idx="7269">
                  <c:v>139.5</c:v>
                </c:pt>
                <c:pt idx="7270">
                  <c:v>139.5</c:v>
                </c:pt>
                <c:pt idx="7271">
                  <c:v>139.5</c:v>
                </c:pt>
                <c:pt idx="7272">
                  <c:v>139.5</c:v>
                </c:pt>
                <c:pt idx="7273">
                  <c:v>139.5</c:v>
                </c:pt>
                <c:pt idx="7274">
                  <c:v>139.5</c:v>
                </c:pt>
                <c:pt idx="7275">
                  <c:v>139.5</c:v>
                </c:pt>
                <c:pt idx="7276">
                  <c:v>139.5</c:v>
                </c:pt>
                <c:pt idx="7277">
                  <c:v>139.5</c:v>
                </c:pt>
                <c:pt idx="7278">
                  <c:v>139.5</c:v>
                </c:pt>
                <c:pt idx="7279">
                  <c:v>139.5</c:v>
                </c:pt>
                <c:pt idx="7280">
                  <c:v>139.5</c:v>
                </c:pt>
                <c:pt idx="7281">
                  <c:v>139.5</c:v>
                </c:pt>
                <c:pt idx="7282">
                  <c:v>139.5</c:v>
                </c:pt>
                <c:pt idx="7283">
                  <c:v>139.5</c:v>
                </c:pt>
                <c:pt idx="7284">
                  <c:v>139.5</c:v>
                </c:pt>
                <c:pt idx="7285">
                  <c:v>139.5</c:v>
                </c:pt>
                <c:pt idx="7286">
                  <c:v>139.5</c:v>
                </c:pt>
                <c:pt idx="7287">
                  <c:v>139.5</c:v>
                </c:pt>
                <c:pt idx="7288">
                  <c:v>139.5</c:v>
                </c:pt>
                <c:pt idx="7289">
                  <c:v>139.5</c:v>
                </c:pt>
                <c:pt idx="7290">
                  <c:v>139.5</c:v>
                </c:pt>
                <c:pt idx="7291">
                  <c:v>139.5</c:v>
                </c:pt>
                <c:pt idx="7292">
                  <c:v>139.5</c:v>
                </c:pt>
                <c:pt idx="7293">
                  <c:v>139.5</c:v>
                </c:pt>
                <c:pt idx="7294">
                  <c:v>139.6</c:v>
                </c:pt>
                <c:pt idx="7295">
                  <c:v>139.6</c:v>
                </c:pt>
                <c:pt idx="7296">
                  <c:v>139.6</c:v>
                </c:pt>
                <c:pt idx="7297">
                  <c:v>139.6</c:v>
                </c:pt>
                <c:pt idx="7298">
                  <c:v>139.6</c:v>
                </c:pt>
                <c:pt idx="7299">
                  <c:v>139.6</c:v>
                </c:pt>
                <c:pt idx="7300">
                  <c:v>139.6</c:v>
                </c:pt>
                <c:pt idx="7301">
                  <c:v>139.6</c:v>
                </c:pt>
                <c:pt idx="7302">
                  <c:v>139.6</c:v>
                </c:pt>
                <c:pt idx="7303">
                  <c:v>139.6</c:v>
                </c:pt>
                <c:pt idx="7304">
                  <c:v>139.6</c:v>
                </c:pt>
                <c:pt idx="7305">
                  <c:v>139.6</c:v>
                </c:pt>
                <c:pt idx="7306">
                  <c:v>139.6</c:v>
                </c:pt>
                <c:pt idx="7307">
                  <c:v>139.6</c:v>
                </c:pt>
                <c:pt idx="7308">
                  <c:v>139.6</c:v>
                </c:pt>
                <c:pt idx="7309">
                  <c:v>139.6</c:v>
                </c:pt>
                <c:pt idx="7310">
                  <c:v>139.6</c:v>
                </c:pt>
                <c:pt idx="7311">
                  <c:v>139.69999999999999</c:v>
                </c:pt>
                <c:pt idx="7312">
                  <c:v>139.69999999999999</c:v>
                </c:pt>
                <c:pt idx="7313">
                  <c:v>139.69999999999999</c:v>
                </c:pt>
                <c:pt idx="7314">
                  <c:v>139.69999999999999</c:v>
                </c:pt>
                <c:pt idx="7315">
                  <c:v>139.69999999999999</c:v>
                </c:pt>
                <c:pt idx="7316">
                  <c:v>139.69999999999999</c:v>
                </c:pt>
                <c:pt idx="7317">
                  <c:v>139.69999999999999</c:v>
                </c:pt>
                <c:pt idx="7318">
                  <c:v>139.69999999999999</c:v>
                </c:pt>
                <c:pt idx="7319">
                  <c:v>139.69999999999999</c:v>
                </c:pt>
                <c:pt idx="7320">
                  <c:v>139.69999999999999</c:v>
                </c:pt>
                <c:pt idx="7321">
                  <c:v>139.69999999999999</c:v>
                </c:pt>
                <c:pt idx="7322">
                  <c:v>139.69999999999999</c:v>
                </c:pt>
                <c:pt idx="7323">
                  <c:v>139.69999999999999</c:v>
                </c:pt>
                <c:pt idx="7324">
                  <c:v>139.80000000000001</c:v>
                </c:pt>
                <c:pt idx="7325">
                  <c:v>139.80000000000001</c:v>
                </c:pt>
                <c:pt idx="7326">
                  <c:v>139.80000000000001</c:v>
                </c:pt>
                <c:pt idx="7327">
                  <c:v>139.80000000000001</c:v>
                </c:pt>
                <c:pt idx="7328">
                  <c:v>139.80000000000001</c:v>
                </c:pt>
                <c:pt idx="7329">
                  <c:v>139.80000000000001</c:v>
                </c:pt>
                <c:pt idx="7330">
                  <c:v>139.80000000000001</c:v>
                </c:pt>
                <c:pt idx="7331">
                  <c:v>139.80000000000001</c:v>
                </c:pt>
                <c:pt idx="7332">
                  <c:v>139.80000000000001</c:v>
                </c:pt>
                <c:pt idx="7333">
                  <c:v>139.9</c:v>
                </c:pt>
                <c:pt idx="7334">
                  <c:v>139.9</c:v>
                </c:pt>
                <c:pt idx="7335">
                  <c:v>139.9</c:v>
                </c:pt>
                <c:pt idx="7336">
                  <c:v>139.9</c:v>
                </c:pt>
                <c:pt idx="7337">
                  <c:v>139.9</c:v>
                </c:pt>
                <c:pt idx="7338">
                  <c:v>139.9</c:v>
                </c:pt>
                <c:pt idx="7339">
                  <c:v>139.9</c:v>
                </c:pt>
                <c:pt idx="7340">
                  <c:v>139.9</c:v>
                </c:pt>
                <c:pt idx="7341">
                  <c:v>140</c:v>
                </c:pt>
                <c:pt idx="7342">
                  <c:v>140</c:v>
                </c:pt>
                <c:pt idx="7343">
                  <c:v>140</c:v>
                </c:pt>
                <c:pt idx="7344">
                  <c:v>140</c:v>
                </c:pt>
                <c:pt idx="7345">
                  <c:v>140</c:v>
                </c:pt>
                <c:pt idx="7346">
                  <c:v>140</c:v>
                </c:pt>
                <c:pt idx="7347">
                  <c:v>140</c:v>
                </c:pt>
                <c:pt idx="7348">
                  <c:v>140.1</c:v>
                </c:pt>
                <c:pt idx="7349">
                  <c:v>140.1</c:v>
                </c:pt>
                <c:pt idx="7350">
                  <c:v>140.1</c:v>
                </c:pt>
                <c:pt idx="7351">
                  <c:v>140.1</c:v>
                </c:pt>
                <c:pt idx="7352">
                  <c:v>140.1</c:v>
                </c:pt>
                <c:pt idx="7353">
                  <c:v>140.1</c:v>
                </c:pt>
                <c:pt idx="7354">
                  <c:v>140.1</c:v>
                </c:pt>
                <c:pt idx="7355">
                  <c:v>140.19999999999999</c:v>
                </c:pt>
                <c:pt idx="7356">
                  <c:v>140.19999999999999</c:v>
                </c:pt>
                <c:pt idx="7357">
                  <c:v>140.19999999999999</c:v>
                </c:pt>
                <c:pt idx="7358">
                  <c:v>140.19999999999999</c:v>
                </c:pt>
                <c:pt idx="7359">
                  <c:v>140.19999999999999</c:v>
                </c:pt>
                <c:pt idx="7360">
                  <c:v>140.19999999999999</c:v>
                </c:pt>
                <c:pt idx="7361">
                  <c:v>140.19999999999999</c:v>
                </c:pt>
                <c:pt idx="7362">
                  <c:v>140.30000000000001</c:v>
                </c:pt>
                <c:pt idx="7363">
                  <c:v>140.30000000000001</c:v>
                </c:pt>
                <c:pt idx="7364">
                  <c:v>140.30000000000001</c:v>
                </c:pt>
                <c:pt idx="7365">
                  <c:v>140.30000000000001</c:v>
                </c:pt>
                <c:pt idx="7366">
                  <c:v>140.30000000000001</c:v>
                </c:pt>
                <c:pt idx="7367">
                  <c:v>140.30000000000001</c:v>
                </c:pt>
                <c:pt idx="7368">
                  <c:v>140.30000000000001</c:v>
                </c:pt>
                <c:pt idx="7369">
                  <c:v>140.4</c:v>
                </c:pt>
                <c:pt idx="7370">
                  <c:v>140.4</c:v>
                </c:pt>
                <c:pt idx="7371">
                  <c:v>140.4</c:v>
                </c:pt>
                <c:pt idx="7372">
                  <c:v>140.4</c:v>
                </c:pt>
                <c:pt idx="7373">
                  <c:v>140.4</c:v>
                </c:pt>
                <c:pt idx="7374">
                  <c:v>140.4</c:v>
                </c:pt>
                <c:pt idx="7375">
                  <c:v>140.5</c:v>
                </c:pt>
                <c:pt idx="7376">
                  <c:v>140.5</c:v>
                </c:pt>
                <c:pt idx="7377">
                  <c:v>140.5</c:v>
                </c:pt>
                <c:pt idx="7378">
                  <c:v>140.5</c:v>
                </c:pt>
                <c:pt idx="7379">
                  <c:v>140.5</c:v>
                </c:pt>
                <c:pt idx="7380">
                  <c:v>140.6</c:v>
                </c:pt>
                <c:pt idx="7381">
                  <c:v>140.6</c:v>
                </c:pt>
                <c:pt idx="7382">
                  <c:v>140.6</c:v>
                </c:pt>
                <c:pt idx="7383">
                  <c:v>140.6</c:v>
                </c:pt>
                <c:pt idx="7384">
                  <c:v>140.6</c:v>
                </c:pt>
                <c:pt idx="7385">
                  <c:v>140.6</c:v>
                </c:pt>
                <c:pt idx="7386">
                  <c:v>140.69999999999999</c:v>
                </c:pt>
                <c:pt idx="7387">
                  <c:v>140.69999999999999</c:v>
                </c:pt>
                <c:pt idx="7388">
                  <c:v>140.69999999999999</c:v>
                </c:pt>
                <c:pt idx="7389">
                  <c:v>140.69999999999999</c:v>
                </c:pt>
                <c:pt idx="7390">
                  <c:v>140.69999999999999</c:v>
                </c:pt>
                <c:pt idx="7391">
                  <c:v>140.80000000000001</c:v>
                </c:pt>
                <c:pt idx="7392">
                  <c:v>140.80000000000001</c:v>
                </c:pt>
                <c:pt idx="7393">
                  <c:v>140.80000000000001</c:v>
                </c:pt>
                <c:pt idx="7394">
                  <c:v>140.80000000000001</c:v>
                </c:pt>
                <c:pt idx="7395">
                  <c:v>140.80000000000001</c:v>
                </c:pt>
                <c:pt idx="7396">
                  <c:v>140.9</c:v>
                </c:pt>
                <c:pt idx="7397">
                  <c:v>140.9</c:v>
                </c:pt>
                <c:pt idx="7398">
                  <c:v>140.9</c:v>
                </c:pt>
                <c:pt idx="7399">
                  <c:v>140.9</c:v>
                </c:pt>
                <c:pt idx="7400">
                  <c:v>140.9</c:v>
                </c:pt>
                <c:pt idx="7401">
                  <c:v>141</c:v>
                </c:pt>
                <c:pt idx="7402">
                  <c:v>141</c:v>
                </c:pt>
                <c:pt idx="7403">
                  <c:v>141</c:v>
                </c:pt>
                <c:pt idx="7404">
                  <c:v>141</c:v>
                </c:pt>
                <c:pt idx="7405">
                  <c:v>141</c:v>
                </c:pt>
                <c:pt idx="7406">
                  <c:v>141</c:v>
                </c:pt>
                <c:pt idx="7407">
                  <c:v>141.1</c:v>
                </c:pt>
                <c:pt idx="7408">
                  <c:v>141.1</c:v>
                </c:pt>
                <c:pt idx="7409">
                  <c:v>141.1</c:v>
                </c:pt>
                <c:pt idx="7410">
                  <c:v>141.1</c:v>
                </c:pt>
                <c:pt idx="7411">
                  <c:v>141.1</c:v>
                </c:pt>
                <c:pt idx="7412">
                  <c:v>141.19999999999999</c:v>
                </c:pt>
                <c:pt idx="7413">
                  <c:v>141.19999999999999</c:v>
                </c:pt>
                <c:pt idx="7414">
                  <c:v>141.19999999999999</c:v>
                </c:pt>
                <c:pt idx="7415">
                  <c:v>141.19999999999999</c:v>
                </c:pt>
                <c:pt idx="7416">
                  <c:v>141.19999999999999</c:v>
                </c:pt>
                <c:pt idx="7417">
                  <c:v>141.19999999999999</c:v>
                </c:pt>
                <c:pt idx="7418">
                  <c:v>141.30000000000001</c:v>
                </c:pt>
                <c:pt idx="7419">
                  <c:v>141.30000000000001</c:v>
                </c:pt>
                <c:pt idx="7420">
                  <c:v>141.30000000000001</c:v>
                </c:pt>
                <c:pt idx="7421">
                  <c:v>141.30000000000001</c:v>
                </c:pt>
                <c:pt idx="7422">
                  <c:v>141.30000000000001</c:v>
                </c:pt>
                <c:pt idx="7423">
                  <c:v>141.30000000000001</c:v>
                </c:pt>
                <c:pt idx="7424">
                  <c:v>141.4</c:v>
                </c:pt>
                <c:pt idx="7425">
                  <c:v>141.4</c:v>
                </c:pt>
                <c:pt idx="7426">
                  <c:v>141.4</c:v>
                </c:pt>
                <c:pt idx="7427">
                  <c:v>141.4</c:v>
                </c:pt>
                <c:pt idx="7428">
                  <c:v>141.4</c:v>
                </c:pt>
                <c:pt idx="7429">
                  <c:v>141.4</c:v>
                </c:pt>
                <c:pt idx="7430">
                  <c:v>141.4</c:v>
                </c:pt>
                <c:pt idx="7431">
                  <c:v>141.4</c:v>
                </c:pt>
                <c:pt idx="7432">
                  <c:v>141.4</c:v>
                </c:pt>
                <c:pt idx="7433">
                  <c:v>141.5</c:v>
                </c:pt>
                <c:pt idx="7434">
                  <c:v>141.5</c:v>
                </c:pt>
                <c:pt idx="7435">
                  <c:v>141.5</c:v>
                </c:pt>
                <c:pt idx="7436">
                  <c:v>141.5</c:v>
                </c:pt>
                <c:pt idx="7437">
                  <c:v>141.5</c:v>
                </c:pt>
                <c:pt idx="7438">
                  <c:v>141.5</c:v>
                </c:pt>
                <c:pt idx="7439">
                  <c:v>141.5</c:v>
                </c:pt>
                <c:pt idx="7440">
                  <c:v>141.5</c:v>
                </c:pt>
                <c:pt idx="7441">
                  <c:v>141.5</c:v>
                </c:pt>
                <c:pt idx="7442">
                  <c:v>141.5</c:v>
                </c:pt>
                <c:pt idx="7443">
                  <c:v>141.5</c:v>
                </c:pt>
                <c:pt idx="7444">
                  <c:v>141.5</c:v>
                </c:pt>
                <c:pt idx="7445">
                  <c:v>141.5</c:v>
                </c:pt>
                <c:pt idx="7446">
                  <c:v>141.5</c:v>
                </c:pt>
                <c:pt idx="7447">
                  <c:v>141.5</c:v>
                </c:pt>
                <c:pt idx="7448">
                  <c:v>141.5</c:v>
                </c:pt>
                <c:pt idx="7449">
                  <c:v>141.5</c:v>
                </c:pt>
                <c:pt idx="7450">
                  <c:v>141.5</c:v>
                </c:pt>
                <c:pt idx="7451">
                  <c:v>141.5</c:v>
                </c:pt>
                <c:pt idx="7452">
                  <c:v>141.4</c:v>
                </c:pt>
                <c:pt idx="7453">
                  <c:v>141.4</c:v>
                </c:pt>
                <c:pt idx="7454">
                  <c:v>141.4</c:v>
                </c:pt>
                <c:pt idx="7455">
                  <c:v>141.4</c:v>
                </c:pt>
                <c:pt idx="7456">
                  <c:v>141.4</c:v>
                </c:pt>
                <c:pt idx="7457">
                  <c:v>141.4</c:v>
                </c:pt>
                <c:pt idx="7458">
                  <c:v>141.4</c:v>
                </c:pt>
                <c:pt idx="7459">
                  <c:v>141.30000000000001</c:v>
                </c:pt>
                <c:pt idx="7460">
                  <c:v>141.30000000000001</c:v>
                </c:pt>
                <c:pt idx="7461">
                  <c:v>141.30000000000001</c:v>
                </c:pt>
                <c:pt idx="7462">
                  <c:v>141.30000000000001</c:v>
                </c:pt>
                <c:pt idx="7463">
                  <c:v>141.19999999999999</c:v>
                </c:pt>
                <c:pt idx="7464">
                  <c:v>141.19999999999999</c:v>
                </c:pt>
                <c:pt idx="7465">
                  <c:v>141.19999999999999</c:v>
                </c:pt>
                <c:pt idx="7466">
                  <c:v>141.19999999999999</c:v>
                </c:pt>
                <c:pt idx="7467">
                  <c:v>141.1</c:v>
                </c:pt>
                <c:pt idx="7468">
                  <c:v>141.1</c:v>
                </c:pt>
                <c:pt idx="7469">
                  <c:v>141.1</c:v>
                </c:pt>
                <c:pt idx="7470">
                  <c:v>141</c:v>
                </c:pt>
                <c:pt idx="7471">
                  <c:v>141</c:v>
                </c:pt>
                <c:pt idx="7472">
                  <c:v>141</c:v>
                </c:pt>
                <c:pt idx="7473">
                  <c:v>140.9</c:v>
                </c:pt>
                <c:pt idx="7474">
                  <c:v>140.9</c:v>
                </c:pt>
                <c:pt idx="7475">
                  <c:v>140.9</c:v>
                </c:pt>
                <c:pt idx="7476">
                  <c:v>140.80000000000001</c:v>
                </c:pt>
                <c:pt idx="7477">
                  <c:v>140.80000000000001</c:v>
                </c:pt>
                <c:pt idx="7478">
                  <c:v>140.69999999999999</c:v>
                </c:pt>
                <c:pt idx="7479">
                  <c:v>140.69999999999999</c:v>
                </c:pt>
                <c:pt idx="7480">
                  <c:v>140.69999999999999</c:v>
                </c:pt>
                <c:pt idx="7481">
                  <c:v>140.6</c:v>
                </c:pt>
                <c:pt idx="7482">
                  <c:v>140.6</c:v>
                </c:pt>
                <c:pt idx="7483">
                  <c:v>140.6</c:v>
                </c:pt>
                <c:pt idx="7484">
                  <c:v>140.5</c:v>
                </c:pt>
                <c:pt idx="7485">
                  <c:v>140.5</c:v>
                </c:pt>
                <c:pt idx="7486">
                  <c:v>140.5</c:v>
                </c:pt>
                <c:pt idx="7487">
                  <c:v>140.4</c:v>
                </c:pt>
                <c:pt idx="7488">
                  <c:v>140.4</c:v>
                </c:pt>
                <c:pt idx="7489">
                  <c:v>140.4</c:v>
                </c:pt>
                <c:pt idx="7490">
                  <c:v>140.30000000000001</c:v>
                </c:pt>
                <c:pt idx="7491">
                  <c:v>140.30000000000001</c:v>
                </c:pt>
                <c:pt idx="7492">
                  <c:v>140.30000000000001</c:v>
                </c:pt>
                <c:pt idx="7493">
                  <c:v>140.30000000000001</c:v>
                </c:pt>
                <c:pt idx="7494">
                  <c:v>140.19999999999999</c:v>
                </c:pt>
                <c:pt idx="7495">
                  <c:v>140.19999999999999</c:v>
                </c:pt>
                <c:pt idx="7496">
                  <c:v>140.19999999999999</c:v>
                </c:pt>
                <c:pt idx="7497">
                  <c:v>140.1</c:v>
                </c:pt>
                <c:pt idx="7498">
                  <c:v>140.1</c:v>
                </c:pt>
                <c:pt idx="7499">
                  <c:v>140.1</c:v>
                </c:pt>
                <c:pt idx="7500">
                  <c:v>140.1</c:v>
                </c:pt>
                <c:pt idx="7501">
                  <c:v>140.1</c:v>
                </c:pt>
                <c:pt idx="7502">
                  <c:v>140</c:v>
                </c:pt>
                <c:pt idx="7503">
                  <c:v>140</c:v>
                </c:pt>
                <c:pt idx="7504">
                  <c:v>140</c:v>
                </c:pt>
                <c:pt idx="7505">
                  <c:v>140</c:v>
                </c:pt>
                <c:pt idx="7506">
                  <c:v>140</c:v>
                </c:pt>
                <c:pt idx="7507">
                  <c:v>140</c:v>
                </c:pt>
                <c:pt idx="7508">
                  <c:v>140</c:v>
                </c:pt>
                <c:pt idx="7509">
                  <c:v>140</c:v>
                </c:pt>
                <c:pt idx="7510">
                  <c:v>140</c:v>
                </c:pt>
                <c:pt idx="7511">
                  <c:v>140</c:v>
                </c:pt>
                <c:pt idx="7512">
                  <c:v>140</c:v>
                </c:pt>
                <c:pt idx="7513">
                  <c:v>140.1</c:v>
                </c:pt>
                <c:pt idx="7514">
                  <c:v>140.1</c:v>
                </c:pt>
              </c:numCache>
            </c:numRef>
          </c:val>
        </c:ser>
        <c:ser>
          <c:idx val="7"/>
          <c:order val="6"/>
          <c:tx>
            <c:strRef>
              <c:f>dati!$AY$1</c:f>
              <c:strCache>
                <c:ptCount val="1"/>
                <c:pt idx="0">
                  <c:v>CdEf7</c:v>
                </c:pt>
              </c:strCache>
            </c:strRef>
          </c:tx>
          <c:spPr>
            <a:ln w="15875">
              <a:solidFill>
                <a:srgbClr val="00B0F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dati!$AY$2:$AY$7516</c:f>
              <c:numCache>
                <c:formatCode>General</c:formatCode>
                <c:ptCount val="7515"/>
                <c:pt idx="0">
                  <c:v>64.7</c:v>
                </c:pt>
                <c:pt idx="1">
                  <c:v>64.7</c:v>
                </c:pt>
                <c:pt idx="2">
                  <c:v>64.7</c:v>
                </c:pt>
                <c:pt idx="3">
                  <c:v>64.7</c:v>
                </c:pt>
                <c:pt idx="4">
                  <c:v>64.7</c:v>
                </c:pt>
                <c:pt idx="5">
                  <c:v>64.7</c:v>
                </c:pt>
                <c:pt idx="6">
                  <c:v>64.7</c:v>
                </c:pt>
                <c:pt idx="7">
                  <c:v>64.7</c:v>
                </c:pt>
                <c:pt idx="8">
                  <c:v>64.599999999999994</c:v>
                </c:pt>
                <c:pt idx="9">
                  <c:v>64.599999999999994</c:v>
                </c:pt>
                <c:pt idx="10">
                  <c:v>64.599999999999994</c:v>
                </c:pt>
                <c:pt idx="11">
                  <c:v>64.599999999999994</c:v>
                </c:pt>
                <c:pt idx="12">
                  <c:v>64.599999999999994</c:v>
                </c:pt>
                <c:pt idx="13">
                  <c:v>64.599999999999994</c:v>
                </c:pt>
                <c:pt idx="14">
                  <c:v>64.599999999999994</c:v>
                </c:pt>
                <c:pt idx="15">
                  <c:v>64.599999999999994</c:v>
                </c:pt>
                <c:pt idx="16">
                  <c:v>64.599999999999994</c:v>
                </c:pt>
                <c:pt idx="17">
                  <c:v>64.599999999999994</c:v>
                </c:pt>
                <c:pt idx="18">
                  <c:v>64.5</c:v>
                </c:pt>
                <c:pt idx="19">
                  <c:v>64.5</c:v>
                </c:pt>
                <c:pt idx="20">
                  <c:v>64.5</c:v>
                </c:pt>
                <c:pt idx="21">
                  <c:v>64.5</c:v>
                </c:pt>
                <c:pt idx="22">
                  <c:v>64.5</c:v>
                </c:pt>
                <c:pt idx="23">
                  <c:v>64.5</c:v>
                </c:pt>
                <c:pt idx="24">
                  <c:v>64.5</c:v>
                </c:pt>
                <c:pt idx="25">
                  <c:v>64.5</c:v>
                </c:pt>
                <c:pt idx="26">
                  <c:v>64.5</c:v>
                </c:pt>
                <c:pt idx="27">
                  <c:v>64.5</c:v>
                </c:pt>
                <c:pt idx="28">
                  <c:v>64.400000000000006</c:v>
                </c:pt>
                <c:pt idx="29">
                  <c:v>64.400000000000006</c:v>
                </c:pt>
                <c:pt idx="30">
                  <c:v>64.400000000000006</c:v>
                </c:pt>
                <c:pt idx="31">
                  <c:v>64.400000000000006</c:v>
                </c:pt>
                <c:pt idx="32">
                  <c:v>64.400000000000006</c:v>
                </c:pt>
                <c:pt idx="33">
                  <c:v>64.400000000000006</c:v>
                </c:pt>
                <c:pt idx="34">
                  <c:v>64.400000000000006</c:v>
                </c:pt>
                <c:pt idx="35">
                  <c:v>64.400000000000006</c:v>
                </c:pt>
                <c:pt idx="36">
                  <c:v>64.400000000000006</c:v>
                </c:pt>
                <c:pt idx="37">
                  <c:v>64.400000000000006</c:v>
                </c:pt>
                <c:pt idx="38">
                  <c:v>64.400000000000006</c:v>
                </c:pt>
                <c:pt idx="39">
                  <c:v>64.3</c:v>
                </c:pt>
                <c:pt idx="40">
                  <c:v>64.3</c:v>
                </c:pt>
                <c:pt idx="41">
                  <c:v>64.3</c:v>
                </c:pt>
                <c:pt idx="42">
                  <c:v>64.3</c:v>
                </c:pt>
                <c:pt idx="43">
                  <c:v>64.3</c:v>
                </c:pt>
                <c:pt idx="44">
                  <c:v>64.3</c:v>
                </c:pt>
                <c:pt idx="45">
                  <c:v>64.3</c:v>
                </c:pt>
                <c:pt idx="46">
                  <c:v>64.3</c:v>
                </c:pt>
                <c:pt idx="47">
                  <c:v>64.3</c:v>
                </c:pt>
                <c:pt idx="48">
                  <c:v>64.3</c:v>
                </c:pt>
                <c:pt idx="49">
                  <c:v>64.2</c:v>
                </c:pt>
                <c:pt idx="50">
                  <c:v>64.2</c:v>
                </c:pt>
                <c:pt idx="51">
                  <c:v>64.2</c:v>
                </c:pt>
                <c:pt idx="52">
                  <c:v>64.2</c:v>
                </c:pt>
                <c:pt idx="53">
                  <c:v>64.2</c:v>
                </c:pt>
                <c:pt idx="54">
                  <c:v>64.2</c:v>
                </c:pt>
                <c:pt idx="55">
                  <c:v>64.2</c:v>
                </c:pt>
                <c:pt idx="56">
                  <c:v>64.2</c:v>
                </c:pt>
                <c:pt idx="57">
                  <c:v>64.2</c:v>
                </c:pt>
                <c:pt idx="58">
                  <c:v>64.2</c:v>
                </c:pt>
                <c:pt idx="59">
                  <c:v>64.2</c:v>
                </c:pt>
                <c:pt idx="60">
                  <c:v>64.099999999999994</c:v>
                </c:pt>
                <c:pt idx="61">
                  <c:v>64.099999999999994</c:v>
                </c:pt>
                <c:pt idx="62">
                  <c:v>64.099999999999994</c:v>
                </c:pt>
                <c:pt idx="63">
                  <c:v>64.099999999999994</c:v>
                </c:pt>
                <c:pt idx="64">
                  <c:v>64.099999999999994</c:v>
                </c:pt>
                <c:pt idx="65">
                  <c:v>64.099999999999994</c:v>
                </c:pt>
                <c:pt idx="66">
                  <c:v>64.099999999999994</c:v>
                </c:pt>
                <c:pt idx="67">
                  <c:v>64.099999999999994</c:v>
                </c:pt>
                <c:pt idx="68">
                  <c:v>64.099999999999994</c:v>
                </c:pt>
                <c:pt idx="69">
                  <c:v>64.099999999999994</c:v>
                </c:pt>
                <c:pt idx="70">
                  <c:v>64</c:v>
                </c:pt>
                <c:pt idx="71">
                  <c:v>64</c:v>
                </c:pt>
                <c:pt idx="72">
                  <c:v>64</c:v>
                </c:pt>
                <c:pt idx="73">
                  <c:v>64</c:v>
                </c:pt>
                <c:pt idx="74">
                  <c:v>64</c:v>
                </c:pt>
                <c:pt idx="75">
                  <c:v>64</c:v>
                </c:pt>
                <c:pt idx="76">
                  <c:v>64</c:v>
                </c:pt>
                <c:pt idx="77">
                  <c:v>64</c:v>
                </c:pt>
                <c:pt idx="78">
                  <c:v>64</c:v>
                </c:pt>
                <c:pt idx="79">
                  <c:v>64</c:v>
                </c:pt>
                <c:pt idx="80">
                  <c:v>64</c:v>
                </c:pt>
                <c:pt idx="81">
                  <c:v>63.9</c:v>
                </c:pt>
                <c:pt idx="82">
                  <c:v>63.9</c:v>
                </c:pt>
                <c:pt idx="83">
                  <c:v>63.9</c:v>
                </c:pt>
                <c:pt idx="84">
                  <c:v>63.9</c:v>
                </c:pt>
                <c:pt idx="85">
                  <c:v>63.9</c:v>
                </c:pt>
                <c:pt idx="86">
                  <c:v>63.9</c:v>
                </c:pt>
                <c:pt idx="87">
                  <c:v>63.9</c:v>
                </c:pt>
                <c:pt idx="88">
                  <c:v>63.9</c:v>
                </c:pt>
                <c:pt idx="89">
                  <c:v>63.9</c:v>
                </c:pt>
                <c:pt idx="90">
                  <c:v>63.9</c:v>
                </c:pt>
                <c:pt idx="91">
                  <c:v>63.8</c:v>
                </c:pt>
                <c:pt idx="92">
                  <c:v>63.8</c:v>
                </c:pt>
                <c:pt idx="93">
                  <c:v>63.8</c:v>
                </c:pt>
                <c:pt idx="94">
                  <c:v>63.8</c:v>
                </c:pt>
                <c:pt idx="95">
                  <c:v>63.8</c:v>
                </c:pt>
                <c:pt idx="96">
                  <c:v>63.8</c:v>
                </c:pt>
                <c:pt idx="97">
                  <c:v>63.8</c:v>
                </c:pt>
                <c:pt idx="98">
                  <c:v>63.8</c:v>
                </c:pt>
                <c:pt idx="99">
                  <c:v>63.8</c:v>
                </c:pt>
                <c:pt idx="100">
                  <c:v>63.8</c:v>
                </c:pt>
                <c:pt idx="101">
                  <c:v>63.7</c:v>
                </c:pt>
                <c:pt idx="102">
                  <c:v>63.7</c:v>
                </c:pt>
                <c:pt idx="103">
                  <c:v>63.7</c:v>
                </c:pt>
                <c:pt idx="104">
                  <c:v>63.7</c:v>
                </c:pt>
                <c:pt idx="105">
                  <c:v>63.7</c:v>
                </c:pt>
                <c:pt idx="106">
                  <c:v>63.7</c:v>
                </c:pt>
                <c:pt idx="107">
                  <c:v>63.7</c:v>
                </c:pt>
                <c:pt idx="108">
                  <c:v>63.7</c:v>
                </c:pt>
                <c:pt idx="109">
                  <c:v>63.7</c:v>
                </c:pt>
                <c:pt idx="110">
                  <c:v>63.7</c:v>
                </c:pt>
                <c:pt idx="111">
                  <c:v>63.6</c:v>
                </c:pt>
                <c:pt idx="112">
                  <c:v>63.6</c:v>
                </c:pt>
                <c:pt idx="113">
                  <c:v>63.6</c:v>
                </c:pt>
                <c:pt idx="114">
                  <c:v>63.6</c:v>
                </c:pt>
                <c:pt idx="115">
                  <c:v>63.6</c:v>
                </c:pt>
                <c:pt idx="116">
                  <c:v>63.6</c:v>
                </c:pt>
                <c:pt idx="117">
                  <c:v>63.6</c:v>
                </c:pt>
                <c:pt idx="118">
                  <c:v>63.6</c:v>
                </c:pt>
                <c:pt idx="119">
                  <c:v>63.6</c:v>
                </c:pt>
                <c:pt idx="120">
                  <c:v>63.6</c:v>
                </c:pt>
                <c:pt idx="121">
                  <c:v>63.6</c:v>
                </c:pt>
                <c:pt idx="122">
                  <c:v>63.6</c:v>
                </c:pt>
                <c:pt idx="123">
                  <c:v>63.5</c:v>
                </c:pt>
                <c:pt idx="124">
                  <c:v>63.5</c:v>
                </c:pt>
                <c:pt idx="125">
                  <c:v>63.5</c:v>
                </c:pt>
                <c:pt idx="126">
                  <c:v>63.5</c:v>
                </c:pt>
                <c:pt idx="127">
                  <c:v>63.5</c:v>
                </c:pt>
                <c:pt idx="128">
                  <c:v>63.5</c:v>
                </c:pt>
                <c:pt idx="129">
                  <c:v>63.5</c:v>
                </c:pt>
                <c:pt idx="130">
                  <c:v>63.5</c:v>
                </c:pt>
                <c:pt idx="131">
                  <c:v>63.5</c:v>
                </c:pt>
                <c:pt idx="132">
                  <c:v>63.5</c:v>
                </c:pt>
                <c:pt idx="133">
                  <c:v>63.4</c:v>
                </c:pt>
                <c:pt idx="134">
                  <c:v>63.4</c:v>
                </c:pt>
                <c:pt idx="135">
                  <c:v>63.4</c:v>
                </c:pt>
                <c:pt idx="136">
                  <c:v>63.4</c:v>
                </c:pt>
                <c:pt idx="137">
                  <c:v>63.4</c:v>
                </c:pt>
                <c:pt idx="138">
                  <c:v>63.4</c:v>
                </c:pt>
                <c:pt idx="139">
                  <c:v>63.4</c:v>
                </c:pt>
                <c:pt idx="140">
                  <c:v>63.4</c:v>
                </c:pt>
                <c:pt idx="141">
                  <c:v>63.4</c:v>
                </c:pt>
                <c:pt idx="142">
                  <c:v>63.4</c:v>
                </c:pt>
                <c:pt idx="143">
                  <c:v>63.3</c:v>
                </c:pt>
                <c:pt idx="144">
                  <c:v>63.3</c:v>
                </c:pt>
                <c:pt idx="145">
                  <c:v>63.3</c:v>
                </c:pt>
                <c:pt idx="146">
                  <c:v>63.3</c:v>
                </c:pt>
                <c:pt idx="147">
                  <c:v>63.3</c:v>
                </c:pt>
                <c:pt idx="148">
                  <c:v>63.3</c:v>
                </c:pt>
                <c:pt idx="149">
                  <c:v>63.3</c:v>
                </c:pt>
                <c:pt idx="150">
                  <c:v>63.3</c:v>
                </c:pt>
                <c:pt idx="151">
                  <c:v>63.3</c:v>
                </c:pt>
                <c:pt idx="152">
                  <c:v>63.3</c:v>
                </c:pt>
                <c:pt idx="153">
                  <c:v>63.2</c:v>
                </c:pt>
                <c:pt idx="154">
                  <c:v>63.2</c:v>
                </c:pt>
                <c:pt idx="155">
                  <c:v>63.2</c:v>
                </c:pt>
                <c:pt idx="156">
                  <c:v>63.2</c:v>
                </c:pt>
                <c:pt idx="157">
                  <c:v>63.2</c:v>
                </c:pt>
                <c:pt idx="158">
                  <c:v>63.2</c:v>
                </c:pt>
                <c:pt idx="159">
                  <c:v>63.2</c:v>
                </c:pt>
                <c:pt idx="160">
                  <c:v>63.2</c:v>
                </c:pt>
                <c:pt idx="161">
                  <c:v>63.2</c:v>
                </c:pt>
                <c:pt idx="162">
                  <c:v>63.2</c:v>
                </c:pt>
                <c:pt idx="163">
                  <c:v>63.2</c:v>
                </c:pt>
                <c:pt idx="164">
                  <c:v>63.1</c:v>
                </c:pt>
                <c:pt idx="165">
                  <c:v>63.1</c:v>
                </c:pt>
                <c:pt idx="166">
                  <c:v>63.1</c:v>
                </c:pt>
                <c:pt idx="167">
                  <c:v>63.1</c:v>
                </c:pt>
                <c:pt idx="168">
                  <c:v>63.1</c:v>
                </c:pt>
                <c:pt idx="169">
                  <c:v>63.1</c:v>
                </c:pt>
                <c:pt idx="170">
                  <c:v>63.1</c:v>
                </c:pt>
                <c:pt idx="171">
                  <c:v>63.1</c:v>
                </c:pt>
                <c:pt idx="172">
                  <c:v>63.1</c:v>
                </c:pt>
                <c:pt idx="173">
                  <c:v>63.1</c:v>
                </c:pt>
                <c:pt idx="174">
                  <c:v>63</c:v>
                </c:pt>
                <c:pt idx="175">
                  <c:v>63</c:v>
                </c:pt>
                <c:pt idx="176">
                  <c:v>63</c:v>
                </c:pt>
                <c:pt idx="177">
                  <c:v>63</c:v>
                </c:pt>
                <c:pt idx="178">
                  <c:v>63</c:v>
                </c:pt>
                <c:pt idx="179">
                  <c:v>63</c:v>
                </c:pt>
                <c:pt idx="180">
                  <c:v>63</c:v>
                </c:pt>
                <c:pt idx="181">
                  <c:v>63</c:v>
                </c:pt>
                <c:pt idx="182">
                  <c:v>63</c:v>
                </c:pt>
                <c:pt idx="183">
                  <c:v>63</c:v>
                </c:pt>
                <c:pt idx="184">
                  <c:v>63</c:v>
                </c:pt>
                <c:pt idx="185">
                  <c:v>62.9</c:v>
                </c:pt>
                <c:pt idx="186">
                  <c:v>62.9</c:v>
                </c:pt>
                <c:pt idx="187">
                  <c:v>62.9</c:v>
                </c:pt>
                <c:pt idx="188">
                  <c:v>62.9</c:v>
                </c:pt>
                <c:pt idx="189">
                  <c:v>62.9</c:v>
                </c:pt>
                <c:pt idx="190">
                  <c:v>62.9</c:v>
                </c:pt>
                <c:pt idx="191">
                  <c:v>62.9</c:v>
                </c:pt>
                <c:pt idx="192">
                  <c:v>62.9</c:v>
                </c:pt>
                <c:pt idx="193">
                  <c:v>62.9</c:v>
                </c:pt>
                <c:pt idx="194">
                  <c:v>62.9</c:v>
                </c:pt>
                <c:pt idx="195">
                  <c:v>62.8</c:v>
                </c:pt>
                <c:pt idx="196">
                  <c:v>62.8</c:v>
                </c:pt>
                <c:pt idx="197">
                  <c:v>62.8</c:v>
                </c:pt>
                <c:pt idx="198">
                  <c:v>62.8</c:v>
                </c:pt>
                <c:pt idx="199">
                  <c:v>62.8</c:v>
                </c:pt>
                <c:pt idx="200">
                  <c:v>62.8</c:v>
                </c:pt>
                <c:pt idx="201">
                  <c:v>62.8</c:v>
                </c:pt>
                <c:pt idx="202">
                  <c:v>62.8</c:v>
                </c:pt>
                <c:pt idx="203">
                  <c:v>62.8</c:v>
                </c:pt>
                <c:pt idx="204">
                  <c:v>62.8</c:v>
                </c:pt>
                <c:pt idx="205">
                  <c:v>62.8</c:v>
                </c:pt>
                <c:pt idx="206">
                  <c:v>62.7</c:v>
                </c:pt>
                <c:pt idx="207">
                  <c:v>62.7</c:v>
                </c:pt>
                <c:pt idx="208">
                  <c:v>62.7</c:v>
                </c:pt>
                <c:pt idx="209">
                  <c:v>62.7</c:v>
                </c:pt>
                <c:pt idx="210">
                  <c:v>62.7</c:v>
                </c:pt>
                <c:pt idx="211">
                  <c:v>62.7</c:v>
                </c:pt>
                <c:pt idx="212">
                  <c:v>62.7</c:v>
                </c:pt>
                <c:pt idx="213">
                  <c:v>62.7</c:v>
                </c:pt>
                <c:pt idx="214">
                  <c:v>62.7</c:v>
                </c:pt>
                <c:pt idx="215">
                  <c:v>62.7</c:v>
                </c:pt>
                <c:pt idx="216">
                  <c:v>62.7</c:v>
                </c:pt>
                <c:pt idx="217">
                  <c:v>62.6</c:v>
                </c:pt>
                <c:pt idx="218">
                  <c:v>62.6</c:v>
                </c:pt>
                <c:pt idx="219">
                  <c:v>62.6</c:v>
                </c:pt>
                <c:pt idx="220">
                  <c:v>62.6</c:v>
                </c:pt>
                <c:pt idx="221">
                  <c:v>62.6</c:v>
                </c:pt>
                <c:pt idx="222">
                  <c:v>62.6</c:v>
                </c:pt>
                <c:pt idx="223">
                  <c:v>62.6</c:v>
                </c:pt>
                <c:pt idx="224">
                  <c:v>62.6</c:v>
                </c:pt>
                <c:pt idx="225">
                  <c:v>62.6</c:v>
                </c:pt>
                <c:pt idx="226">
                  <c:v>62.6</c:v>
                </c:pt>
                <c:pt idx="227">
                  <c:v>62.6</c:v>
                </c:pt>
                <c:pt idx="228">
                  <c:v>62.5</c:v>
                </c:pt>
                <c:pt idx="229">
                  <c:v>62.5</c:v>
                </c:pt>
                <c:pt idx="230">
                  <c:v>62.5</c:v>
                </c:pt>
                <c:pt idx="231">
                  <c:v>62.5</c:v>
                </c:pt>
                <c:pt idx="232">
                  <c:v>62.5</c:v>
                </c:pt>
                <c:pt idx="233">
                  <c:v>62.5</c:v>
                </c:pt>
                <c:pt idx="234">
                  <c:v>62.5</c:v>
                </c:pt>
                <c:pt idx="235">
                  <c:v>62.5</c:v>
                </c:pt>
                <c:pt idx="236">
                  <c:v>62.5</c:v>
                </c:pt>
                <c:pt idx="237">
                  <c:v>62.5</c:v>
                </c:pt>
                <c:pt idx="238">
                  <c:v>62.5</c:v>
                </c:pt>
                <c:pt idx="239">
                  <c:v>62.4</c:v>
                </c:pt>
                <c:pt idx="240">
                  <c:v>62.4</c:v>
                </c:pt>
                <c:pt idx="241">
                  <c:v>62.4</c:v>
                </c:pt>
                <c:pt idx="242">
                  <c:v>62.4</c:v>
                </c:pt>
                <c:pt idx="243">
                  <c:v>62.4</c:v>
                </c:pt>
                <c:pt idx="244">
                  <c:v>62.4</c:v>
                </c:pt>
                <c:pt idx="245">
                  <c:v>62.4</c:v>
                </c:pt>
                <c:pt idx="246">
                  <c:v>62.4</c:v>
                </c:pt>
                <c:pt idx="247">
                  <c:v>62.4</c:v>
                </c:pt>
                <c:pt idx="248">
                  <c:v>62.4</c:v>
                </c:pt>
                <c:pt idx="249">
                  <c:v>62.3</c:v>
                </c:pt>
                <c:pt idx="250">
                  <c:v>62.3</c:v>
                </c:pt>
                <c:pt idx="251">
                  <c:v>62.3</c:v>
                </c:pt>
                <c:pt idx="252">
                  <c:v>62.3</c:v>
                </c:pt>
                <c:pt idx="253">
                  <c:v>62.3</c:v>
                </c:pt>
                <c:pt idx="254">
                  <c:v>62.3</c:v>
                </c:pt>
                <c:pt idx="255">
                  <c:v>62.3</c:v>
                </c:pt>
                <c:pt idx="256">
                  <c:v>62.3</c:v>
                </c:pt>
                <c:pt idx="257">
                  <c:v>62.3</c:v>
                </c:pt>
                <c:pt idx="258">
                  <c:v>62.3</c:v>
                </c:pt>
                <c:pt idx="259">
                  <c:v>62.3</c:v>
                </c:pt>
                <c:pt idx="260">
                  <c:v>62.3</c:v>
                </c:pt>
                <c:pt idx="261">
                  <c:v>62.2</c:v>
                </c:pt>
                <c:pt idx="262">
                  <c:v>62.2</c:v>
                </c:pt>
                <c:pt idx="263">
                  <c:v>62.2</c:v>
                </c:pt>
                <c:pt idx="264">
                  <c:v>62.2</c:v>
                </c:pt>
                <c:pt idx="265">
                  <c:v>62.2</c:v>
                </c:pt>
                <c:pt idx="266">
                  <c:v>62.2</c:v>
                </c:pt>
                <c:pt idx="267">
                  <c:v>62.2</c:v>
                </c:pt>
                <c:pt idx="268">
                  <c:v>62.2</c:v>
                </c:pt>
                <c:pt idx="269">
                  <c:v>62.2</c:v>
                </c:pt>
                <c:pt idx="270">
                  <c:v>62.2</c:v>
                </c:pt>
                <c:pt idx="271">
                  <c:v>62.1</c:v>
                </c:pt>
                <c:pt idx="272">
                  <c:v>62.1</c:v>
                </c:pt>
                <c:pt idx="273">
                  <c:v>62.1</c:v>
                </c:pt>
                <c:pt idx="274">
                  <c:v>62.1</c:v>
                </c:pt>
                <c:pt idx="275">
                  <c:v>62.1</c:v>
                </c:pt>
                <c:pt idx="276">
                  <c:v>62.1</c:v>
                </c:pt>
                <c:pt idx="277">
                  <c:v>62.1</c:v>
                </c:pt>
                <c:pt idx="278">
                  <c:v>62.1</c:v>
                </c:pt>
                <c:pt idx="279">
                  <c:v>62.1</c:v>
                </c:pt>
                <c:pt idx="280">
                  <c:v>62.1</c:v>
                </c:pt>
                <c:pt idx="281">
                  <c:v>62</c:v>
                </c:pt>
                <c:pt idx="282">
                  <c:v>62</c:v>
                </c:pt>
                <c:pt idx="283">
                  <c:v>62</c:v>
                </c:pt>
                <c:pt idx="284">
                  <c:v>62</c:v>
                </c:pt>
                <c:pt idx="285">
                  <c:v>62</c:v>
                </c:pt>
                <c:pt idx="286">
                  <c:v>62</c:v>
                </c:pt>
                <c:pt idx="287">
                  <c:v>62</c:v>
                </c:pt>
                <c:pt idx="288">
                  <c:v>62</c:v>
                </c:pt>
                <c:pt idx="289">
                  <c:v>62</c:v>
                </c:pt>
                <c:pt idx="290">
                  <c:v>62</c:v>
                </c:pt>
                <c:pt idx="291">
                  <c:v>61.9</c:v>
                </c:pt>
                <c:pt idx="292">
                  <c:v>61.9</c:v>
                </c:pt>
                <c:pt idx="293">
                  <c:v>61.9</c:v>
                </c:pt>
                <c:pt idx="294">
                  <c:v>61.9</c:v>
                </c:pt>
                <c:pt idx="295">
                  <c:v>61.9</c:v>
                </c:pt>
                <c:pt idx="296">
                  <c:v>61.9</c:v>
                </c:pt>
                <c:pt idx="297">
                  <c:v>61.9</c:v>
                </c:pt>
                <c:pt idx="298">
                  <c:v>61.9</c:v>
                </c:pt>
                <c:pt idx="299">
                  <c:v>61.9</c:v>
                </c:pt>
                <c:pt idx="300">
                  <c:v>61.9</c:v>
                </c:pt>
                <c:pt idx="301">
                  <c:v>61.9</c:v>
                </c:pt>
                <c:pt idx="302">
                  <c:v>61.8</c:v>
                </c:pt>
                <c:pt idx="303">
                  <c:v>61.8</c:v>
                </c:pt>
                <c:pt idx="304">
                  <c:v>61.8</c:v>
                </c:pt>
                <c:pt idx="305">
                  <c:v>61.8</c:v>
                </c:pt>
                <c:pt idx="306">
                  <c:v>61.8</c:v>
                </c:pt>
                <c:pt idx="307">
                  <c:v>61.8</c:v>
                </c:pt>
                <c:pt idx="308">
                  <c:v>61.8</c:v>
                </c:pt>
                <c:pt idx="309">
                  <c:v>61.8</c:v>
                </c:pt>
                <c:pt idx="310">
                  <c:v>61.8</c:v>
                </c:pt>
                <c:pt idx="311">
                  <c:v>61.8</c:v>
                </c:pt>
                <c:pt idx="312">
                  <c:v>61.8</c:v>
                </c:pt>
                <c:pt idx="313">
                  <c:v>61.7</c:v>
                </c:pt>
                <c:pt idx="314">
                  <c:v>61.7</c:v>
                </c:pt>
                <c:pt idx="315">
                  <c:v>61.7</c:v>
                </c:pt>
                <c:pt idx="316">
                  <c:v>61.7</c:v>
                </c:pt>
                <c:pt idx="317">
                  <c:v>61.7</c:v>
                </c:pt>
                <c:pt idx="318">
                  <c:v>61.7</c:v>
                </c:pt>
                <c:pt idx="319">
                  <c:v>61.7</c:v>
                </c:pt>
                <c:pt idx="320">
                  <c:v>61.7</c:v>
                </c:pt>
                <c:pt idx="321">
                  <c:v>61.7</c:v>
                </c:pt>
                <c:pt idx="322">
                  <c:v>61.7</c:v>
                </c:pt>
                <c:pt idx="323">
                  <c:v>61.7</c:v>
                </c:pt>
                <c:pt idx="324">
                  <c:v>61.6</c:v>
                </c:pt>
                <c:pt idx="325">
                  <c:v>61.6</c:v>
                </c:pt>
                <c:pt idx="326">
                  <c:v>61.6</c:v>
                </c:pt>
                <c:pt idx="327">
                  <c:v>61.6</c:v>
                </c:pt>
                <c:pt idx="328">
                  <c:v>61.6</c:v>
                </c:pt>
                <c:pt idx="329">
                  <c:v>61.6</c:v>
                </c:pt>
                <c:pt idx="330">
                  <c:v>61.6</c:v>
                </c:pt>
                <c:pt idx="331">
                  <c:v>61.6</c:v>
                </c:pt>
                <c:pt idx="332">
                  <c:v>61.6</c:v>
                </c:pt>
                <c:pt idx="333">
                  <c:v>61.6</c:v>
                </c:pt>
                <c:pt idx="334">
                  <c:v>61.6</c:v>
                </c:pt>
                <c:pt idx="335">
                  <c:v>61.5</c:v>
                </c:pt>
                <c:pt idx="336">
                  <c:v>61.5</c:v>
                </c:pt>
                <c:pt idx="337">
                  <c:v>61.5</c:v>
                </c:pt>
                <c:pt idx="338">
                  <c:v>61.5</c:v>
                </c:pt>
                <c:pt idx="339">
                  <c:v>61.5</c:v>
                </c:pt>
                <c:pt idx="340">
                  <c:v>61.5</c:v>
                </c:pt>
                <c:pt idx="341">
                  <c:v>61.5</c:v>
                </c:pt>
                <c:pt idx="342">
                  <c:v>61.5</c:v>
                </c:pt>
                <c:pt idx="343">
                  <c:v>61.5</c:v>
                </c:pt>
                <c:pt idx="344">
                  <c:v>61.5</c:v>
                </c:pt>
                <c:pt idx="345">
                  <c:v>61.4</c:v>
                </c:pt>
                <c:pt idx="346">
                  <c:v>61.4</c:v>
                </c:pt>
                <c:pt idx="347">
                  <c:v>61.4</c:v>
                </c:pt>
                <c:pt idx="348">
                  <c:v>61.4</c:v>
                </c:pt>
                <c:pt idx="349">
                  <c:v>61.4</c:v>
                </c:pt>
                <c:pt idx="350">
                  <c:v>61.4</c:v>
                </c:pt>
                <c:pt idx="351">
                  <c:v>61.4</c:v>
                </c:pt>
                <c:pt idx="352">
                  <c:v>61.4</c:v>
                </c:pt>
                <c:pt idx="353">
                  <c:v>61.4</c:v>
                </c:pt>
                <c:pt idx="354">
                  <c:v>61.4</c:v>
                </c:pt>
                <c:pt idx="355">
                  <c:v>61.4</c:v>
                </c:pt>
                <c:pt idx="356">
                  <c:v>61.3</c:v>
                </c:pt>
                <c:pt idx="357">
                  <c:v>61.3</c:v>
                </c:pt>
                <c:pt idx="358">
                  <c:v>61.3</c:v>
                </c:pt>
                <c:pt idx="359">
                  <c:v>61.3</c:v>
                </c:pt>
                <c:pt idx="360">
                  <c:v>61.3</c:v>
                </c:pt>
                <c:pt idx="361">
                  <c:v>61.3</c:v>
                </c:pt>
                <c:pt idx="362">
                  <c:v>61.3</c:v>
                </c:pt>
                <c:pt idx="363">
                  <c:v>61.3</c:v>
                </c:pt>
                <c:pt idx="364">
                  <c:v>61.3</c:v>
                </c:pt>
                <c:pt idx="365">
                  <c:v>61.3</c:v>
                </c:pt>
                <c:pt idx="366">
                  <c:v>61.2</c:v>
                </c:pt>
                <c:pt idx="367">
                  <c:v>61.2</c:v>
                </c:pt>
                <c:pt idx="368">
                  <c:v>61.2</c:v>
                </c:pt>
                <c:pt idx="369">
                  <c:v>61.2</c:v>
                </c:pt>
                <c:pt idx="370">
                  <c:v>61.2</c:v>
                </c:pt>
                <c:pt idx="371">
                  <c:v>61.2</c:v>
                </c:pt>
                <c:pt idx="372">
                  <c:v>61.2</c:v>
                </c:pt>
                <c:pt idx="373">
                  <c:v>61.2</c:v>
                </c:pt>
                <c:pt idx="374">
                  <c:v>61.2</c:v>
                </c:pt>
                <c:pt idx="375">
                  <c:v>61.2</c:v>
                </c:pt>
                <c:pt idx="376">
                  <c:v>61.1</c:v>
                </c:pt>
                <c:pt idx="377">
                  <c:v>61.1</c:v>
                </c:pt>
                <c:pt idx="378">
                  <c:v>61.1</c:v>
                </c:pt>
                <c:pt idx="379">
                  <c:v>61.1</c:v>
                </c:pt>
                <c:pt idx="380">
                  <c:v>61.1</c:v>
                </c:pt>
                <c:pt idx="381">
                  <c:v>61.1</c:v>
                </c:pt>
                <c:pt idx="382">
                  <c:v>61.1</c:v>
                </c:pt>
                <c:pt idx="383">
                  <c:v>61.1</c:v>
                </c:pt>
                <c:pt idx="384">
                  <c:v>61.1</c:v>
                </c:pt>
                <c:pt idx="385">
                  <c:v>61.1</c:v>
                </c:pt>
                <c:pt idx="386">
                  <c:v>61</c:v>
                </c:pt>
                <c:pt idx="387">
                  <c:v>61</c:v>
                </c:pt>
                <c:pt idx="388">
                  <c:v>61</c:v>
                </c:pt>
                <c:pt idx="389">
                  <c:v>61</c:v>
                </c:pt>
                <c:pt idx="390">
                  <c:v>61</c:v>
                </c:pt>
                <c:pt idx="391">
                  <c:v>61</c:v>
                </c:pt>
                <c:pt idx="392">
                  <c:v>61</c:v>
                </c:pt>
                <c:pt idx="393">
                  <c:v>61</c:v>
                </c:pt>
                <c:pt idx="394">
                  <c:v>61</c:v>
                </c:pt>
                <c:pt idx="395">
                  <c:v>61</c:v>
                </c:pt>
                <c:pt idx="396">
                  <c:v>60.9</c:v>
                </c:pt>
                <c:pt idx="397">
                  <c:v>60.9</c:v>
                </c:pt>
                <c:pt idx="398">
                  <c:v>60.9</c:v>
                </c:pt>
                <c:pt idx="399">
                  <c:v>60.9</c:v>
                </c:pt>
                <c:pt idx="400">
                  <c:v>60.9</c:v>
                </c:pt>
                <c:pt idx="401">
                  <c:v>60.9</c:v>
                </c:pt>
                <c:pt idx="402">
                  <c:v>60.9</c:v>
                </c:pt>
                <c:pt idx="403">
                  <c:v>60.9</c:v>
                </c:pt>
                <c:pt idx="404">
                  <c:v>60.9</c:v>
                </c:pt>
                <c:pt idx="405">
                  <c:v>60.9</c:v>
                </c:pt>
                <c:pt idx="406">
                  <c:v>60.9</c:v>
                </c:pt>
                <c:pt idx="407">
                  <c:v>60.8</c:v>
                </c:pt>
                <c:pt idx="408">
                  <c:v>60.8</c:v>
                </c:pt>
                <c:pt idx="409">
                  <c:v>60.8</c:v>
                </c:pt>
                <c:pt idx="410">
                  <c:v>60.8</c:v>
                </c:pt>
                <c:pt idx="411">
                  <c:v>60.8</c:v>
                </c:pt>
                <c:pt idx="412">
                  <c:v>60.8</c:v>
                </c:pt>
                <c:pt idx="413">
                  <c:v>60.8</c:v>
                </c:pt>
                <c:pt idx="414">
                  <c:v>60.8</c:v>
                </c:pt>
                <c:pt idx="415">
                  <c:v>60.8</c:v>
                </c:pt>
                <c:pt idx="416">
                  <c:v>60.8</c:v>
                </c:pt>
                <c:pt idx="417">
                  <c:v>60.7</c:v>
                </c:pt>
                <c:pt idx="418">
                  <c:v>60.7</c:v>
                </c:pt>
                <c:pt idx="419">
                  <c:v>60.7</c:v>
                </c:pt>
                <c:pt idx="420">
                  <c:v>60.7</c:v>
                </c:pt>
                <c:pt idx="421">
                  <c:v>60.7</c:v>
                </c:pt>
                <c:pt idx="422">
                  <c:v>60.7</c:v>
                </c:pt>
                <c:pt idx="423">
                  <c:v>60.7</c:v>
                </c:pt>
                <c:pt idx="424">
                  <c:v>60.7</c:v>
                </c:pt>
                <c:pt idx="425">
                  <c:v>60.7</c:v>
                </c:pt>
                <c:pt idx="426">
                  <c:v>60.7</c:v>
                </c:pt>
                <c:pt idx="427">
                  <c:v>60.7</c:v>
                </c:pt>
                <c:pt idx="428">
                  <c:v>60.6</c:v>
                </c:pt>
                <c:pt idx="429">
                  <c:v>60.6</c:v>
                </c:pt>
                <c:pt idx="430">
                  <c:v>60.6</c:v>
                </c:pt>
                <c:pt idx="431">
                  <c:v>60.6</c:v>
                </c:pt>
                <c:pt idx="432">
                  <c:v>60.6</c:v>
                </c:pt>
                <c:pt idx="433">
                  <c:v>60.6</c:v>
                </c:pt>
                <c:pt idx="434">
                  <c:v>60.6</c:v>
                </c:pt>
                <c:pt idx="435">
                  <c:v>60.6</c:v>
                </c:pt>
                <c:pt idx="436">
                  <c:v>60.6</c:v>
                </c:pt>
                <c:pt idx="437">
                  <c:v>60.6</c:v>
                </c:pt>
                <c:pt idx="438">
                  <c:v>60.5</c:v>
                </c:pt>
                <c:pt idx="439">
                  <c:v>60.5</c:v>
                </c:pt>
                <c:pt idx="440">
                  <c:v>60.5</c:v>
                </c:pt>
                <c:pt idx="441">
                  <c:v>60.5</c:v>
                </c:pt>
                <c:pt idx="442">
                  <c:v>60.5</c:v>
                </c:pt>
                <c:pt idx="443">
                  <c:v>60.5</c:v>
                </c:pt>
                <c:pt idx="444">
                  <c:v>60.5</c:v>
                </c:pt>
                <c:pt idx="445">
                  <c:v>60.5</c:v>
                </c:pt>
                <c:pt idx="446">
                  <c:v>60.5</c:v>
                </c:pt>
                <c:pt idx="447">
                  <c:v>60.5</c:v>
                </c:pt>
                <c:pt idx="448">
                  <c:v>60.4</c:v>
                </c:pt>
                <c:pt idx="449">
                  <c:v>60.4</c:v>
                </c:pt>
                <c:pt idx="450">
                  <c:v>60.4</c:v>
                </c:pt>
                <c:pt idx="451">
                  <c:v>60.4</c:v>
                </c:pt>
                <c:pt idx="452">
                  <c:v>60.4</c:v>
                </c:pt>
                <c:pt idx="453">
                  <c:v>60.4</c:v>
                </c:pt>
                <c:pt idx="454">
                  <c:v>60.4</c:v>
                </c:pt>
                <c:pt idx="455">
                  <c:v>60.4</c:v>
                </c:pt>
                <c:pt idx="456">
                  <c:v>60.4</c:v>
                </c:pt>
                <c:pt idx="457">
                  <c:v>60.4</c:v>
                </c:pt>
                <c:pt idx="458">
                  <c:v>60.3</c:v>
                </c:pt>
                <c:pt idx="459">
                  <c:v>60.3</c:v>
                </c:pt>
                <c:pt idx="460">
                  <c:v>60.3</c:v>
                </c:pt>
                <c:pt idx="461">
                  <c:v>60.3</c:v>
                </c:pt>
                <c:pt idx="462">
                  <c:v>60.3</c:v>
                </c:pt>
                <c:pt idx="463">
                  <c:v>60.3</c:v>
                </c:pt>
                <c:pt idx="464">
                  <c:v>60.3</c:v>
                </c:pt>
                <c:pt idx="465">
                  <c:v>60.3</c:v>
                </c:pt>
                <c:pt idx="466">
                  <c:v>60.3</c:v>
                </c:pt>
                <c:pt idx="467">
                  <c:v>60.2</c:v>
                </c:pt>
                <c:pt idx="468">
                  <c:v>60.2</c:v>
                </c:pt>
                <c:pt idx="469">
                  <c:v>60.2</c:v>
                </c:pt>
                <c:pt idx="470">
                  <c:v>60.2</c:v>
                </c:pt>
                <c:pt idx="471">
                  <c:v>60.2</c:v>
                </c:pt>
                <c:pt idx="472">
                  <c:v>60.2</c:v>
                </c:pt>
                <c:pt idx="473">
                  <c:v>60.2</c:v>
                </c:pt>
                <c:pt idx="474">
                  <c:v>60.2</c:v>
                </c:pt>
                <c:pt idx="475">
                  <c:v>60.2</c:v>
                </c:pt>
                <c:pt idx="476">
                  <c:v>60.2</c:v>
                </c:pt>
                <c:pt idx="477">
                  <c:v>60.1</c:v>
                </c:pt>
                <c:pt idx="478">
                  <c:v>60.1</c:v>
                </c:pt>
                <c:pt idx="479">
                  <c:v>60.1</c:v>
                </c:pt>
                <c:pt idx="480">
                  <c:v>60.1</c:v>
                </c:pt>
                <c:pt idx="481">
                  <c:v>60.1</c:v>
                </c:pt>
                <c:pt idx="482">
                  <c:v>60.1</c:v>
                </c:pt>
                <c:pt idx="483">
                  <c:v>60.1</c:v>
                </c:pt>
                <c:pt idx="484">
                  <c:v>60.1</c:v>
                </c:pt>
                <c:pt idx="485">
                  <c:v>60.1</c:v>
                </c:pt>
                <c:pt idx="486">
                  <c:v>60.1</c:v>
                </c:pt>
                <c:pt idx="487">
                  <c:v>60</c:v>
                </c:pt>
                <c:pt idx="488">
                  <c:v>60</c:v>
                </c:pt>
                <c:pt idx="489">
                  <c:v>60</c:v>
                </c:pt>
                <c:pt idx="490">
                  <c:v>60</c:v>
                </c:pt>
                <c:pt idx="491">
                  <c:v>60</c:v>
                </c:pt>
                <c:pt idx="492">
                  <c:v>60</c:v>
                </c:pt>
                <c:pt idx="493">
                  <c:v>60</c:v>
                </c:pt>
                <c:pt idx="494">
                  <c:v>60</c:v>
                </c:pt>
                <c:pt idx="495">
                  <c:v>60</c:v>
                </c:pt>
                <c:pt idx="496">
                  <c:v>60</c:v>
                </c:pt>
                <c:pt idx="497">
                  <c:v>59.9</c:v>
                </c:pt>
                <c:pt idx="498">
                  <c:v>59.9</c:v>
                </c:pt>
                <c:pt idx="499">
                  <c:v>59.9</c:v>
                </c:pt>
                <c:pt idx="500">
                  <c:v>59.9</c:v>
                </c:pt>
                <c:pt idx="501">
                  <c:v>59.9</c:v>
                </c:pt>
                <c:pt idx="502">
                  <c:v>59.9</c:v>
                </c:pt>
                <c:pt idx="503">
                  <c:v>59.9</c:v>
                </c:pt>
                <c:pt idx="504">
                  <c:v>59.9</c:v>
                </c:pt>
                <c:pt idx="505">
                  <c:v>59.9</c:v>
                </c:pt>
                <c:pt idx="506">
                  <c:v>59.9</c:v>
                </c:pt>
                <c:pt idx="507">
                  <c:v>59.8</c:v>
                </c:pt>
                <c:pt idx="508">
                  <c:v>59.8</c:v>
                </c:pt>
                <c:pt idx="509">
                  <c:v>59.8</c:v>
                </c:pt>
                <c:pt idx="510">
                  <c:v>59.8</c:v>
                </c:pt>
                <c:pt idx="511">
                  <c:v>59.8</c:v>
                </c:pt>
                <c:pt idx="512">
                  <c:v>59.8</c:v>
                </c:pt>
                <c:pt idx="513">
                  <c:v>59.8</c:v>
                </c:pt>
                <c:pt idx="514">
                  <c:v>59.8</c:v>
                </c:pt>
                <c:pt idx="515">
                  <c:v>59.8</c:v>
                </c:pt>
                <c:pt idx="516">
                  <c:v>59.8</c:v>
                </c:pt>
                <c:pt idx="517">
                  <c:v>59.8</c:v>
                </c:pt>
                <c:pt idx="518">
                  <c:v>59.7</c:v>
                </c:pt>
                <c:pt idx="519">
                  <c:v>59.7</c:v>
                </c:pt>
                <c:pt idx="520">
                  <c:v>59.7</c:v>
                </c:pt>
                <c:pt idx="521">
                  <c:v>59.7</c:v>
                </c:pt>
                <c:pt idx="522">
                  <c:v>59.7</c:v>
                </c:pt>
                <c:pt idx="523">
                  <c:v>59.7</c:v>
                </c:pt>
                <c:pt idx="524">
                  <c:v>59.7</c:v>
                </c:pt>
                <c:pt idx="525">
                  <c:v>59.7</c:v>
                </c:pt>
                <c:pt idx="526">
                  <c:v>59.7</c:v>
                </c:pt>
                <c:pt idx="527">
                  <c:v>59.7</c:v>
                </c:pt>
                <c:pt idx="528">
                  <c:v>59.6</c:v>
                </c:pt>
                <c:pt idx="529">
                  <c:v>59.6</c:v>
                </c:pt>
                <c:pt idx="530">
                  <c:v>59.6</c:v>
                </c:pt>
                <c:pt idx="531">
                  <c:v>59.6</c:v>
                </c:pt>
                <c:pt idx="532">
                  <c:v>59.6</c:v>
                </c:pt>
                <c:pt idx="533">
                  <c:v>59.6</c:v>
                </c:pt>
                <c:pt idx="534">
                  <c:v>59.6</c:v>
                </c:pt>
                <c:pt idx="535">
                  <c:v>59.6</c:v>
                </c:pt>
                <c:pt idx="536">
                  <c:v>59.6</c:v>
                </c:pt>
                <c:pt idx="537">
                  <c:v>59.6</c:v>
                </c:pt>
                <c:pt idx="538">
                  <c:v>59.5</c:v>
                </c:pt>
                <c:pt idx="539">
                  <c:v>59.5</c:v>
                </c:pt>
                <c:pt idx="540">
                  <c:v>59.5</c:v>
                </c:pt>
                <c:pt idx="541">
                  <c:v>59.5</c:v>
                </c:pt>
                <c:pt idx="542">
                  <c:v>59.5</c:v>
                </c:pt>
                <c:pt idx="543">
                  <c:v>59.5</c:v>
                </c:pt>
                <c:pt idx="544">
                  <c:v>59.5</c:v>
                </c:pt>
                <c:pt idx="545">
                  <c:v>59.5</c:v>
                </c:pt>
                <c:pt idx="546">
                  <c:v>59.5</c:v>
                </c:pt>
                <c:pt idx="547">
                  <c:v>59.5</c:v>
                </c:pt>
                <c:pt idx="548">
                  <c:v>59.5</c:v>
                </c:pt>
                <c:pt idx="549">
                  <c:v>59.4</c:v>
                </c:pt>
                <c:pt idx="550">
                  <c:v>59.4</c:v>
                </c:pt>
                <c:pt idx="551">
                  <c:v>59.4</c:v>
                </c:pt>
                <c:pt idx="552">
                  <c:v>59.4</c:v>
                </c:pt>
                <c:pt idx="553">
                  <c:v>59.4</c:v>
                </c:pt>
                <c:pt idx="554">
                  <c:v>59.4</c:v>
                </c:pt>
                <c:pt idx="555">
                  <c:v>59.4</c:v>
                </c:pt>
                <c:pt idx="556">
                  <c:v>59.4</c:v>
                </c:pt>
                <c:pt idx="557">
                  <c:v>59.4</c:v>
                </c:pt>
                <c:pt idx="558">
                  <c:v>59.4</c:v>
                </c:pt>
                <c:pt idx="559">
                  <c:v>59.3</c:v>
                </c:pt>
                <c:pt idx="560">
                  <c:v>59.3</c:v>
                </c:pt>
                <c:pt idx="561">
                  <c:v>59.3</c:v>
                </c:pt>
                <c:pt idx="562">
                  <c:v>59.3</c:v>
                </c:pt>
                <c:pt idx="563">
                  <c:v>59.3</c:v>
                </c:pt>
                <c:pt idx="564">
                  <c:v>59.3</c:v>
                </c:pt>
                <c:pt idx="565">
                  <c:v>59.3</c:v>
                </c:pt>
                <c:pt idx="566">
                  <c:v>59.3</c:v>
                </c:pt>
                <c:pt idx="567">
                  <c:v>59.3</c:v>
                </c:pt>
                <c:pt idx="568">
                  <c:v>59.3</c:v>
                </c:pt>
                <c:pt idx="569">
                  <c:v>59.2</c:v>
                </c:pt>
                <c:pt idx="570">
                  <c:v>59.2</c:v>
                </c:pt>
                <c:pt idx="571">
                  <c:v>59.2</c:v>
                </c:pt>
                <c:pt idx="572">
                  <c:v>59.2</c:v>
                </c:pt>
                <c:pt idx="573">
                  <c:v>59.2</c:v>
                </c:pt>
                <c:pt idx="574">
                  <c:v>59.2</c:v>
                </c:pt>
                <c:pt idx="575">
                  <c:v>59.2</c:v>
                </c:pt>
                <c:pt idx="576">
                  <c:v>59.2</c:v>
                </c:pt>
                <c:pt idx="577">
                  <c:v>59.2</c:v>
                </c:pt>
                <c:pt idx="578">
                  <c:v>59.2</c:v>
                </c:pt>
                <c:pt idx="579">
                  <c:v>59.2</c:v>
                </c:pt>
                <c:pt idx="580">
                  <c:v>59.1</c:v>
                </c:pt>
                <c:pt idx="581">
                  <c:v>59.1</c:v>
                </c:pt>
                <c:pt idx="582">
                  <c:v>59.1</c:v>
                </c:pt>
                <c:pt idx="583">
                  <c:v>59.1</c:v>
                </c:pt>
                <c:pt idx="584">
                  <c:v>59.1</c:v>
                </c:pt>
                <c:pt idx="585">
                  <c:v>59.1</c:v>
                </c:pt>
                <c:pt idx="586">
                  <c:v>59.1</c:v>
                </c:pt>
                <c:pt idx="587">
                  <c:v>59.1</c:v>
                </c:pt>
                <c:pt idx="588">
                  <c:v>59.1</c:v>
                </c:pt>
                <c:pt idx="589">
                  <c:v>59.1</c:v>
                </c:pt>
                <c:pt idx="590">
                  <c:v>59</c:v>
                </c:pt>
                <c:pt idx="591">
                  <c:v>59</c:v>
                </c:pt>
                <c:pt idx="592">
                  <c:v>59</c:v>
                </c:pt>
                <c:pt idx="593">
                  <c:v>59</c:v>
                </c:pt>
                <c:pt idx="594">
                  <c:v>59</c:v>
                </c:pt>
                <c:pt idx="595">
                  <c:v>59</c:v>
                </c:pt>
                <c:pt idx="596">
                  <c:v>59</c:v>
                </c:pt>
                <c:pt idx="597">
                  <c:v>59</c:v>
                </c:pt>
                <c:pt idx="598">
                  <c:v>59</c:v>
                </c:pt>
                <c:pt idx="599">
                  <c:v>58.9</c:v>
                </c:pt>
                <c:pt idx="600">
                  <c:v>58.9</c:v>
                </c:pt>
                <c:pt idx="601">
                  <c:v>58.9</c:v>
                </c:pt>
                <c:pt idx="602">
                  <c:v>58.9</c:v>
                </c:pt>
                <c:pt idx="603">
                  <c:v>58.9</c:v>
                </c:pt>
                <c:pt idx="604">
                  <c:v>58.9</c:v>
                </c:pt>
                <c:pt idx="605">
                  <c:v>58.9</c:v>
                </c:pt>
                <c:pt idx="606">
                  <c:v>58.9</c:v>
                </c:pt>
                <c:pt idx="607">
                  <c:v>58.9</c:v>
                </c:pt>
                <c:pt idx="608">
                  <c:v>58.9</c:v>
                </c:pt>
                <c:pt idx="609">
                  <c:v>58.9</c:v>
                </c:pt>
                <c:pt idx="610">
                  <c:v>58.8</c:v>
                </c:pt>
                <c:pt idx="611">
                  <c:v>58.8</c:v>
                </c:pt>
                <c:pt idx="612">
                  <c:v>58.8</c:v>
                </c:pt>
                <c:pt idx="613">
                  <c:v>58.8</c:v>
                </c:pt>
                <c:pt idx="614">
                  <c:v>58.8</c:v>
                </c:pt>
                <c:pt idx="615">
                  <c:v>58.8</c:v>
                </c:pt>
                <c:pt idx="616">
                  <c:v>58.8</c:v>
                </c:pt>
                <c:pt idx="617">
                  <c:v>58.8</c:v>
                </c:pt>
                <c:pt idx="618">
                  <c:v>58.8</c:v>
                </c:pt>
                <c:pt idx="619">
                  <c:v>58.8</c:v>
                </c:pt>
                <c:pt idx="620">
                  <c:v>58.7</c:v>
                </c:pt>
                <c:pt idx="621">
                  <c:v>58.7</c:v>
                </c:pt>
                <c:pt idx="622">
                  <c:v>58.7</c:v>
                </c:pt>
                <c:pt idx="623">
                  <c:v>58.7</c:v>
                </c:pt>
                <c:pt idx="624">
                  <c:v>58.7</c:v>
                </c:pt>
                <c:pt idx="625">
                  <c:v>58.7</c:v>
                </c:pt>
                <c:pt idx="626">
                  <c:v>58.7</c:v>
                </c:pt>
                <c:pt idx="627">
                  <c:v>58.7</c:v>
                </c:pt>
                <c:pt idx="628">
                  <c:v>58.7</c:v>
                </c:pt>
                <c:pt idx="629">
                  <c:v>58.7</c:v>
                </c:pt>
                <c:pt idx="630">
                  <c:v>58.6</c:v>
                </c:pt>
                <c:pt idx="631">
                  <c:v>58.6</c:v>
                </c:pt>
                <c:pt idx="632">
                  <c:v>58.6</c:v>
                </c:pt>
                <c:pt idx="633">
                  <c:v>58.6</c:v>
                </c:pt>
                <c:pt idx="634">
                  <c:v>58.6</c:v>
                </c:pt>
                <c:pt idx="635">
                  <c:v>58.6</c:v>
                </c:pt>
                <c:pt idx="636">
                  <c:v>58.6</c:v>
                </c:pt>
                <c:pt idx="637">
                  <c:v>58.6</c:v>
                </c:pt>
                <c:pt idx="638">
                  <c:v>58.6</c:v>
                </c:pt>
                <c:pt idx="639">
                  <c:v>58.6</c:v>
                </c:pt>
                <c:pt idx="640">
                  <c:v>58.5</c:v>
                </c:pt>
                <c:pt idx="641">
                  <c:v>58.5</c:v>
                </c:pt>
                <c:pt idx="642">
                  <c:v>58.5</c:v>
                </c:pt>
                <c:pt idx="643">
                  <c:v>58.5</c:v>
                </c:pt>
                <c:pt idx="644">
                  <c:v>58.5</c:v>
                </c:pt>
                <c:pt idx="645">
                  <c:v>58.5</c:v>
                </c:pt>
                <c:pt idx="646">
                  <c:v>58.5</c:v>
                </c:pt>
                <c:pt idx="647">
                  <c:v>58.5</c:v>
                </c:pt>
                <c:pt idx="648">
                  <c:v>58.5</c:v>
                </c:pt>
                <c:pt idx="649">
                  <c:v>58.5</c:v>
                </c:pt>
                <c:pt idx="650">
                  <c:v>58.4</c:v>
                </c:pt>
                <c:pt idx="651">
                  <c:v>58.4</c:v>
                </c:pt>
                <c:pt idx="652">
                  <c:v>58.4</c:v>
                </c:pt>
                <c:pt idx="653">
                  <c:v>58.4</c:v>
                </c:pt>
                <c:pt idx="654">
                  <c:v>58.4</c:v>
                </c:pt>
                <c:pt idx="655">
                  <c:v>58.4</c:v>
                </c:pt>
                <c:pt idx="656">
                  <c:v>58.4</c:v>
                </c:pt>
                <c:pt idx="657">
                  <c:v>58.4</c:v>
                </c:pt>
                <c:pt idx="658">
                  <c:v>58.4</c:v>
                </c:pt>
                <c:pt idx="659">
                  <c:v>58.4</c:v>
                </c:pt>
                <c:pt idx="660">
                  <c:v>58.3</c:v>
                </c:pt>
                <c:pt idx="661">
                  <c:v>58.3</c:v>
                </c:pt>
                <c:pt idx="662">
                  <c:v>58.3</c:v>
                </c:pt>
                <c:pt idx="663">
                  <c:v>58.3</c:v>
                </c:pt>
                <c:pt idx="664">
                  <c:v>58.3</c:v>
                </c:pt>
                <c:pt idx="665">
                  <c:v>58.3</c:v>
                </c:pt>
                <c:pt idx="666">
                  <c:v>58.3</c:v>
                </c:pt>
                <c:pt idx="667">
                  <c:v>58.3</c:v>
                </c:pt>
                <c:pt idx="668">
                  <c:v>58.3</c:v>
                </c:pt>
                <c:pt idx="669">
                  <c:v>58.3</c:v>
                </c:pt>
                <c:pt idx="670">
                  <c:v>58.3</c:v>
                </c:pt>
                <c:pt idx="671">
                  <c:v>58.2</c:v>
                </c:pt>
                <c:pt idx="672">
                  <c:v>58.2</c:v>
                </c:pt>
                <c:pt idx="673">
                  <c:v>58.2</c:v>
                </c:pt>
                <c:pt idx="674">
                  <c:v>58.2</c:v>
                </c:pt>
                <c:pt idx="675">
                  <c:v>58.2</c:v>
                </c:pt>
                <c:pt idx="676">
                  <c:v>58.2</c:v>
                </c:pt>
                <c:pt idx="677">
                  <c:v>58.2</c:v>
                </c:pt>
                <c:pt idx="678">
                  <c:v>58.2</c:v>
                </c:pt>
                <c:pt idx="679">
                  <c:v>58.2</c:v>
                </c:pt>
                <c:pt idx="680">
                  <c:v>58.2</c:v>
                </c:pt>
                <c:pt idx="681">
                  <c:v>58.1</c:v>
                </c:pt>
                <c:pt idx="682">
                  <c:v>58.1</c:v>
                </c:pt>
                <c:pt idx="683">
                  <c:v>58.1</c:v>
                </c:pt>
                <c:pt idx="684">
                  <c:v>58.1</c:v>
                </c:pt>
                <c:pt idx="685">
                  <c:v>58.1</c:v>
                </c:pt>
                <c:pt idx="686">
                  <c:v>58.1</c:v>
                </c:pt>
                <c:pt idx="687">
                  <c:v>58.1</c:v>
                </c:pt>
                <c:pt idx="688">
                  <c:v>58.1</c:v>
                </c:pt>
                <c:pt idx="689">
                  <c:v>58.1</c:v>
                </c:pt>
                <c:pt idx="690">
                  <c:v>58.1</c:v>
                </c:pt>
                <c:pt idx="691">
                  <c:v>58.1</c:v>
                </c:pt>
                <c:pt idx="692">
                  <c:v>58.1</c:v>
                </c:pt>
                <c:pt idx="693">
                  <c:v>58</c:v>
                </c:pt>
                <c:pt idx="694">
                  <c:v>58</c:v>
                </c:pt>
                <c:pt idx="695">
                  <c:v>58</c:v>
                </c:pt>
                <c:pt idx="696">
                  <c:v>58</c:v>
                </c:pt>
                <c:pt idx="697">
                  <c:v>58</c:v>
                </c:pt>
                <c:pt idx="698">
                  <c:v>58</c:v>
                </c:pt>
                <c:pt idx="699">
                  <c:v>58</c:v>
                </c:pt>
                <c:pt idx="700">
                  <c:v>58</c:v>
                </c:pt>
                <c:pt idx="701">
                  <c:v>58</c:v>
                </c:pt>
                <c:pt idx="702">
                  <c:v>58</c:v>
                </c:pt>
                <c:pt idx="703">
                  <c:v>57.9</c:v>
                </c:pt>
                <c:pt idx="704">
                  <c:v>57.9</c:v>
                </c:pt>
                <c:pt idx="705">
                  <c:v>57.9</c:v>
                </c:pt>
                <c:pt idx="706">
                  <c:v>57.9</c:v>
                </c:pt>
                <c:pt idx="707">
                  <c:v>57.9</c:v>
                </c:pt>
                <c:pt idx="708">
                  <c:v>57.9</c:v>
                </c:pt>
                <c:pt idx="709">
                  <c:v>57.9</c:v>
                </c:pt>
                <c:pt idx="710">
                  <c:v>57.9</c:v>
                </c:pt>
                <c:pt idx="711">
                  <c:v>57.9</c:v>
                </c:pt>
                <c:pt idx="712">
                  <c:v>57.9</c:v>
                </c:pt>
                <c:pt idx="713">
                  <c:v>57.9</c:v>
                </c:pt>
                <c:pt idx="714">
                  <c:v>57.8</c:v>
                </c:pt>
                <c:pt idx="715">
                  <c:v>57.8</c:v>
                </c:pt>
                <c:pt idx="716">
                  <c:v>57.8</c:v>
                </c:pt>
                <c:pt idx="717">
                  <c:v>57.8</c:v>
                </c:pt>
                <c:pt idx="718">
                  <c:v>57.8</c:v>
                </c:pt>
                <c:pt idx="719">
                  <c:v>57.8</c:v>
                </c:pt>
                <c:pt idx="720">
                  <c:v>57.8</c:v>
                </c:pt>
                <c:pt idx="721">
                  <c:v>57.8</c:v>
                </c:pt>
                <c:pt idx="722">
                  <c:v>57.8</c:v>
                </c:pt>
                <c:pt idx="723">
                  <c:v>57.8</c:v>
                </c:pt>
                <c:pt idx="724">
                  <c:v>57.7</c:v>
                </c:pt>
                <c:pt idx="725">
                  <c:v>57.7</c:v>
                </c:pt>
                <c:pt idx="726">
                  <c:v>57.7</c:v>
                </c:pt>
                <c:pt idx="727">
                  <c:v>57.7</c:v>
                </c:pt>
                <c:pt idx="728">
                  <c:v>57.7</c:v>
                </c:pt>
                <c:pt idx="729">
                  <c:v>57.7</c:v>
                </c:pt>
                <c:pt idx="730">
                  <c:v>57.7</c:v>
                </c:pt>
                <c:pt idx="731">
                  <c:v>57.7</c:v>
                </c:pt>
                <c:pt idx="732">
                  <c:v>57.7</c:v>
                </c:pt>
                <c:pt idx="733">
                  <c:v>57.7</c:v>
                </c:pt>
                <c:pt idx="734">
                  <c:v>57.7</c:v>
                </c:pt>
                <c:pt idx="735">
                  <c:v>57.6</c:v>
                </c:pt>
                <c:pt idx="736">
                  <c:v>57.6</c:v>
                </c:pt>
                <c:pt idx="737">
                  <c:v>57.6</c:v>
                </c:pt>
                <c:pt idx="738">
                  <c:v>57.6</c:v>
                </c:pt>
                <c:pt idx="739">
                  <c:v>57.6</c:v>
                </c:pt>
                <c:pt idx="740">
                  <c:v>57.6</c:v>
                </c:pt>
                <c:pt idx="741">
                  <c:v>57.6</c:v>
                </c:pt>
                <c:pt idx="742">
                  <c:v>57.6</c:v>
                </c:pt>
                <c:pt idx="743">
                  <c:v>57.6</c:v>
                </c:pt>
                <c:pt idx="744">
                  <c:v>57.6</c:v>
                </c:pt>
                <c:pt idx="745">
                  <c:v>57.5</c:v>
                </c:pt>
                <c:pt idx="746">
                  <c:v>57.5</c:v>
                </c:pt>
                <c:pt idx="747">
                  <c:v>57.5</c:v>
                </c:pt>
                <c:pt idx="748">
                  <c:v>57.5</c:v>
                </c:pt>
                <c:pt idx="749">
                  <c:v>57.5</c:v>
                </c:pt>
                <c:pt idx="750">
                  <c:v>57.5</c:v>
                </c:pt>
                <c:pt idx="751">
                  <c:v>57.5</c:v>
                </c:pt>
                <c:pt idx="752">
                  <c:v>57.5</c:v>
                </c:pt>
                <c:pt idx="753">
                  <c:v>57.5</c:v>
                </c:pt>
                <c:pt idx="754">
                  <c:v>57.5</c:v>
                </c:pt>
                <c:pt idx="755">
                  <c:v>57.4</c:v>
                </c:pt>
                <c:pt idx="756">
                  <c:v>57.4</c:v>
                </c:pt>
                <c:pt idx="757">
                  <c:v>57.4</c:v>
                </c:pt>
                <c:pt idx="758">
                  <c:v>57.4</c:v>
                </c:pt>
                <c:pt idx="759">
                  <c:v>57.4</c:v>
                </c:pt>
                <c:pt idx="760">
                  <c:v>57.4</c:v>
                </c:pt>
                <c:pt idx="761">
                  <c:v>57.4</c:v>
                </c:pt>
                <c:pt idx="762">
                  <c:v>57.4</c:v>
                </c:pt>
                <c:pt idx="763">
                  <c:v>57.4</c:v>
                </c:pt>
                <c:pt idx="764">
                  <c:v>57.4</c:v>
                </c:pt>
                <c:pt idx="765">
                  <c:v>57.4</c:v>
                </c:pt>
                <c:pt idx="766">
                  <c:v>57.3</c:v>
                </c:pt>
                <c:pt idx="767">
                  <c:v>57.3</c:v>
                </c:pt>
                <c:pt idx="768">
                  <c:v>57.3</c:v>
                </c:pt>
                <c:pt idx="769">
                  <c:v>57.3</c:v>
                </c:pt>
                <c:pt idx="770">
                  <c:v>57.3</c:v>
                </c:pt>
                <c:pt idx="771">
                  <c:v>57.3</c:v>
                </c:pt>
                <c:pt idx="772">
                  <c:v>57.3</c:v>
                </c:pt>
                <c:pt idx="773">
                  <c:v>57.3</c:v>
                </c:pt>
                <c:pt idx="774">
                  <c:v>57.3</c:v>
                </c:pt>
                <c:pt idx="775">
                  <c:v>57.3</c:v>
                </c:pt>
                <c:pt idx="776">
                  <c:v>57.3</c:v>
                </c:pt>
                <c:pt idx="777">
                  <c:v>57.2</c:v>
                </c:pt>
                <c:pt idx="778">
                  <c:v>57.2</c:v>
                </c:pt>
                <c:pt idx="779">
                  <c:v>57.2</c:v>
                </c:pt>
                <c:pt idx="780">
                  <c:v>57.2</c:v>
                </c:pt>
                <c:pt idx="781">
                  <c:v>57.2</c:v>
                </c:pt>
                <c:pt idx="782">
                  <c:v>57.2</c:v>
                </c:pt>
                <c:pt idx="783">
                  <c:v>57.2</c:v>
                </c:pt>
                <c:pt idx="784">
                  <c:v>57.2</c:v>
                </c:pt>
                <c:pt idx="785">
                  <c:v>57.2</c:v>
                </c:pt>
                <c:pt idx="786">
                  <c:v>57.2</c:v>
                </c:pt>
                <c:pt idx="787">
                  <c:v>57.2</c:v>
                </c:pt>
                <c:pt idx="788">
                  <c:v>57.1</c:v>
                </c:pt>
                <c:pt idx="789">
                  <c:v>57.1</c:v>
                </c:pt>
                <c:pt idx="790">
                  <c:v>57.1</c:v>
                </c:pt>
                <c:pt idx="791">
                  <c:v>57.1</c:v>
                </c:pt>
                <c:pt idx="792">
                  <c:v>57.1</c:v>
                </c:pt>
                <c:pt idx="793">
                  <c:v>57.1</c:v>
                </c:pt>
                <c:pt idx="794">
                  <c:v>57.1</c:v>
                </c:pt>
                <c:pt idx="795">
                  <c:v>57.1</c:v>
                </c:pt>
                <c:pt idx="796">
                  <c:v>57.1</c:v>
                </c:pt>
                <c:pt idx="797">
                  <c:v>57.1</c:v>
                </c:pt>
                <c:pt idx="798">
                  <c:v>57</c:v>
                </c:pt>
                <c:pt idx="799">
                  <c:v>57</c:v>
                </c:pt>
                <c:pt idx="800">
                  <c:v>57</c:v>
                </c:pt>
                <c:pt idx="801">
                  <c:v>57</c:v>
                </c:pt>
                <c:pt idx="802">
                  <c:v>57</c:v>
                </c:pt>
                <c:pt idx="803">
                  <c:v>57</c:v>
                </c:pt>
                <c:pt idx="804">
                  <c:v>57</c:v>
                </c:pt>
                <c:pt idx="805">
                  <c:v>57</c:v>
                </c:pt>
                <c:pt idx="806">
                  <c:v>57</c:v>
                </c:pt>
                <c:pt idx="807">
                  <c:v>57</c:v>
                </c:pt>
                <c:pt idx="808">
                  <c:v>57</c:v>
                </c:pt>
                <c:pt idx="809">
                  <c:v>56.9</c:v>
                </c:pt>
                <c:pt idx="810">
                  <c:v>56.9</c:v>
                </c:pt>
                <c:pt idx="811">
                  <c:v>56.9</c:v>
                </c:pt>
                <c:pt idx="812">
                  <c:v>56.9</c:v>
                </c:pt>
                <c:pt idx="813">
                  <c:v>56.9</c:v>
                </c:pt>
                <c:pt idx="814">
                  <c:v>56.9</c:v>
                </c:pt>
                <c:pt idx="815">
                  <c:v>56.9</c:v>
                </c:pt>
                <c:pt idx="816">
                  <c:v>56.9</c:v>
                </c:pt>
                <c:pt idx="817">
                  <c:v>56.9</c:v>
                </c:pt>
                <c:pt idx="818">
                  <c:v>56.9</c:v>
                </c:pt>
                <c:pt idx="819">
                  <c:v>56.8</c:v>
                </c:pt>
                <c:pt idx="820">
                  <c:v>56.8</c:v>
                </c:pt>
                <c:pt idx="821">
                  <c:v>56.8</c:v>
                </c:pt>
                <c:pt idx="822">
                  <c:v>56.8</c:v>
                </c:pt>
                <c:pt idx="823">
                  <c:v>56.8</c:v>
                </c:pt>
                <c:pt idx="824">
                  <c:v>56.8</c:v>
                </c:pt>
                <c:pt idx="825">
                  <c:v>56.8</c:v>
                </c:pt>
                <c:pt idx="826">
                  <c:v>56.8</c:v>
                </c:pt>
                <c:pt idx="827">
                  <c:v>56.8</c:v>
                </c:pt>
                <c:pt idx="828">
                  <c:v>56.8</c:v>
                </c:pt>
                <c:pt idx="829">
                  <c:v>56.8</c:v>
                </c:pt>
                <c:pt idx="830">
                  <c:v>56.7</c:v>
                </c:pt>
                <c:pt idx="831">
                  <c:v>56.7</c:v>
                </c:pt>
                <c:pt idx="832">
                  <c:v>56.7</c:v>
                </c:pt>
                <c:pt idx="833">
                  <c:v>56.7</c:v>
                </c:pt>
                <c:pt idx="834">
                  <c:v>56.7</c:v>
                </c:pt>
                <c:pt idx="835">
                  <c:v>56.7</c:v>
                </c:pt>
                <c:pt idx="836">
                  <c:v>56.7</c:v>
                </c:pt>
                <c:pt idx="837">
                  <c:v>56.7</c:v>
                </c:pt>
                <c:pt idx="838">
                  <c:v>56.7</c:v>
                </c:pt>
                <c:pt idx="839">
                  <c:v>56.7</c:v>
                </c:pt>
                <c:pt idx="840">
                  <c:v>56.6</c:v>
                </c:pt>
                <c:pt idx="841">
                  <c:v>56.6</c:v>
                </c:pt>
                <c:pt idx="842">
                  <c:v>56.6</c:v>
                </c:pt>
                <c:pt idx="843">
                  <c:v>56.6</c:v>
                </c:pt>
                <c:pt idx="844">
                  <c:v>56.6</c:v>
                </c:pt>
                <c:pt idx="845">
                  <c:v>56.6</c:v>
                </c:pt>
                <c:pt idx="846">
                  <c:v>56.6</c:v>
                </c:pt>
                <c:pt idx="847">
                  <c:v>56.6</c:v>
                </c:pt>
                <c:pt idx="848">
                  <c:v>56.6</c:v>
                </c:pt>
                <c:pt idx="849">
                  <c:v>56.6</c:v>
                </c:pt>
                <c:pt idx="850">
                  <c:v>56.5</c:v>
                </c:pt>
                <c:pt idx="851">
                  <c:v>56.5</c:v>
                </c:pt>
                <c:pt idx="852">
                  <c:v>56.5</c:v>
                </c:pt>
                <c:pt idx="853">
                  <c:v>56.5</c:v>
                </c:pt>
                <c:pt idx="854">
                  <c:v>56.5</c:v>
                </c:pt>
                <c:pt idx="855">
                  <c:v>56.5</c:v>
                </c:pt>
                <c:pt idx="856">
                  <c:v>56.5</c:v>
                </c:pt>
                <c:pt idx="857">
                  <c:v>56.5</c:v>
                </c:pt>
                <c:pt idx="858">
                  <c:v>56.5</c:v>
                </c:pt>
                <c:pt idx="859">
                  <c:v>56.5</c:v>
                </c:pt>
                <c:pt idx="860">
                  <c:v>56.5</c:v>
                </c:pt>
                <c:pt idx="861">
                  <c:v>56.4</c:v>
                </c:pt>
                <c:pt idx="862">
                  <c:v>56.4</c:v>
                </c:pt>
                <c:pt idx="863">
                  <c:v>56.4</c:v>
                </c:pt>
                <c:pt idx="864">
                  <c:v>56.4</c:v>
                </c:pt>
                <c:pt idx="865">
                  <c:v>56.4</c:v>
                </c:pt>
                <c:pt idx="866">
                  <c:v>56.4</c:v>
                </c:pt>
                <c:pt idx="867">
                  <c:v>56.4</c:v>
                </c:pt>
                <c:pt idx="868">
                  <c:v>56.4</c:v>
                </c:pt>
                <c:pt idx="869">
                  <c:v>56.4</c:v>
                </c:pt>
                <c:pt idx="870">
                  <c:v>56.4</c:v>
                </c:pt>
                <c:pt idx="871">
                  <c:v>56.4</c:v>
                </c:pt>
                <c:pt idx="872">
                  <c:v>56.3</c:v>
                </c:pt>
                <c:pt idx="873">
                  <c:v>56.3</c:v>
                </c:pt>
                <c:pt idx="874">
                  <c:v>56.3</c:v>
                </c:pt>
                <c:pt idx="875">
                  <c:v>56.3</c:v>
                </c:pt>
                <c:pt idx="876">
                  <c:v>56.3</c:v>
                </c:pt>
                <c:pt idx="877">
                  <c:v>56.3</c:v>
                </c:pt>
                <c:pt idx="878">
                  <c:v>56.3</c:v>
                </c:pt>
                <c:pt idx="879">
                  <c:v>56.3</c:v>
                </c:pt>
                <c:pt idx="880">
                  <c:v>56.3</c:v>
                </c:pt>
                <c:pt idx="881">
                  <c:v>56.3</c:v>
                </c:pt>
                <c:pt idx="882">
                  <c:v>56.2</c:v>
                </c:pt>
                <c:pt idx="883">
                  <c:v>56.2</c:v>
                </c:pt>
                <c:pt idx="884">
                  <c:v>56.2</c:v>
                </c:pt>
                <c:pt idx="885">
                  <c:v>56.2</c:v>
                </c:pt>
                <c:pt idx="886">
                  <c:v>56.2</c:v>
                </c:pt>
                <c:pt idx="887">
                  <c:v>56.2</c:v>
                </c:pt>
                <c:pt idx="888">
                  <c:v>56.2</c:v>
                </c:pt>
                <c:pt idx="889">
                  <c:v>56.2</c:v>
                </c:pt>
                <c:pt idx="890">
                  <c:v>56.2</c:v>
                </c:pt>
                <c:pt idx="891">
                  <c:v>56.2</c:v>
                </c:pt>
                <c:pt idx="892">
                  <c:v>56.2</c:v>
                </c:pt>
                <c:pt idx="893">
                  <c:v>56.1</c:v>
                </c:pt>
                <c:pt idx="894">
                  <c:v>56.1</c:v>
                </c:pt>
                <c:pt idx="895">
                  <c:v>56.1</c:v>
                </c:pt>
                <c:pt idx="896">
                  <c:v>56.1</c:v>
                </c:pt>
                <c:pt idx="897">
                  <c:v>56.1</c:v>
                </c:pt>
                <c:pt idx="898">
                  <c:v>56.1</c:v>
                </c:pt>
                <c:pt idx="899">
                  <c:v>56.1</c:v>
                </c:pt>
                <c:pt idx="900">
                  <c:v>56.1</c:v>
                </c:pt>
                <c:pt idx="901">
                  <c:v>56.1</c:v>
                </c:pt>
                <c:pt idx="902">
                  <c:v>56.1</c:v>
                </c:pt>
                <c:pt idx="903">
                  <c:v>56</c:v>
                </c:pt>
                <c:pt idx="904">
                  <c:v>56</c:v>
                </c:pt>
                <c:pt idx="905">
                  <c:v>56</c:v>
                </c:pt>
                <c:pt idx="906">
                  <c:v>56</c:v>
                </c:pt>
                <c:pt idx="907">
                  <c:v>56</c:v>
                </c:pt>
                <c:pt idx="908">
                  <c:v>56</c:v>
                </c:pt>
                <c:pt idx="909">
                  <c:v>56</c:v>
                </c:pt>
                <c:pt idx="910">
                  <c:v>56</c:v>
                </c:pt>
                <c:pt idx="911">
                  <c:v>56</c:v>
                </c:pt>
                <c:pt idx="912">
                  <c:v>56</c:v>
                </c:pt>
                <c:pt idx="913">
                  <c:v>56</c:v>
                </c:pt>
                <c:pt idx="914">
                  <c:v>56</c:v>
                </c:pt>
                <c:pt idx="915">
                  <c:v>55.9</c:v>
                </c:pt>
                <c:pt idx="916">
                  <c:v>55.9</c:v>
                </c:pt>
                <c:pt idx="917">
                  <c:v>55.9</c:v>
                </c:pt>
                <c:pt idx="918">
                  <c:v>55.9</c:v>
                </c:pt>
                <c:pt idx="919">
                  <c:v>55.9</c:v>
                </c:pt>
                <c:pt idx="920">
                  <c:v>55.9</c:v>
                </c:pt>
                <c:pt idx="921">
                  <c:v>55.9</c:v>
                </c:pt>
                <c:pt idx="922">
                  <c:v>55.9</c:v>
                </c:pt>
                <c:pt idx="923">
                  <c:v>55.9</c:v>
                </c:pt>
                <c:pt idx="924">
                  <c:v>55.9</c:v>
                </c:pt>
                <c:pt idx="925">
                  <c:v>55.8</c:v>
                </c:pt>
                <c:pt idx="926">
                  <c:v>55.8</c:v>
                </c:pt>
                <c:pt idx="927">
                  <c:v>55.8</c:v>
                </c:pt>
                <c:pt idx="928">
                  <c:v>55.8</c:v>
                </c:pt>
                <c:pt idx="929">
                  <c:v>55.8</c:v>
                </c:pt>
                <c:pt idx="930">
                  <c:v>55.8</c:v>
                </c:pt>
                <c:pt idx="931">
                  <c:v>55.8</c:v>
                </c:pt>
                <c:pt idx="932">
                  <c:v>55.8</c:v>
                </c:pt>
                <c:pt idx="933">
                  <c:v>55.8</c:v>
                </c:pt>
                <c:pt idx="934">
                  <c:v>55.8</c:v>
                </c:pt>
                <c:pt idx="935">
                  <c:v>55.8</c:v>
                </c:pt>
                <c:pt idx="936">
                  <c:v>55.7</c:v>
                </c:pt>
                <c:pt idx="937">
                  <c:v>55.7</c:v>
                </c:pt>
                <c:pt idx="938">
                  <c:v>55.7</c:v>
                </c:pt>
                <c:pt idx="939">
                  <c:v>55.7</c:v>
                </c:pt>
                <c:pt idx="940">
                  <c:v>55.7</c:v>
                </c:pt>
                <c:pt idx="941">
                  <c:v>55.7</c:v>
                </c:pt>
                <c:pt idx="942">
                  <c:v>55.7</c:v>
                </c:pt>
                <c:pt idx="943">
                  <c:v>55.7</c:v>
                </c:pt>
                <c:pt idx="944">
                  <c:v>55.7</c:v>
                </c:pt>
                <c:pt idx="945">
                  <c:v>55.7</c:v>
                </c:pt>
                <c:pt idx="946">
                  <c:v>55.6</c:v>
                </c:pt>
                <c:pt idx="947">
                  <c:v>55.6</c:v>
                </c:pt>
                <c:pt idx="948">
                  <c:v>55.6</c:v>
                </c:pt>
                <c:pt idx="949">
                  <c:v>55.6</c:v>
                </c:pt>
                <c:pt idx="950">
                  <c:v>55.6</c:v>
                </c:pt>
                <c:pt idx="951">
                  <c:v>55.6</c:v>
                </c:pt>
                <c:pt idx="952">
                  <c:v>55.6</c:v>
                </c:pt>
                <c:pt idx="953">
                  <c:v>55.6</c:v>
                </c:pt>
                <c:pt idx="954">
                  <c:v>55.6</c:v>
                </c:pt>
                <c:pt idx="955">
                  <c:v>55.6</c:v>
                </c:pt>
                <c:pt idx="956">
                  <c:v>55.5</c:v>
                </c:pt>
                <c:pt idx="957">
                  <c:v>55.5</c:v>
                </c:pt>
                <c:pt idx="958">
                  <c:v>55.5</c:v>
                </c:pt>
                <c:pt idx="959">
                  <c:v>55.5</c:v>
                </c:pt>
                <c:pt idx="960">
                  <c:v>55.5</c:v>
                </c:pt>
                <c:pt idx="961">
                  <c:v>55.5</c:v>
                </c:pt>
                <c:pt idx="962">
                  <c:v>55.5</c:v>
                </c:pt>
                <c:pt idx="963">
                  <c:v>55.5</c:v>
                </c:pt>
                <c:pt idx="964">
                  <c:v>55.5</c:v>
                </c:pt>
                <c:pt idx="965">
                  <c:v>55.5</c:v>
                </c:pt>
                <c:pt idx="966">
                  <c:v>55.5</c:v>
                </c:pt>
                <c:pt idx="967">
                  <c:v>55.4</c:v>
                </c:pt>
                <c:pt idx="968">
                  <c:v>55.4</c:v>
                </c:pt>
                <c:pt idx="969">
                  <c:v>55.4</c:v>
                </c:pt>
                <c:pt idx="970">
                  <c:v>55.4</c:v>
                </c:pt>
                <c:pt idx="971">
                  <c:v>55.4</c:v>
                </c:pt>
                <c:pt idx="972">
                  <c:v>55.4</c:v>
                </c:pt>
                <c:pt idx="973">
                  <c:v>55.4</c:v>
                </c:pt>
                <c:pt idx="974">
                  <c:v>55.4</c:v>
                </c:pt>
                <c:pt idx="975">
                  <c:v>55.4</c:v>
                </c:pt>
                <c:pt idx="976">
                  <c:v>55.4</c:v>
                </c:pt>
                <c:pt idx="977">
                  <c:v>55.4</c:v>
                </c:pt>
                <c:pt idx="978">
                  <c:v>55.4</c:v>
                </c:pt>
                <c:pt idx="979">
                  <c:v>55.3</c:v>
                </c:pt>
                <c:pt idx="980">
                  <c:v>55.3</c:v>
                </c:pt>
                <c:pt idx="981">
                  <c:v>55.3</c:v>
                </c:pt>
                <c:pt idx="982">
                  <c:v>55.3</c:v>
                </c:pt>
                <c:pt idx="983">
                  <c:v>55.3</c:v>
                </c:pt>
                <c:pt idx="984">
                  <c:v>55.3</c:v>
                </c:pt>
                <c:pt idx="985">
                  <c:v>55.3</c:v>
                </c:pt>
                <c:pt idx="986">
                  <c:v>55.3</c:v>
                </c:pt>
                <c:pt idx="987">
                  <c:v>55.3</c:v>
                </c:pt>
                <c:pt idx="988">
                  <c:v>55.3</c:v>
                </c:pt>
                <c:pt idx="989">
                  <c:v>55.2</c:v>
                </c:pt>
                <c:pt idx="990">
                  <c:v>55.2</c:v>
                </c:pt>
                <c:pt idx="991">
                  <c:v>55.2</c:v>
                </c:pt>
                <c:pt idx="992">
                  <c:v>55.2</c:v>
                </c:pt>
                <c:pt idx="993">
                  <c:v>55.2</c:v>
                </c:pt>
                <c:pt idx="994">
                  <c:v>55.2</c:v>
                </c:pt>
                <c:pt idx="995">
                  <c:v>55.2</c:v>
                </c:pt>
                <c:pt idx="996">
                  <c:v>55.2</c:v>
                </c:pt>
                <c:pt idx="997">
                  <c:v>55.2</c:v>
                </c:pt>
                <c:pt idx="998">
                  <c:v>55.2</c:v>
                </c:pt>
                <c:pt idx="999">
                  <c:v>55.2</c:v>
                </c:pt>
                <c:pt idx="1000">
                  <c:v>55.1</c:v>
                </c:pt>
                <c:pt idx="1001">
                  <c:v>55.1</c:v>
                </c:pt>
                <c:pt idx="1002">
                  <c:v>55.1</c:v>
                </c:pt>
                <c:pt idx="1003">
                  <c:v>55.1</c:v>
                </c:pt>
                <c:pt idx="1004">
                  <c:v>55.1</c:v>
                </c:pt>
                <c:pt idx="1005">
                  <c:v>55.1</c:v>
                </c:pt>
                <c:pt idx="1006">
                  <c:v>55.1</c:v>
                </c:pt>
                <c:pt idx="1007">
                  <c:v>55.1</c:v>
                </c:pt>
                <c:pt idx="1008">
                  <c:v>55.1</c:v>
                </c:pt>
                <c:pt idx="1009">
                  <c:v>55.1</c:v>
                </c:pt>
                <c:pt idx="1010">
                  <c:v>55.1</c:v>
                </c:pt>
                <c:pt idx="1011">
                  <c:v>55</c:v>
                </c:pt>
                <c:pt idx="1012">
                  <c:v>55</c:v>
                </c:pt>
                <c:pt idx="1013">
                  <c:v>55</c:v>
                </c:pt>
                <c:pt idx="1014">
                  <c:v>55</c:v>
                </c:pt>
                <c:pt idx="1015">
                  <c:v>55</c:v>
                </c:pt>
                <c:pt idx="1016">
                  <c:v>55</c:v>
                </c:pt>
                <c:pt idx="1017">
                  <c:v>55</c:v>
                </c:pt>
                <c:pt idx="1018">
                  <c:v>55</c:v>
                </c:pt>
                <c:pt idx="1019">
                  <c:v>55</c:v>
                </c:pt>
                <c:pt idx="1020">
                  <c:v>55</c:v>
                </c:pt>
                <c:pt idx="1021">
                  <c:v>55</c:v>
                </c:pt>
                <c:pt idx="1022">
                  <c:v>54.9</c:v>
                </c:pt>
                <c:pt idx="1023">
                  <c:v>54.9</c:v>
                </c:pt>
                <c:pt idx="1024">
                  <c:v>54.9</c:v>
                </c:pt>
                <c:pt idx="1025">
                  <c:v>54.9</c:v>
                </c:pt>
                <c:pt idx="1026">
                  <c:v>54.9</c:v>
                </c:pt>
                <c:pt idx="1027">
                  <c:v>54.9</c:v>
                </c:pt>
                <c:pt idx="1028">
                  <c:v>54.9</c:v>
                </c:pt>
                <c:pt idx="1029">
                  <c:v>54.9</c:v>
                </c:pt>
                <c:pt idx="1030">
                  <c:v>54.9</c:v>
                </c:pt>
                <c:pt idx="1031">
                  <c:v>54.9</c:v>
                </c:pt>
                <c:pt idx="1032">
                  <c:v>54.9</c:v>
                </c:pt>
                <c:pt idx="1033">
                  <c:v>54.8</c:v>
                </c:pt>
                <c:pt idx="1034">
                  <c:v>54.8</c:v>
                </c:pt>
                <c:pt idx="1035">
                  <c:v>54.8</c:v>
                </c:pt>
                <c:pt idx="1036">
                  <c:v>54.8</c:v>
                </c:pt>
                <c:pt idx="1037">
                  <c:v>54.8</c:v>
                </c:pt>
                <c:pt idx="1038">
                  <c:v>54.8</c:v>
                </c:pt>
                <c:pt idx="1039">
                  <c:v>54.8</c:v>
                </c:pt>
                <c:pt idx="1040">
                  <c:v>54.8</c:v>
                </c:pt>
                <c:pt idx="1041">
                  <c:v>54.8</c:v>
                </c:pt>
                <c:pt idx="1042">
                  <c:v>54.8</c:v>
                </c:pt>
                <c:pt idx="1043">
                  <c:v>54.8</c:v>
                </c:pt>
                <c:pt idx="1044">
                  <c:v>54.7</c:v>
                </c:pt>
                <c:pt idx="1045">
                  <c:v>54.7</c:v>
                </c:pt>
                <c:pt idx="1046">
                  <c:v>54.7</c:v>
                </c:pt>
                <c:pt idx="1047">
                  <c:v>54.7</c:v>
                </c:pt>
                <c:pt idx="1048">
                  <c:v>54.7</c:v>
                </c:pt>
                <c:pt idx="1049">
                  <c:v>54.7</c:v>
                </c:pt>
                <c:pt idx="1050">
                  <c:v>54.7</c:v>
                </c:pt>
                <c:pt idx="1051">
                  <c:v>54.7</c:v>
                </c:pt>
                <c:pt idx="1052">
                  <c:v>54.7</c:v>
                </c:pt>
                <c:pt idx="1053">
                  <c:v>54.7</c:v>
                </c:pt>
                <c:pt idx="1054">
                  <c:v>54.6</c:v>
                </c:pt>
                <c:pt idx="1055">
                  <c:v>54.6</c:v>
                </c:pt>
                <c:pt idx="1056">
                  <c:v>54.6</c:v>
                </c:pt>
                <c:pt idx="1057">
                  <c:v>54.6</c:v>
                </c:pt>
                <c:pt idx="1058">
                  <c:v>54.6</c:v>
                </c:pt>
                <c:pt idx="1059">
                  <c:v>54.6</c:v>
                </c:pt>
                <c:pt idx="1060">
                  <c:v>54.6</c:v>
                </c:pt>
                <c:pt idx="1061">
                  <c:v>54.6</c:v>
                </c:pt>
                <c:pt idx="1062">
                  <c:v>54.6</c:v>
                </c:pt>
                <c:pt idx="1063">
                  <c:v>54.6</c:v>
                </c:pt>
                <c:pt idx="1064">
                  <c:v>54.6</c:v>
                </c:pt>
                <c:pt idx="1065">
                  <c:v>54.5</c:v>
                </c:pt>
                <c:pt idx="1066">
                  <c:v>54.5</c:v>
                </c:pt>
                <c:pt idx="1067">
                  <c:v>54.5</c:v>
                </c:pt>
                <c:pt idx="1068">
                  <c:v>54.5</c:v>
                </c:pt>
                <c:pt idx="1069">
                  <c:v>54.5</c:v>
                </c:pt>
                <c:pt idx="1070">
                  <c:v>54.5</c:v>
                </c:pt>
                <c:pt idx="1071">
                  <c:v>54.5</c:v>
                </c:pt>
                <c:pt idx="1072">
                  <c:v>54.5</c:v>
                </c:pt>
                <c:pt idx="1073">
                  <c:v>54.5</c:v>
                </c:pt>
                <c:pt idx="1074">
                  <c:v>54.5</c:v>
                </c:pt>
                <c:pt idx="1075">
                  <c:v>54.5</c:v>
                </c:pt>
                <c:pt idx="1076">
                  <c:v>54.4</c:v>
                </c:pt>
                <c:pt idx="1077">
                  <c:v>54.4</c:v>
                </c:pt>
                <c:pt idx="1078">
                  <c:v>54.4</c:v>
                </c:pt>
                <c:pt idx="1079">
                  <c:v>54.4</c:v>
                </c:pt>
                <c:pt idx="1080">
                  <c:v>54.4</c:v>
                </c:pt>
                <c:pt idx="1081">
                  <c:v>54.4</c:v>
                </c:pt>
                <c:pt idx="1082">
                  <c:v>54.4</c:v>
                </c:pt>
                <c:pt idx="1083">
                  <c:v>54.4</c:v>
                </c:pt>
                <c:pt idx="1084">
                  <c:v>54.4</c:v>
                </c:pt>
                <c:pt idx="1085">
                  <c:v>54.4</c:v>
                </c:pt>
                <c:pt idx="1086">
                  <c:v>54.4</c:v>
                </c:pt>
                <c:pt idx="1087">
                  <c:v>54.3</c:v>
                </c:pt>
                <c:pt idx="1088">
                  <c:v>54.3</c:v>
                </c:pt>
                <c:pt idx="1089">
                  <c:v>54.3</c:v>
                </c:pt>
                <c:pt idx="1090">
                  <c:v>54.3</c:v>
                </c:pt>
                <c:pt idx="1091">
                  <c:v>54.3</c:v>
                </c:pt>
                <c:pt idx="1092">
                  <c:v>54.3</c:v>
                </c:pt>
                <c:pt idx="1093">
                  <c:v>54.3</c:v>
                </c:pt>
                <c:pt idx="1094">
                  <c:v>54.3</c:v>
                </c:pt>
                <c:pt idx="1095">
                  <c:v>54.3</c:v>
                </c:pt>
                <c:pt idx="1096">
                  <c:v>54.3</c:v>
                </c:pt>
                <c:pt idx="1097">
                  <c:v>54.3</c:v>
                </c:pt>
                <c:pt idx="1098">
                  <c:v>54.2</c:v>
                </c:pt>
                <c:pt idx="1099">
                  <c:v>54.2</c:v>
                </c:pt>
                <c:pt idx="1100">
                  <c:v>54.2</c:v>
                </c:pt>
                <c:pt idx="1101">
                  <c:v>54.2</c:v>
                </c:pt>
                <c:pt idx="1102">
                  <c:v>54.2</c:v>
                </c:pt>
                <c:pt idx="1103">
                  <c:v>54.2</c:v>
                </c:pt>
                <c:pt idx="1104">
                  <c:v>54.2</c:v>
                </c:pt>
                <c:pt idx="1105">
                  <c:v>54.2</c:v>
                </c:pt>
                <c:pt idx="1106">
                  <c:v>54.2</c:v>
                </c:pt>
                <c:pt idx="1107">
                  <c:v>54.2</c:v>
                </c:pt>
                <c:pt idx="1108">
                  <c:v>54.1</c:v>
                </c:pt>
                <c:pt idx="1109">
                  <c:v>54.1</c:v>
                </c:pt>
                <c:pt idx="1110">
                  <c:v>54.1</c:v>
                </c:pt>
                <c:pt idx="1111">
                  <c:v>54.1</c:v>
                </c:pt>
                <c:pt idx="1112">
                  <c:v>54.1</c:v>
                </c:pt>
                <c:pt idx="1113">
                  <c:v>54.1</c:v>
                </c:pt>
                <c:pt idx="1114">
                  <c:v>54.1</c:v>
                </c:pt>
                <c:pt idx="1115">
                  <c:v>54.1</c:v>
                </c:pt>
                <c:pt idx="1116">
                  <c:v>54.1</c:v>
                </c:pt>
                <c:pt idx="1117">
                  <c:v>54.1</c:v>
                </c:pt>
                <c:pt idx="1118">
                  <c:v>54.1</c:v>
                </c:pt>
                <c:pt idx="1119">
                  <c:v>54.1</c:v>
                </c:pt>
                <c:pt idx="1120">
                  <c:v>54</c:v>
                </c:pt>
                <c:pt idx="1121">
                  <c:v>54</c:v>
                </c:pt>
                <c:pt idx="1122">
                  <c:v>54</c:v>
                </c:pt>
                <c:pt idx="1123">
                  <c:v>54</c:v>
                </c:pt>
                <c:pt idx="1124">
                  <c:v>54</c:v>
                </c:pt>
                <c:pt idx="1125">
                  <c:v>54</c:v>
                </c:pt>
                <c:pt idx="1126">
                  <c:v>54</c:v>
                </c:pt>
                <c:pt idx="1127">
                  <c:v>54</c:v>
                </c:pt>
                <c:pt idx="1128">
                  <c:v>54</c:v>
                </c:pt>
                <c:pt idx="1129">
                  <c:v>54</c:v>
                </c:pt>
                <c:pt idx="1130">
                  <c:v>54</c:v>
                </c:pt>
                <c:pt idx="1131">
                  <c:v>53.9</c:v>
                </c:pt>
                <c:pt idx="1132">
                  <c:v>53.9</c:v>
                </c:pt>
                <c:pt idx="1133">
                  <c:v>53.9</c:v>
                </c:pt>
                <c:pt idx="1134">
                  <c:v>53.9</c:v>
                </c:pt>
                <c:pt idx="1135">
                  <c:v>53.9</c:v>
                </c:pt>
                <c:pt idx="1136">
                  <c:v>53.9</c:v>
                </c:pt>
                <c:pt idx="1137">
                  <c:v>53.9</c:v>
                </c:pt>
                <c:pt idx="1138">
                  <c:v>53.9</c:v>
                </c:pt>
                <c:pt idx="1139">
                  <c:v>53.9</c:v>
                </c:pt>
                <c:pt idx="1140">
                  <c:v>53.9</c:v>
                </c:pt>
                <c:pt idx="1141">
                  <c:v>53.9</c:v>
                </c:pt>
                <c:pt idx="1142">
                  <c:v>53.8</c:v>
                </c:pt>
                <c:pt idx="1143">
                  <c:v>53.8</c:v>
                </c:pt>
                <c:pt idx="1144">
                  <c:v>53.8</c:v>
                </c:pt>
                <c:pt idx="1145">
                  <c:v>53.8</c:v>
                </c:pt>
                <c:pt idx="1146">
                  <c:v>53.8</c:v>
                </c:pt>
                <c:pt idx="1147">
                  <c:v>53.8</c:v>
                </c:pt>
                <c:pt idx="1148">
                  <c:v>53.8</c:v>
                </c:pt>
                <c:pt idx="1149">
                  <c:v>53.8</c:v>
                </c:pt>
                <c:pt idx="1150">
                  <c:v>53.8</c:v>
                </c:pt>
                <c:pt idx="1151">
                  <c:v>53.8</c:v>
                </c:pt>
                <c:pt idx="1152">
                  <c:v>53.7</c:v>
                </c:pt>
                <c:pt idx="1153">
                  <c:v>53.7</c:v>
                </c:pt>
                <c:pt idx="1154">
                  <c:v>53.7</c:v>
                </c:pt>
                <c:pt idx="1155">
                  <c:v>53.7</c:v>
                </c:pt>
                <c:pt idx="1156">
                  <c:v>53.7</c:v>
                </c:pt>
                <c:pt idx="1157">
                  <c:v>53.7</c:v>
                </c:pt>
                <c:pt idx="1158">
                  <c:v>53.7</c:v>
                </c:pt>
                <c:pt idx="1159">
                  <c:v>53.7</c:v>
                </c:pt>
                <c:pt idx="1160">
                  <c:v>53.7</c:v>
                </c:pt>
                <c:pt idx="1161">
                  <c:v>53.7</c:v>
                </c:pt>
                <c:pt idx="1162">
                  <c:v>53.7</c:v>
                </c:pt>
                <c:pt idx="1163">
                  <c:v>53.7</c:v>
                </c:pt>
                <c:pt idx="1164">
                  <c:v>53.6</c:v>
                </c:pt>
                <c:pt idx="1165">
                  <c:v>53.6</c:v>
                </c:pt>
                <c:pt idx="1166">
                  <c:v>53.6</c:v>
                </c:pt>
                <c:pt idx="1167">
                  <c:v>53.6</c:v>
                </c:pt>
                <c:pt idx="1168">
                  <c:v>53.6</c:v>
                </c:pt>
                <c:pt idx="1169">
                  <c:v>53.6</c:v>
                </c:pt>
                <c:pt idx="1170">
                  <c:v>53.6</c:v>
                </c:pt>
                <c:pt idx="1171">
                  <c:v>53.6</c:v>
                </c:pt>
                <c:pt idx="1172">
                  <c:v>53.6</c:v>
                </c:pt>
                <c:pt idx="1173">
                  <c:v>53.6</c:v>
                </c:pt>
                <c:pt idx="1174">
                  <c:v>53.6</c:v>
                </c:pt>
                <c:pt idx="1175">
                  <c:v>53.5</c:v>
                </c:pt>
                <c:pt idx="1176">
                  <c:v>53.5</c:v>
                </c:pt>
                <c:pt idx="1177">
                  <c:v>53.5</c:v>
                </c:pt>
                <c:pt idx="1178">
                  <c:v>53.5</c:v>
                </c:pt>
                <c:pt idx="1179">
                  <c:v>53.5</c:v>
                </c:pt>
                <c:pt idx="1180">
                  <c:v>53.5</c:v>
                </c:pt>
                <c:pt idx="1181">
                  <c:v>53.5</c:v>
                </c:pt>
                <c:pt idx="1182">
                  <c:v>53.5</c:v>
                </c:pt>
                <c:pt idx="1183">
                  <c:v>53.5</c:v>
                </c:pt>
                <c:pt idx="1184">
                  <c:v>53.5</c:v>
                </c:pt>
                <c:pt idx="1185">
                  <c:v>53.4</c:v>
                </c:pt>
                <c:pt idx="1186">
                  <c:v>53.4</c:v>
                </c:pt>
                <c:pt idx="1187">
                  <c:v>53.4</c:v>
                </c:pt>
                <c:pt idx="1188">
                  <c:v>53.4</c:v>
                </c:pt>
                <c:pt idx="1189">
                  <c:v>53.4</c:v>
                </c:pt>
                <c:pt idx="1190">
                  <c:v>53.4</c:v>
                </c:pt>
                <c:pt idx="1191">
                  <c:v>53.4</c:v>
                </c:pt>
                <c:pt idx="1192">
                  <c:v>53.4</c:v>
                </c:pt>
                <c:pt idx="1193">
                  <c:v>53.4</c:v>
                </c:pt>
                <c:pt idx="1194">
                  <c:v>53.4</c:v>
                </c:pt>
                <c:pt idx="1195">
                  <c:v>53.4</c:v>
                </c:pt>
                <c:pt idx="1196">
                  <c:v>53.3</c:v>
                </c:pt>
                <c:pt idx="1197">
                  <c:v>53.3</c:v>
                </c:pt>
                <c:pt idx="1198">
                  <c:v>53.3</c:v>
                </c:pt>
                <c:pt idx="1199">
                  <c:v>53.3</c:v>
                </c:pt>
                <c:pt idx="1200">
                  <c:v>53.3</c:v>
                </c:pt>
                <c:pt idx="1201">
                  <c:v>53.3</c:v>
                </c:pt>
                <c:pt idx="1202">
                  <c:v>53.3</c:v>
                </c:pt>
                <c:pt idx="1203">
                  <c:v>53.3</c:v>
                </c:pt>
                <c:pt idx="1204">
                  <c:v>53.3</c:v>
                </c:pt>
                <c:pt idx="1205">
                  <c:v>53.3</c:v>
                </c:pt>
                <c:pt idx="1206">
                  <c:v>53.2</c:v>
                </c:pt>
                <c:pt idx="1207">
                  <c:v>53.2</c:v>
                </c:pt>
                <c:pt idx="1208">
                  <c:v>53.2</c:v>
                </c:pt>
                <c:pt idx="1209">
                  <c:v>53.2</c:v>
                </c:pt>
                <c:pt idx="1210">
                  <c:v>53.2</c:v>
                </c:pt>
                <c:pt idx="1211">
                  <c:v>53.2</c:v>
                </c:pt>
                <c:pt idx="1212">
                  <c:v>53.2</c:v>
                </c:pt>
                <c:pt idx="1213">
                  <c:v>53.2</c:v>
                </c:pt>
                <c:pt idx="1214">
                  <c:v>53.2</c:v>
                </c:pt>
                <c:pt idx="1215">
                  <c:v>53.2</c:v>
                </c:pt>
                <c:pt idx="1216">
                  <c:v>53.2</c:v>
                </c:pt>
                <c:pt idx="1217">
                  <c:v>53.1</c:v>
                </c:pt>
                <c:pt idx="1218">
                  <c:v>53.1</c:v>
                </c:pt>
                <c:pt idx="1219">
                  <c:v>53.1</c:v>
                </c:pt>
                <c:pt idx="1220">
                  <c:v>53.1</c:v>
                </c:pt>
                <c:pt idx="1221">
                  <c:v>53.1</c:v>
                </c:pt>
                <c:pt idx="1222">
                  <c:v>53.1</c:v>
                </c:pt>
                <c:pt idx="1223">
                  <c:v>53.1</c:v>
                </c:pt>
                <c:pt idx="1224">
                  <c:v>53.1</c:v>
                </c:pt>
                <c:pt idx="1225">
                  <c:v>53.1</c:v>
                </c:pt>
                <c:pt idx="1226">
                  <c:v>53.1</c:v>
                </c:pt>
                <c:pt idx="1227">
                  <c:v>53.1</c:v>
                </c:pt>
                <c:pt idx="1228">
                  <c:v>53</c:v>
                </c:pt>
                <c:pt idx="1229">
                  <c:v>53</c:v>
                </c:pt>
                <c:pt idx="1230">
                  <c:v>53</c:v>
                </c:pt>
                <c:pt idx="1231">
                  <c:v>53</c:v>
                </c:pt>
                <c:pt idx="1232">
                  <c:v>53</c:v>
                </c:pt>
                <c:pt idx="1233">
                  <c:v>53</c:v>
                </c:pt>
                <c:pt idx="1234">
                  <c:v>53</c:v>
                </c:pt>
                <c:pt idx="1235">
                  <c:v>53</c:v>
                </c:pt>
                <c:pt idx="1236">
                  <c:v>53</c:v>
                </c:pt>
                <c:pt idx="1237">
                  <c:v>53</c:v>
                </c:pt>
                <c:pt idx="1238">
                  <c:v>52.9</c:v>
                </c:pt>
                <c:pt idx="1239">
                  <c:v>52.9</c:v>
                </c:pt>
                <c:pt idx="1240">
                  <c:v>52.9</c:v>
                </c:pt>
                <c:pt idx="1241">
                  <c:v>52.9</c:v>
                </c:pt>
                <c:pt idx="1242">
                  <c:v>52.9</c:v>
                </c:pt>
                <c:pt idx="1243">
                  <c:v>52.9</c:v>
                </c:pt>
                <c:pt idx="1244">
                  <c:v>52.9</c:v>
                </c:pt>
                <c:pt idx="1245">
                  <c:v>52.9</c:v>
                </c:pt>
                <c:pt idx="1246">
                  <c:v>52.9</c:v>
                </c:pt>
                <c:pt idx="1247">
                  <c:v>52.9</c:v>
                </c:pt>
                <c:pt idx="1248">
                  <c:v>52.9</c:v>
                </c:pt>
                <c:pt idx="1249">
                  <c:v>52.8</c:v>
                </c:pt>
                <c:pt idx="1250">
                  <c:v>52.8</c:v>
                </c:pt>
                <c:pt idx="1251">
                  <c:v>52.8</c:v>
                </c:pt>
                <c:pt idx="1252">
                  <c:v>52.8</c:v>
                </c:pt>
                <c:pt idx="1253">
                  <c:v>52.8</c:v>
                </c:pt>
                <c:pt idx="1254">
                  <c:v>52.8</c:v>
                </c:pt>
                <c:pt idx="1255">
                  <c:v>52.8</c:v>
                </c:pt>
                <c:pt idx="1256">
                  <c:v>52.8</c:v>
                </c:pt>
                <c:pt idx="1257">
                  <c:v>52.8</c:v>
                </c:pt>
                <c:pt idx="1258">
                  <c:v>52.8</c:v>
                </c:pt>
                <c:pt idx="1259">
                  <c:v>52.8</c:v>
                </c:pt>
                <c:pt idx="1260">
                  <c:v>52.8</c:v>
                </c:pt>
                <c:pt idx="1261">
                  <c:v>52.7</c:v>
                </c:pt>
                <c:pt idx="1262">
                  <c:v>52.7</c:v>
                </c:pt>
                <c:pt idx="1263">
                  <c:v>52.7</c:v>
                </c:pt>
                <c:pt idx="1264">
                  <c:v>52.7</c:v>
                </c:pt>
                <c:pt idx="1265">
                  <c:v>52.7</c:v>
                </c:pt>
                <c:pt idx="1266">
                  <c:v>52.7</c:v>
                </c:pt>
                <c:pt idx="1267">
                  <c:v>52.7</c:v>
                </c:pt>
                <c:pt idx="1268">
                  <c:v>52.7</c:v>
                </c:pt>
                <c:pt idx="1269">
                  <c:v>52.7</c:v>
                </c:pt>
                <c:pt idx="1270">
                  <c:v>52.7</c:v>
                </c:pt>
                <c:pt idx="1271">
                  <c:v>52.6</c:v>
                </c:pt>
                <c:pt idx="1272">
                  <c:v>52.6</c:v>
                </c:pt>
                <c:pt idx="1273">
                  <c:v>52.6</c:v>
                </c:pt>
                <c:pt idx="1274">
                  <c:v>52.6</c:v>
                </c:pt>
                <c:pt idx="1275">
                  <c:v>52.6</c:v>
                </c:pt>
                <c:pt idx="1276">
                  <c:v>52.6</c:v>
                </c:pt>
                <c:pt idx="1277">
                  <c:v>52.6</c:v>
                </c:pt>
                <c:pt idx="1278">
                  <c:v>52.6</c:v>
                </c:pt>
                <c:pt idx="1279">
                  <c:v>52.6</c:v>
                </c:pt>
                <c:pt idx="1280">
                  <c:v>52.6</c:v>
                </c:pt>
                <c:pt idx="1281">
                  <c:v>52.6</c:v>
                </c:pt>
                <c:pt idx="1282">
                  <c:v>52.6</c:v>
                </c:pt>
                <c:pt idx="1283">
                  <c:v>52.5</c:v>
                </c:pt>
                <c:pt idx="1284">
                  <c:v>52.5</c:v>
                </c:pt>
                <c:pt idx="1285">
                  <c:v>52.5</c:v>
                </c:pt>
                <c:pt idx="1286">
                  <c:v>52.5</c:v>
                </c:pt>
                <c:pt idx="1287">
                  <c:v>52.5</c:v>
                </c:pt>
                <c:pt idx="1288">
                  <c:v>52.5</c:v>
                </c:pt>
                <c:pt idx="1289">
                  <c:v>52.5</c:v>
                </c:pt>
                <c:pt idx="1290">
                  <c:v>52.5</c:v>
                </c:pt>
                <c:pt idx="1291">
                  <c:v>52.5</c:v>
                </c:pt>
                <c:pt idx="1292">
                  <c:v>52.5</c:v>
                </c:pt>
                <c:pt idx="1293">
                  <c:v>52.5</c:v>
                </c:pt>
                <c:pt idx="1294">
                  <c:v>52.4</c:v>
                </c:pt>
                <c:pt idx="1295">
                  <c:v>52.4</c:v>
                </c:pt>
                <c:pt idx="1296">
                  <c:v>52.4</c:v>
                </c:pt>
                <c:pt idx="1297">
                  <c:v>52.4</c:v>
                </c:pt>
                <c:pt idx="1298">
                  <c:v>52.4</c:v>
                </c:pt>
                <c:pt idx="1299">
                  <c:v>52.4</c:v>
                </c:pt>
                <c:pt idx="1300">
                  <c:v>52.4</c:v>
                </c:pt>
                <c:pt idx="1301">
                  <c:v>52.4</c:v>
                </c:pt>
                <c:pt idx="1302">
                  <c:v>52.4</c:v>
                </c:pt>
                <c:pt idx="1303">
                  <c:v>52.4</c:v>
                </c:pt>
                <c:pt idx="1304">
                  <c:v>52.3</c:v>
                </c:pt>
                <c:pt idx="1305">
                  <c:v>52.3</c:v>
                </c:pt>
                <c:pt idx="1306">
                  <c:v>52.3</c:v>
                </c:pt>
                <c:pt idx="1307">
                  <c:v>52.3</c:v>
                </c:pt>
                <c:pt idx="1308">
                  <c:v>52.3</c:v>
                </c:pt>
                <c:pt idx="1309">
                  <c:v>52.3</c:v>
                </c:pt>
                <c:pt idx="1310">
                  <c:v>52.3</c:v>
                </c:pt>
                <c:pt idx="1311">
                  <c:v>52.3</c:v>
                </c:pt>
                <c:pt idx="1312">
                  <c:v>52.3</c:v>
                </c:pt>
                <c:pt idx="1313">
                  <c:v>52.3</c:v>
                </c:pt>
                <c:pt idx="1314">
                  <c:v>52.3</c:v>
                </c:pt>
                <c:pt idx="1315">
                  <c:v>52.2</c:v>
                </c:pt>
                <c:pt idx="1316">
                  <c:v>52.2</c:v>
                </c:pt>
                <c:pt idx="1317">
                  <c:v>52.2</c:v>
                </c:pt>
                <c:pt idx="1318">
                  <c:v>52.2</c:v>
                </c:pt>
                <c:pt idx="1319">
                  <c:v>52.2</c:v>
                </c:pt>
                <c:pt idx="1320">
                  <c:v>52.2</c:v>
                </c:pt>
                <c:pt idx="1321">
                  <c:v>52.2</c:v>
                </c:pt>
                <c:pt idx="1322">
                  <c:v>52.2</c:v>
                </c:pt>
                <c:pt idx="1323">
                  <c:v>52.2</c:v>
                </c:pt>
                <c:pt idx="1324">
                  <c:v>52.2</c:v>
                </c:pt>
                <c:pt idx="1325">
                  <c:v>52.2</c:v>
                </c:pt>
                <c:pt idx="1326">
                  <c:v>52.1</c:v>
                </c:pt>
                <c:pt idx="1327">
                  <c:v>52.1</c:v>
                </c:pt>
                <c:pt idx="1328">
                  <c:v>52.1</c:v>
                </c:pt>
                <c:pt idx="1329">
                  <c:v>52.1</c:v>
                </c:pt>
                <c:pt idx="1330">
                  <c:v>52.1</c:v>
                </c:pt>
                <c:pt idx="1331">
                  <c:v>52.1</c:v>
                </c:pt>
                <c:pt idx="1332">
                  <c:v>52.1</c:v>
                </c:pt>
                <c:pt idx="1333">
                  <c:v>52.1</c:v>
                </c:pt>
                <c:pt idx="1334">
                  <c:v>52.1</c:v>
                </c:pt>
                <c:pt idx="1335">
                  <c:v>52.1</c:v>
                </c:pt>
                <c:pt idx="1336">
                  <c:v>52.1</c:v>
                </c:pt>
                <c:pt idx="1337">
                  <c:v>52</c:v>
                </c:pt>
                <c:pt idx="1338">
                  <c:v>52</c:v>
                </c:pt>
                <c:pt idx="1339">
                  <c:v>52</c:v>
                </c:pt>
                <c:pt idx="1340">
                  <c:v>52</c:v>
                </c:pt>
                <c:pt idx="1341">
                  <c:v>52</c:v>
                </c:pt>
                <c:pt idx="1342">
                  <c:v>52</c:v>
                </c:pt>
                <c:pt idx="1343">
                  <c:v>52</c:v>
                </c:pt>
                <c:pt idx="1344">
                  <c:v>52</c:v>
                </c:pt>
                <c:pt idx="1345">
                  <c:v>52</c:v>
                </c:pt>
                <c:pt idx="1346">
                  <c:v>52</c:v>
                </c:pt>
                <c:pt idx="1347">
                  <c:v>51.9</c:v>
                </c:pt>
                <c:pt idx="1348">
                  <c:v>51.9</c:v>
                </c:pt>
                <c:pt idx="1349">
                  <c:v>51.9</c:v>
                </c:pt>
                <c:pt idx="1350">
                  <c:v>51.9</c:v>
                </c:pt>
                <c:pt idx="1351">
                  <c:v>51.9</c:v>
                </c:pt>
                <c:pt idx="1352">
                  <c:v>51.9</c:v>
                </c:pt>
                <c:pt idx="1353">
                  <c:v>51.9</c:v>
                </c:pt>
                <c:pt idx="1354">
                  <c:v>51.9</c:v>
                </c:pt>
                <c:pt idx="1355">
                  <c:v>51.9</c:v>
                </c:pt>
                <c:pt idx="1356">
                  <c:v>51.9</c:v>
                </c:pt>
                <c:pt idx="1357">
                  <c:v>51.9</c:v>
                </c:pt>
                <c:pt idx="1358">
                  <c:v>51.8</c:v>
                </c:pt>
                <c:pt idx="1359">
                  <c:v>51.8</c:v>
                </c:pt>
                <c:pt idx="1360">
                  <c:v>51.8</c:v>
                </c:pt>
                <c:pt idx="1361">
                  <c:v>51.8</c:v>
                </c:pt>
                <c:pt idx="1362">
                  <c:v>51.8</c:v>
                </c:pt>
                <c:pt idx="1363">
                  <c:v>51.8</c:v>
                </c:pt>
                <c:pt idx="1364">
                  <c:v>51.8</c:v>
                </c:pt>
                <c:pt idx="1365">
                  <c:v>51.8</c:v>
                </c:pt>
                <c:pt idx="1366">
                  <c:v>51.8</c:v>
                </c:pt>
                <c:pt idx="1367">
                  <c:v>51.8</c:v>
                </c:pt>
                <c:pt idx="1368">
                  <c:v>51.8</c:v>
                </c:pt>
                <c:pt idx="1369">
                  <c:v>51.7</c:v>
                </c:pt>
                <c:pt idx="1370">
                  <c:v>51.7</c:v>
                </c:pt>
                <c:pt idx="1371">
                  <c:v>51.7</c:v>
                </c:pt>
                <c:pt idx="1372">
                  <c:v>51.7</c:v>
                </c:pt>
                <c:pt idx="1373">
                  <c:v>51.7</c:v>
                </c:pt>
                <c:pt idx="1374">
                  <c:v>51.7</c:v>
                </c:pt>
                <c:pt idx="1375">
                  <c:v>51.7</c:v>
                </c:pt>
                <c:pt idx="1376">
                  <c:v>51.7</c:v>
                </c:pt>
                <c:pt idx="1377">
                  <c:v>51.7</c:v>
                </c:pt>
                <c:pt idx="1378">
                  <c:v>51.7</c:v>
                </c:pt>
                <c:pt idx="1379">
                  <c:v>51.7</c:v>
                </c:pt>
                <c:pt idx="1380">
                  <c:v>51.7</c:v>
                </c:pt>
                <c:pt idx="1381">
                  <c:v>51.6</c:v>
                </c:pt>
                <c:pt idx="1382">
                  <c:v>51.6</c:v>
                </c:pt>
                <c:pt idx="1383">
                  <c:v>51.6</c:v>
                </c:pt>
                <c:pt idx="1384">
                  <c:v>51.6</c:v>
                </c:pt>
                <c:pt idx="1385">
                  <c:v>51.6</c:v>
                </c:pt>
                <c:pt idx="1386">
                  <c:v>51.6</c:v>
                </c:pt>
                <c:pt idx="1387">
                  <c:v>51.6</c:v>
                </c:pt>
                <c:pt idx="1388">
                  <c:v>51.6</c:v>
                </c:pt>
                <c:pt idx="1389">
                  <c:v>51.6</c:v>
                </c:pt>
                <c:pt idx="1390">
                  <c:v>51.6</c:v>
                </c:pt>
                <c:pt idx="1391">
                  <c:v>51.6</c:v>
                </c:pt>
                <c:pt idx="1392">
                  <c:v>51.5</c:v>
                </c:pt>
                <c:pt idx="1393">
                  <c:v>51.5</c:v>
                </c:pt>
                <c:pt idx="1394">
                  <c:v>51.5</c:v>
                </c:pt>
                <c:pt idx="1395">
                  <c:v>51.5</c:v>
                </c:pt>
                <c:pt idx="1396">
                  <c:v>51.5</c:v>
                </c:pt>
                <c:pt idx="1397">
                  <c:v>51.5</c:v>
                </c:pt>
                <c:pt idx="1398">
                  <c:v>51.5</c:v>
                </c:pt>
                <c:pt idx="1399">
                  <c:v>51.5</c:v>
                </c:pt>
                <c:pt idx="1400">
                  <c:v>51.5</c:v>
                </c:pt>
                <c:pt idx="1401">
                  <c:v>51.5</c:v>
                </c:pt>
                <c:pt idx="1402">
                  <c:v>51.5</c:v>
                </c:pt>
                <c:pt idx="1403">
                  <c:v>51.5</c:v>
                </c:pt>
                <c:pt idx="1404">
                  <c:v>51.5</c:v>
                </c:pt>
                <c:pt idx="1405">
                  <c:v>51.4</c:v>
                </c:pt>
                <c:pt idx="1406">
                  <c:v>51.4</c:v>
                </c:pt>
                <c:pt idx="1407">
                  <c:v>51.4</c:v>
                </c:pt>
                <c:pt idx="1408">
                  <c:v>51.4</c:v>
                </c:pt>
                <c:pt idx="1409">
                  <c:v>51.4</c:v>
                </c:pt>
                <c:pt idx="1410">
                  <c:v>51.4</c:v>
                </c:pt>
                <c:pt idx="1411">
                  <c:v>51.4</c:v>
                </c:pt>
                <c:pt idx="1412">
                  <c:v>51.4</c:v>
                </c:pt>
                <c:pt idx="1413">
                  <c:v>51.4</c:v>
                </c:pt>
                <c:pt idx="1414">
                  <c:v>51.4</c:v>
                </c:pt>
                <c:pt idx="1415">
                  <c:v>51.4</c:v>
                </c:pt>
                <c:pt idx="1416">
                  <c:v>51.3</c:v>
                </c:pt>
                <c:pt idx="1417">
                  <c:v>51.3</c:v>
                </c:pt>
                <c:pt idx="1418">
                  <c:v>51.3</c:v>
                </c:pt>
                <c:pt idx="1419">
                  <c:v>51.3</c:v>
                </c:pt>
                <c:pt idx="1420">
                  <c:v>51.3</c:v>
                </c:pt>
                <c:pt idx="1421">
                  <c:v>51.3</c:v>
                </c:pt>
                <c:pt idx="1422">
                  <c:v>51.3</c:v>
                </c:pt>
                <c:pt idx="1423">
                  <c:v>51.3</c:v>
                </c:pt>
                <c:pt idx="1424">
                  <c:v>51.3</c:v>
                </c:pt>
                <c:pt idx="1425">
                  <c:v>51.3</c:v>
                </c:pt>
                <c:pt idx="1426">
                  <c:v>51.2</c:v>
                </c:pt>
                <c:pt idx="1427">
                  <c:v>51.2</c:v>
                </c:pt>
                <c:pt idx="1428">
                  <c:v>51.2</c:v>
                </c:pt>
                <c:pt idx="1429">
                  <c:v>51.2</c:v>
                </c:pt>
                <c:pt idx="1430">
                  <c:v>51.2</c:v>
                </c:pt>
                <c:pt idx="1431">
                  <c:v>51.2</c:v>
                </c:pt>
                <c:pt idx="1432">
                  <c:v>51.2</c:v>
                </c:pt>
                <c:pt idx="1433">
                  <c:v>51.2</c:v>
                </c:pt>
                <c:pt idx="1434">
                  <c:v>51.2</c:v>
                </c:pt>
                <c:pt idx="1435">
                  <c:v>51.2</c:v>
                </c:pt>
                <c:pt idx="1436">
                  <c:v>51.2</c:v>
                </c:pt>
                <c:pt idx="1437">
                  <c:v>51.1</c:v>
                </c:pt>
                <c:pt idx="1438">
                  <c:v>51.1</c:v>
                </c:pt>
                <c:pt idx="1439">
                  <c:v>51.1</c:v>
                </c:pt>
                <c:pt idx="1440">
                  <c:v>51.1</c:v>
                </c:pt>
                <c:pt idx="1441">
                  <c:v>51.1</c:v>
                </c:pt>
                <c:pt idx="1442">
                  <c:v>51.1</c:v>
                </c:pt>
                <c:pt idx="1443">
                  <c:v>51.1</c:v>
                </c:pt>
                <c:pt idx="1444">
                  <c:v>51.1</c:v>
                </c:pt>
                <c:pt idx="1445">
                  <c:v>51.1</c:v>
                </c:pt>
                <c:pt idx="1446">
                  <c:v>51.1</c:v>
                </c:pt>
                <c:pt idx="1447">
                  <c:v>51.1</c:v>
                </c:pt>
                <c:pt idx="1448">
                  <c:v>51</c:v>
                </c:pt>
                <c:pt idx="1449">
                  <c:v>51</c:v>
                </c:pt>
                <c:pt idx="1450">
                  <c:v>51</c:v>
                </c:pt>
                <c:pt idx="1451">
                  <c:v>51</c:v>
                </c:pt>
                <c:pt idx="1452">
                  <c:v>51</c:v>
                </c:pt>
                <c:pt idx="1453">
                  <c:v>51</c:v>
                </c:pt>
                <c:pt idx="1454">
                  <c:v>51</c:v>
                </c:pt>
                <c:pt idx="1455">
                  <c:v>51</c:v>
                </c:pt>
                <c:pt idx="1456">
                  <c:v>51</c:v>
                </c:pt>
                <c:pt idx="1457">
                  <c:v>51</c:v>
                </c:pt>
                <c:pt idx="1458">
                  <c:v>51</c:v>
                </c:pt>
                <c:pt idx="1459">
                  <c:v>51</c:v>
                </c:pt>
                <c:pt idx="1460">
                  <c:v>50.9</c:v>
                </c:pt>
                <c:pt idx="1461">
                  <c:v>50.9</c:v>
                </c:pt>
                <c:pt idx="1462">
                  <c:v>50.9</c:v>
                </c:pt>
                <c:pt idx="1463">
                  <c:v>50.9</c:v>
                </c:pt>
                <c:pt idx="1464">
                  <c:v>50.9</c:v>
                </c:pt>
                <c:pt idx="1465">
                  <c:v>50.9</c:v>
                </c:pt>
                <c:pt idx="1466">
                  <c:v>50.9</c:v>
                </c:pt>
                <c:pt idx="1467">
                  <c:v>50.9</c:v>
                </c:pt>
                <c:pt idx="1468">
                  <c:v>50.9</c:v>
                </c:pt>
                <c:pt idx="1469">
                  <c:v>50.9</c:v>
                </c:pt>
                <c:pt idx="1470">
                  <c:v>50.9</c:v>
                </c:pt>
                <c:pt idx="1471">
                  <c:v>50.9</c:v>
                </c:pt>
                <c:pt idx="1472">
                  <c:v>50.8</c:v>
                </c:pt>
                <c:pt idx="1473">
                  <c:v>50.8</c:v>
                </c:pt>
                <c:pt idx="1474">
                  <c:v>50.8</c:v>
                </c:pt>
                <c:pt idx="1475">
                  <c:v>50.8</c:v>
                </c:pt>
                <c:pt idx="1476">
                  <c:v>50.8</c:v>
                </c:pt>
                <c:pt idx="1477">
                  <c:v>50.8</c:v>
                </c:pt>
                <c:pt idx="1478">
                  <c:v>50.8</c:v>
                </c:pt>
                <c:pt idx="1479">
                  <c:v>50.8</c:v>
                </c:pt>
                <c:pt idx="1480">
                  <c:v>50.8</c:v>
                </c:pt>
                <c:pt idx="1481">
                  <c:v>50.8</c:v>
                </c:pt>
                <c:pt idx="1482">
                  <c:v>50.8</c:v>
                </c:pt>
                <c:pt idx="1483">
                  <c:v>50.8</c:v>
                </c:pt>
                <c:pt idx="1484">
                  <c:v>50.7</c:v>
                </c:pt>
                <c:pt idx="1485">
                  <c:v>50.7</c:v>
                </c:pt>
                <c:pt idx="1486">
                  <c:v>50.7</c:v>
                </c:pt>
                <c:pt idx="1487">
                  <c:v>50.7</c:v>
                </c:pt>
                <c:pt idx="1488">
                  <c:v>50.7</c:v>
                </c:pt>
                <c:pt idx="1489">
                  <c:v>50.7</c:v>
                </c:pt>
                <c:pt idx="1490">
                  <c:v>50.7</c:v>
                </c:pt>
                <c:pt idx="1491">
                  <c:v>50.7</c:v>
                </c:pt>
                <c:pt idx="1492">
                  <c:v>50.7</c:v>
                </c:pt>
                <c:pt idx="1493">
                  <c:v>50.7</c:v>
                </c:pt>
                <c:pt idx="1494">
                  <c:v>50.7</c:v>
                </c:pt>
                <c:pt idx="1495">
                  <c:v>50.6</c:v>
                </c:pt>
                <c:pt idx="1496">
                  <c:v>50.6</c:v>
                </c:pt>
                <c:pt idx="1497">
                  <c:v>50.6</c:v>
                </c:pt>
                <c:pt idx="1498">
                  <c:v>50.6</c:v>
                </c:pt>
                <c:pt idx="1499">
                  <c:v>50.6</c:v>
                </c:pt>
                <c:pt idx="1500">
                  <c:v>50.6</c:v>
                </c:pt>
                <c:pt idx="1501">
                  <c:v>50.6</c:v>
                </c:pt>
                <c:pt idx="1502">
                  <c:v>50.6</c:v>
                </c:pt>
                <c:pt idx="1503">
                  <c:v>50.6</c:v>
                </c:pt>
                <c:pt idx="1504">
                  <c:v>50.6</c:v>
                </c:pt>
                <c:pt idx="1505">
                  <c:v>50.6</c:v>
                </c:pt>
                <c:pt idx="1506">
                  <c:v>50.5</c:v>
                </c:pt>
                <c:pt idx="1507">
                  <c:v>50.5</c:v>
                </c:pt>
                <c:pt idx="1508">
                  <c:v>50.5</c:v>
                </c:pt>
                <c:pt idx="1509">
                  <c:v>50.5</c:v>
                </c:pt>
                <c:pt idx="1510">
                  <c:v>50.5</c:v>
                </c:pt>
                <c:pt idx="1511">
                  <c:v>50.5</c:v>
                </c:pt>
                <c:pt idx="1512">
                  <c:v>50.5</c:v>
                </c:pt>
                <c:pt idx="1513">
                  <c:v>50.5</c:v>
                </c:pt>
                <c:pt idx="1514">
                  <c:v>50.5</c:v>
                </c:pt>
                <c:pt idx="1515">
                  <c:v>50.5</c:v>
                </c:pt>
                <c:pt idx="1516">
                  <c:v>50.5</c:v>
                </c:pt>
                <c:pt idx="1517">
                  <c:v>50.5</c:v>
                </c:pt>
                <c:pt idx="1518">
                  <c:v>50.4</c:v>
                </c:pt>
                <c:pt idx="1519">
                  <c:v>50.4</c:v>
                </c:pt>
                <c:pt idx="1520">
                  <c:v>50.4</c:v>
                </c:pt>
                <c:pt idx="1521">
                  <c:v>50.4</c:v>
                </c:pt>
                <c:pt idx="1522">
                  <c:v>50.4</c:v>
                </c:pt>
                <c:pt idx="1523">
                  <c:v>50.4</c:v>
                </c:pt>
                <c:pt idx="1524">
                  <c:v>50.4</c:v>
                </c:pt>
                <c:pt idx="1525">
                  <c:v>50.4</c:v>
                </c:pt>
                <c:pt idx="1526">
                  <c:v>50.4</c:v>
                </c:pt>
                <c:pt idx="1527">
                  <c:v>50.4</c:v>
                </c:pt>
                <c:pt idx="1528">
                  <c:v>50.4</c:v>
                </c:pt>
                <c:pt idx="1529">
                  <c:v>50.3</c:v>
                </c:pt>
                <c:pt idx="1530">
                  <c:v>50.3</c:v>
                </c:pt>
                <c:pt idx="1531">
                  <c:v>50.3</c:v>
                </c:pt>
                <c:pt idx="1532">
                  <c:v>50.3</c:v>
                </c:pt>
                <c:pt idx="1533">
                  <c:v>50.3</c:v>
                </c:pt>
                <c:pt idx="1534">
                  <c:v>50.3</c:v>
                </c:pt>
                <c:pt idx="1535">
                  <c:v>50.3</c:v>
                </c:pt>
                <c:pt idx="1536">
                  <c:v>50.3</c:v>
                </c:pt>
                <c:pt idx="1537">
                  <c:v>50.3</c:v>
                </c:pt>
                <c:pt idx="1538">
                  <c:v>50.3</c:v>
                </c:pt>
                <c:pt idx="1539">
                  <c:v>50.3</c:v>
                </c:pt>
                <c:pt idx="1540">
                  <c:v>50.3</c:v>
                </c:pt>
                <c:pt idx="1541">
                  <c:v>50.2</c:v>
                </c:pt>
                <c:pt idx="1542">
                  <c:v>50.2</c:v>
                </c:pt>
                <c:pt idx="1543">
                  <c:v>50.2</c:v>
                </c:pt>
                <c:pt idx="1544">
                  <c:v>50.2</c:v>
                </c:pt>
                <c:pt idx="1545">
                  <c:v>50.2</c:v>
                </c:pt>
                <c:pt idx="1546">
                  <c:v>50.2</c:v>
                </c:pt>
                <c:pt idx="1547">
                  <c:v>50.2</c:v>
                </c:pt>
                <c:pt idx="1548">
                  <c:v>50.2</c:v>
                </c:pt>
                <c:pt idx="1549">
                  <c:v>50.2</c:v>
                </c:pt>
                <c:pt idx="1550">
                  <c:v>50.2</c:v>
                </c:pt>
                <c:pt idx="1551">
                  <c:v>50.2</c:v>
                </c:pt>
                <c:pt idx="1552">
                  <c:v>50.1</c:v>
                </c:pt>
                <c:pt idx="1553">
                  <c:v>50.1</c:v>
                </c:pt>
                <c:pt idx="1554">
                  <c:v>50.1</c:v>
                </c:pt>
                <c:pt idx="1555">
                  <c:v>50.1</c:v>
                </c:pt>
                <c:pt idx="1556">
                  <c:v>50.1</c:v>
                </c:pt>
                <c:pt idx="1557">
                  <c:v>50.1</c:v>
                </c:pt>
                <c:pt idx="1558">
                  <c:v>50.1</c:v>
                </c:pt>
                <c:pt idx="1559">
                  <c:v>50.1</c:v>
                </c:pt>
                <c:pt idx="1560">
                  <c:v>50.1</c:v>
                </c:pt>
                <c:pt idx="1561">
                  <c:v>50</c:v>
                </c:pt>
                <c:pt idx="1562">
                  <c:v>50</c:v>
                </c:pt>
                <c:pt idx="1563">
                  <c:v>50</c:v>
                </c:pt>
                <c:pt idx="1564">
                  <c:v>50</c:v>
                </c:pt>
                <c:pt idx="1565">
                  <c:v>50</c:v>
                </c:pt>
                <c:pt idx="1566">
                  <c:v>50</c:v>
                </c:pt>
                <c:pt idx="1567">
                  <c:v>50</c:v>
                </c:pt>
                <c:pt idx="1568">
                  <c:v>50</c:v>
                </c:pt>
                <c:pt idx="1569">
                  <c:v>50</c:v>
                </c:pt>
                <c:pt idx="1570">
                  <c:v>49.9</c:v>
                </c:pt>
                <c:pt idx="1571">
                  <c:v>49.9</c:v>
                </c:pt>
                <c:pt idx="1572">
                  <c:v>49.9</c:v>
                </c:pt>
                <c:pt idx="1573">
                  <c:v>49.9</c:v>
                </c:pt>
                <c:pt idx="1574">
                  <c:v>49.9</c:v>
                </c:pt>
                <c:pt idx="1575">
                  <c:v>49.9</c:v>
                </c:pt>
                <c:pt idx="1576">
                  <c:v>49.9</c:v>
                </c:pt>
                <c:pt idx="1577">
                  <c:v>49.9</c:v>
                </c:pt>
                <c:pt idx="1578">
                  <c:v>49.9</c:v>
                </c:pt>
                <c:pt idx="1579">
                  <c:v>49.8</c:v>
                </c:pt>
                <c:pt idx="1580">
                  <c:v>49.8</c:v>
                </c:pt>
                <c:pt idx="1581">
                  <c:v>49.8</c:v>
                </c:pt>
                <c:pt idx="1582">
                  <c:v>49.8</c:v>
                </c:pt>
                <c:pt idx="1583">
                  <c:v>49.8</c:v>
                </c:pt>
                <c:pt idx="1584">
                  <c:v>49.8</c:v>
                </c:pt>
                <c:pt idx="1585">
                  <c:v>49.8</c:v>
                </c:pt>
                <c:pt idx="1586">
                  <c:v>49.8</c:v>
                </c:pt>
                <c:pt idx="1587">
                  <c:v>49.8</c:v>
                </c:pt>
                <c:pt idx="1588">
                  <c:v>49.7</c:v>
                </c:pt>
                <c:pt idx="1589">
                  <c:v>49.7</c:v>
                </c:pt>
                <c:pt idx="1590">
                  <c:v>49.7</c:v>
                </c:pt>
                <c:pt idx="1591">
                  <c:v>49.7</c:v>
                </c:pt>
                <c:pt idx="1592">
                  <c:v>49.7</c:v>
                </c:pt>
                <c:pt idx="1593">
                  <c:v>49.7</c:v>
                </c:pt>
                <c:pt idx="1594">
                  <c:v>49.7</c:v>
                </c:pt>
                <c:pt idx="1595">
                  <c:v>49.7</c:v>
                </c:pt>
                <c:pt idx="1596">
                  <c:v>49.6</c:v>
                </c:pt>
                <c:pt idx="1597">
                  <c:v>49.6</c:v>
                </c:pt>
                <c:pt idx="1598">
                  <c:v>49.6</c:v>
                </c:pt>
                <c:pt idx="1599">
                  <c:v>49.6</c:v>
                </c:pt>
                <c:pt idx="1600">
                  <c:v>49.6</c:v>
                </c:pt>
                <c:pt idx="1601">
                  <c:v>49.6</c:v>
                </c:pt>
                <c:pt idx="1602">
                  <c:v>49.6</c:v>
                </c:pt>
                <c:pt idx="1603">
                  <c:v>49.5</c:v>
                </c:pt>
                <c:pt idx="1604">
                  <c:v>49.5</c:v>
                </c:pt>
                <c:pt idx="1605">
                  <c:v>49.5</c:v>
                </c:pt>
                <c:pt idx="1606">
                  <c:v>49.5</c:v>
                </c:pt>
                <c:pt idx="1607">
                  <c:v>49.5</c:v>
                </c:pt>
                <c:pt idx="1608">
                  <c:v>49.5</c:v>
                </c:pt>
                <c:pt idx="1609">
                  <c:v>49.5</c:v>
                </c:pt>
                <c:pt idx="1610">
                  <c:v>49.5</c:v>
                </c:pt>
                <c:pt idx="1611">
                  <c:v>49.5</c:v>
                </c:pt>
                <c:pt idx="1612">
                  <c:v>49.5</c:v>
                </c:pt>
                <c:pt idx="1613">
                  <c:v>49.5</c:v>
                </c:pt>
                <c:pt idx="1614">
                  <c:v>49.5</c:v>
                </c:pt>
                <c:pt idx="1615">
                  <c:v>49.5</c:v>
                </c:pt>
                <c:pt idx="1616">
                  <c:v>49.5</c:v>
                </c:pt>
                <c:pt idx="1617">
                  <c:v>49.5</c:v>
                </c:pt>
                <c:pt idx="1618">
                  <c:v>49.5</c:v>
                </c:pt>
                <c:pt idx="1619">
                  <c:v>49.5</c:v>
                </c:pt>
                <c:pt idx="1620">
                  <c:v>49.6</c:v>
                </c:pt>
                <c:pt idx="1621">
                  <c:v>49.6</c:v>
                </c:pt>
                <c:pt idx="1622">
                  <c:v>49.6</c:v>
                </c:pt>
                <c:pt idx="1623">
                  <c:v>49.6</c:v>
                </c:pt>
                <c:pt idx="1624">
                  <c:v>49.6</c:v>
                </c:pt>
                <c:pt idx="1625">
                  <c:v>49.6</c:v>
                </c:pt>
                <c:pt idx="1626">
                  <c:v>49.6</c:v>
                </c:pt>
                <c:pt idx="1627">
                  <c:v>49.6</c:v>
                </c:pt>
                <c:pt idx="1628">
                  <c:v>49.6</c:v>
                </c:pt>
                <c:pt idx="1629">
                  <c:v>49.6</c:v>
                </c:pt>
                <c:pt idx="1630">
                  <c:v>49.6</c:v>
                </c:pt>
                <c:pt idx="1631">
                  <c:v>49.7</c:v>
                </c:pt>
                <c:pt idx="1632">
                  <c:v>49.7</c:v>
                </c:pt>
                <c:pt idx="1633">
                  <c:v>49.7</c:v>
                </c:pt>
                <c:pt idx="1634">
                  <c:v>49.7</c:v>
                </c:pt>
                <c:pt idx="1635">
                  <c:v>49.7</c:v>
                </c:pt>
                <c:pt idx="1636">
                  <c:v>49.7</c:v>
                </c:pt>
                <c:pt idx="1637">
                  <c:v>49.7</c:v>
                </c:pt>
                <c:pt idx="1638">
                  <c:v>49.7</c:v>
                </c:pt>
                <c:pt idx="1639">
                  <c:v>49.7</c:v>
                </c:pt>
                <c:pt idx="1640">
                  <c:v>49.7</c:v>
                </c:pt>
                <c:pt idx="1641">
                  <c:v>49.7</c:v>
                </c:pt>
                <c:pt idx="1642">
                  <c:v>49.7</c:v>
                </c:pt>
                <c:pt idx="1643">
                  <c:v>49.7</c:v>
                </c:pt>
                <c:pt idx="1644">
                  <c:v>49.8</c:v>
                </c:pt>
                <c:pt idx="1645">
                  <c:v>49.8</c:v>
                </c:pt>
                <c:pt idx="1646">
                  <c:v>49.8</c:v>
                </c:pt>
                <c:pt idx="1647">
                  <c:v>49.8</c:v>
                </c:pt>
                <c:pt idx="1648">
                  <c:v>49.8</c:v>
                </c:pt>
                <c:pt idx="1649">
                  <c:v>49.8</c:v>
                </c:pt>
                <c:pt idx="1650">
                  <c:v>49.8</c:v>
                </c:pt>
                <c:pt idx="1651">
                  <c:v>49.8</c:v>
                </c:pt>
                <c:pt idx="1652">
                  <c:v>49.8</c:v>
                </c:pt>
                <c:pt idx="1653">
                  <c:v>49.8</c:v>
                </c:pt>
                <c:pt idx="1654">
                  <c:v>49.8</c:v>
                </c:pt>
                <c:pt idx="1655">
                  <c:v>49.9</c:v>
                </c:pt>
                <c:pt idx="1656">
                  <c:v>49.9</c:v>
                </c:pt>
                <c:pt idx="1657">
                  <c:v>49.9</c:v>
                </c:pt>
                <c:pt idx="1658">
                  <c:v>49.9</c:v>
                </c:pt>
                <c:pt idx="1659">
                  <c:v>49.9</c:v>
                </c:pt>
                <c:pt idx="1660">
                  <c:v>49.9</c:v>
                </c:pt>
                <c:pt idx="1661">
                  <c:v>49.9</c:v>
                </c:pt>
                <c:pt idx="1662">
                  <c:v>49.9</c:v>
                </c:pt>
                <c:pt idx="1663">
                  <c:v>49.9</c:v>
                </c:pt>
                <c:pt idx="1664">
                  <c:v>49.9</c:v>
                </c:pt>
                <c:pt idx="1665">
                  <c:v>49.9</c:v>
                </c:pt>
                <c:pt idx="1666">
                  <c:v>49.9</c:v>
                </c:pt>
                <c:pt idx="1667">
                  <c:v>50</c:v>
                </c:pt>
                <c:pt idx="1668">
                  <c:v>50</c:v>
                </c:pt>
                <c:pt idx="1669">
                  <c:v>50</c:v>
                </c:pt>
                <c:pt idx="1670">
                  <c:v>50</c:v>
                </c:pt>
                <c:pt idx="1671">
                  <c:v>50</c:v>
                </c:pt>
                <c:pt idx="1672">
                  <c:v>50</c:v>
                </c:pt>
                <c:pt idx="1673">
                  <c:v>50</c:v>
                </c:pt>
                <c:pt idx="1674">
                  <c:v>50</c:v>
                </c:pt>
                <c:pt idx="1675">
                  <c:v>50</c:v>
                </c:pt>
                <c:pt idx="1676">
                  <c:v>50</c:v>
                </c:pt>
                <c:pt idx="1677">
                  <c:v>50</c:v>
                </c:pt>
                <c:pt idx="1678">
                  <c:v>50</c:v>
                </c:pt>
                <c:pt idx="1679">
                  <c:v>50</c:v>
                </c:pt>
                <c:pt idx="1680">
                  <c:v>50.1</c:v>
                </c:pt>
                <c:pt idx="1681">
                  <c:v>50.1</c:v>
                </c:pt>
                <c:pt idx="1682">
                  <c:v>50.1</c:v>
                </c:pt>
                <c:pt idx="1683">
                  <c:v>50.1</c:v>
                </c:pt>
                <c:pt idx="1684">
                  <c:v>50.1</c:v>
                </c:pt>
                <c:pt idx="1685">
                  <c:v>50.1</c:v>
                </c:pt>
                <c:pt idx="1686">
                  <c:v>50.1</c:v>
                </c:pt>
                <c:pt idx="1687">
                  <c:v>50.1</c:v>
                </c:pt>
                <c:pt idx="1688">
                  <c:v>50.1</c:v>
                </c:pt>
                <c:pt idx="1689">
                  <c:v>50.1</c:v>
                </c:pt>
                <c:pt idx="1690">
                  <c:v>50.1</c:v>
                </c:pt>
                <c:pt idx="1691">
                  <c:v>50.1</c:v>
                </c:pt>
                <c:pt idx="1692">
                  <c:v>50.2</c:v>
                </c:pt>
                <c:pt idx="1693">
                  <c:v>50.2</c:v>
                </c:pt>
                <c:pt idx="1694">
                  <c:v>50.2</c:v>
                </c:pt>
                <c:pt idx="1695">
                  <c:v>50.2</c:v>
                </c:pt>
                <c:pt idx="1696">
                  <c:v>50.2</c:v>
                </c:pt>
                <c:pt idx="1697">
                  <c:v>50.2</c:v>
                </c:pt>
                <c:pt idx="1698">
                  <c:v>50.2</c:v>
                </c:pt>
                <c:pt idx="1699">
                  <c:v>50.2</c:v>
                </c:pt>
                <c:pt idx="1700">
                  <c:v>50.2</c:v>
                </c:pt>
                <c:pt idx="1701">
                  <c:v>50.2</c:v>
                </c:pt>
                <c:pt idx="1702">
                  <c:v>50.2</c:v>
                </c:pt>
                <c:pt idx="1703">
                  <c:v>50.2</c:v>
                </c:pt>
                <c:pt idx="1704">
                  <c:v>50.3</c:v>
                </c:pt>
                <c:pt idx="1705">
                  <c:v>50.3</c:v>
                </c:pt>
                <c:pt idx="1706">
                  <c:v>50.3</c:v>
                </c:pt>
                <c:pt idx="1707">
                  <c:v>50.3</c:v>
                </c:pt>
                <c:pt idx="1708">
                  <c:v>50.3</c:v>
                </c:pt>
                <c:pt idx="1709">
                  <c:v>50.3</c:v>
                </c:pt>
                <c:pt idx="1710">
                  <c:v>50.3</c:v>
                </c:pt>
                <c:pt idx="1711">
                  <c:v>50.3</c:v>
                </c:pt>
                <c:pt idx="1712">
                  <c:v>50.3</c:v>
                </c:pt>
                <c:pt idx="1713">
                  <c:v>50.3</c:v>
                </c:pt>
                <c:pt idx="1714">
                  <c:v>50.3</c:v>
                </c:pt>
                <c:pt idx="1715">
                  <c:v>50.3</c:v>
                </c:pt>
                <c:pt idx="1716">
                  <c:v>50.3</c:v>
                </c:pt>
                <c:pt idx="1717">
                  <c:v>50.3</c:v>
                </c:pt>
                <c:pt idx="1718">
                  <c:v>50.3</c:v>
                </c:pt>
                <c:pt idx="1719">
                  <c:v>50.3</c:v>
                </c:pt>
                <c:pt idx="1720">
                  <c:v>50.3</c:v>
                </c:pt>
                <c:pt idx="1721">
                  <c:v>50.3</c:v>
                </c:pt>
                <c:pt idx="1722">
                  <c:v>50.4</c:v>
                </c:pt>
                <c:pt idx="1723">
                  <c:v>50.4</c:v>
                </c:pt>
                <c:pt idx="1724">
                  <c:v>50.4</c:v>
                </c:pt>
                <c:pt idx="1725">
                  <c:v>50.4</c:v>
                </c:pt>
                <c:pt idx="1726">
                  <c:v>50.4</c:v>
                </c:pt>
                <c:pt idx="1727">
                  <c:v>50.4</c:v>
                </c:pt>
                <c:pt idx="1728">
                  <c:v>50.4</c:v>
                </c:pt>
                <c:pt idx="1729">
                  <c:v>50.4</c:v>
                </c:pt>
                <c:pt idx="1730">
                  <c:v>50.4</c:v>
                </c:pt>
                <c:pt idx="1731">
                  <c:v>50.4</c:v>
                </c:pt>
                <c:pt idx="1732">
                  <c:v>50.4</c:v>
                </c:pt>
                <c:pt idx="1733">
                  <c:v>50.4</c:v>
                </c:pt>
                <c:pt idx="1734">
                  <c:v>50.4</c:v>
                </c:pt>
                <c:pt idx="1735">
                  <c:v>50.4</c:v>
                </c:pt>
                <c:pt idx="1736">
                  <c:v>50.4</c:v>
                </c:pt>
                <c:pt idx="1737">
                  <c:v>50.4</c:v>
                </c:pt>
                <c:pt idx="1738">
                  <c:v>50.4</c:v>
                </c:pt>
                <c:pt idx="1739">
                  <c:v>50.4</c:v>
                </c:pt>
                <c:pt idx="1740">
                  <c:v>50.4</c:v>
                </c:pt>
                <c:pt idx="1741">
                  <c:v>50.4</c:v>
                </c:pt>
                <c:pt idx="1742">
                  <c:v>50.4</c:v>
                </c:pt>
                <c:pt idx="1743">
                  <c:v>50.4</c:v>
                </c:pt>
                <c:pt idx="1744">
                  <c:v>50.4</c:v>
                </c:pt>
                <c:pt idx="1745">
                  <c:v>50.5</c:v>
                </c:pt>
                <c:pt idx="1746">
                  <c:v>50.5</c:v>
                </c:pt>
                <c:pt idx="1747">
                  <c:v>50.5</c:v>
                </c:pt>
                <c:pt idx="1748">
                  <c:v>50.5</c:v>
                </c:pt>
                <c:pt idx="1749">
                  <c:v>50.5</c:v>
                </c:pt>
                <c:pt idx="1750">
                  <c:v>50.5</c:v>
                </c:pt>
                <c:pt idx="1751">
                  <c:v>50.5</c:v>
                </c:pt>
                <c:pt idx="1752">
                  <c:v>50.5</c:v>
                </c:pt>
                <c:pt idx="1753">
                  <c:v>50.5</c:v>
                </c:pt>
                <c:pt idx="1754">
                  <c:v>50.5</c:v>
                </c:pt>
                <c:pt idx="1755">
                  <c:v>50.5</c:v>
                </c:pt>
                <c:pt idx="1756">
                  <c:v>50.5</c:v>
                </c:pt>
                <c:pt idx="1757">
                  <c:v>50.5</c:v>
                </c:pt>
                <c:pt idx="1758">
                  <c:v>50.5</c:v>
                </c:pt>
                <c:pt idx="1759">
                  <c:v>50.5</c:v>
                </c:pt>
                <c:pt idx="1760">
                  <c:v>50.5</c:v>
                </c:pt>
                <c:pt idx="1761">
                  <c:v>50.5</c:v>
                </c:pt>
                <c:pt idx="1762">
                  <c:v>50.5</c:v>
                </c:pt>
                <c:pt idx="1763">
                  <c:v>50.5</c:v>
                </c:pt>
                <c:pt idx="1764">
                  <c:v>50.5</c:v>
                </c:pt>
                <c:pt idx="1765">
                  <c:v>50.5</c:v>
                </c:pt>
                <c:pt idx="1766">
                  <c:v>50.5</c:v>
                </c:pt>
                <c:pt idx="1767">
                  <c:v>50.5</c:v>
                </c:pt>
                <c:pt idx="1768">
                  <c:v>50.5</c:v>
                </c:pt>
                <c:pt idx="1769">
                  <c:v>50.5</c:v>
                </c:pt>
                <c:pt idx="1770">
                  <c:v>50.5</c:v>
                </c:pt>
                <c:pt idx="1771">
                  <c:v>50.5</c:v>
                </c:pt>
                <c:pt idx="1772">
                  <c:v>50.5</c:v>
                </c:pt>
                <c:pt idx="1773">
                  <c:v>50.5</c:v>
                </c:pt>
                <c:pt idx="1774">
                  <c:v>50.5</c:v>
                </c:pt>
                <c:pt idx="1775">
                  <c:v>50.5</c:v>
                </c:pt>
                <c:pt idx="1776">
                  <c:v>50.5</c:v>
                </c:pt>
                <c:pt idx="1777">
                  <c:v>50.6</c:v>
                </c:pt>
                <c:pt idx="1778">
                  <c:v>50.7</c:v>
                </c:pt>
                <c:pt idx="1779">
                  <c:v>50.7</c:v>
                </c:pt>
                <c:pt idx="1780">
                  <c:v>50.8</c:v>
                </c:pt>
                <c:pt idx="1781">
                  <c:v>50.9</c:v>
                </c:pt>
                <c:pt idx="1782">
                  <c:v>50.9</c:v>
                </c:pt>
                <c:pt idx="1783">
                  <c:v>51</c:v>
                </c:pt>
                <c:pt idx="1784">
                  <c:v>51</c:v>
                </c:pt>
                <c:pt idx="1785">
                  <c:v>51.1</c:v>
                </c:pt>
                <c:pt idx="1786">
                  <c:v>51.2</c:v>
                </c:pt>
                <c:pt idx="1787">
                  <c:v>51.3</c:v>
                </c:pt>
                <c:pt idx="1788">
                  <c:v>51.3</c:v>
                </c:pt>
                <c:pt idx="1789">
                  <c:v>51.4</c:v>
                </c:pt>
                <c:pt idx="1790">
                  <c:v>51.5</c:v>
                </c:pt>
                <c:pt idx="1791">
                  <c:v>51.5</c:v>
                </c:pt>
                <c:pt idx="1792">
                  <c:v>51.6</c:v>
                </c:pt>
                <c:pt idx="1793">
                  <c:v>51.7</c:v>
                </c:pt>
                <c:pt idx="1794">
                  <c:v>51.8</c:v>
                </c:pt>
                <c:pt idx="1795">
                  <c:v>51.9</c:v>
                </c:pt>
                <c:pt idx="1796">
                  <c:v>52</c:v>
                </c:pt>
                <c:pt idx="1797">
                  <c:v>52.1</c:v>
                </c:pt>
                <c:pt idx="1798">
                  <c:v>52.2</c:v>
                </c:pt>
                <c:pt idx="1799">
                  <c:v>52.3</c:v>
                </c:pt>
                <c:pt idx="1800">
                  <c:v>52.4</c:v>
                </c:pt>
                <c:pt idx="1801">
                  <c:v>52.5</c:v>
                </c:pt>
                <c:pt idx="1802">
                  <c:v>52.6</c:v>
                </c:pt>
                <c:pt idx="1803">
                  <c:v>52.7</c:v>
                </c:pt>
                <c:pt idx="1804">
                  <c:v>52.8</c:v>
                </c:pt>
                <c:pt idx="1805">
                  <c:v>52.9</c:v>
                </c:pt>
                <c:pt idx="1806">
                  <c:v>53</c:v>
                </c:pt>
                <c:pt idx="1807">
                  <c:v>53.1</c:v>
                </c:pt>
                <c:pt idx="1808">
                  <c:v>53.2</c:v>
                </c:pt>
                <c:pt idx="1809">
                  <c:v>53.3</c:v>
                </c:pt>
                <c:pt idx="1810">
                  <c:v>53.3</c:v>
                </c:pt>
                <c:pt idx="1811">
                  <c:v>53.4</c:v>
                </c:pt>
                <c:pt idx="1812">
                  <c:v>53.5</c:v>
                </c:pt>
                <c:pt idx="1813">
                  <c:v>53.6</c:v>
                </c:pt>
                <c:pt idx="1814">
                  <c:v>53.7</c:v>
                </c:pt>
                <c:pt idx="1815">
                  <c:v>53.8</c:v>
                </c:pt>
                <c:pt idx="1816">
                  <c:v>53.8</c:v>
                </c:pt>
                <c:pt idx="1817">
                  <c:v>53.9</c:v>
                </c:pt>
                <c:pt idx="1818">
                  <c:v>54</c:v>
                </c:pt>
                <c:pt idx="1819">
                  <c:v>54</c:v>
                </c:pt>
                <c:pt idx="1820">
                  <c:v>54.1</c:v>
                </c:pt>
                <c:pt idx="1821">
                  <c:v>54.1</c:v>
                </c:pt>
                <c:pt idx="1822">
                  <c:v>54.1</c:v>
                </c:pt>
                <c:pt idx="1823">
                  <c:v>54.2</c:v>
                </c:pt>
                <c:pt idx="1824">
                  <c:v>54.3</c:v>
                </c:pt>
                <c:pt idx="1825">
                  <c:v>54.3</c:v>
                </c:pt>
                <c:pt idx="1826">
                  <c:v>54.3</c:v>
                </c:pt>
                <c:pt idx="1827">
                  <c:v>54.4</c:v>
                </c:pt>
                <c:pt idx="1828">
                  <c:v>54.4</c:v>
                </c:pt>
                <c:pt idx="1829">
                  <c:v>54.5</c:v>
                </c:pt>
                <c:pt idx="1830">
                  <c:v>54.5</c:v>
                </c:pt>
                <c:pt idx="1831">
                  <c:v>54.5</c:v>
                </c:pt>
                <c:pt idx="1832">
                  <c:v>54.6</c:v>
                </c:pt>
                <c:pt idx="1833">
                  <c:v>54.6</c:v>
                </c:pt>
                <c:pt idx="1834">
                  <c:v>54.6</c:v>
                </c:pt>
                <c:pt idx="1835">
                  <c:v>54.6</c:v>
                </c:pt>
                <c:pt idx="1836">
                  <c:v>54.6</c:v>
                </c:pt>
                <c:pt idx="1837">
                  <c:v>54.7</c:v>
                </c:pt>
                <c:pt idx="1838">
                  <c:v>54.7</c:v>
                </c:pt>
                <c:pt idx="1839">
                  <c:v>54.7</c:v>
                </c:pt>
                <c:pt idx="1840">
                  <c:v>54.7</c:v>
                </c:pt>
                <c:pt idx="1841">
                  <c:v>54.7</c:v>
                </c:pt>
                <c:pt idx="1842">
                  <c:v>54.7</c:v>
                </c:pt>
                <c:pt idx="1843">
                  <c:v>54.7</c:v>
                </c:pt>
                <c:pt idx="1844">
                  <c:v>54.7</c:v>
                </c:pt>
                <c:pt idx="1845">
                  <c:v>54.7</c:v>
                </c:pt>
                <c:pt idx="1846">
                  <c:v>54.7</c:v>
                </c:pt>
                <c:pt idx="1847">
                  <c:v>54.7</c:v>
                </c:pt>
                <c:pt idx="1848">
                  <c:v>54.7</c:v>
                </c:pt>
                <c:pt idx="1849">
                  <c:v>54.7</c:v>
                </c:pt>
                <c:pt idx="1850">
                  <c:v>54.7</c:v>
                </c:pt>
                <c:pt idx="1851">
                  <c:v>54.7</c:v>
                </c:pt>
                <c:pt idx="1852">
                  <c:v>54.8</c:v>
                </c:pt>
                <c:pt idx="1853">
                  <c:v>54.8</c:v>
                </c:pt>
                <c:pt idx="1854">
                  <c:v>54.8</c:v>
                </c:pt>
                <c:pt idx="1855">
                  <c:v>54.8</c:v>
                </c:pt>
                <c:pt idx="1856">
                  <c:v>54.8</c:v>
                </c:pt>
                <c:pt idx="1857">
                  <c:v>54.8</c:v>
                </c:pt>
                <c:pt idx="1858">
                  <c:v>54.8</c:v>
                </c:pt>
                <c:pt idx="1859">
                  <c:v>54.8</c:v>
                </c:pt>
                <c:pt idx="1860">
                  <c:v>54.8</c:v>
                </c:pt>
                <c:pt idx="1861">
                  <c:v>54.8</c:v>
                </c:pt>
                <c:pt idx="1862">
                  <c:v>54.8</c:v>
                </c:pt>
                <c:pt idx="1863">
                  <c:v>54.8</c:v>
                </c:pt>
                <c:pt idx="1864">
                  <c:v>54.8</c:v>
                </c:pt>
                <c:pt idx="1865">
                  <c:v>54.8</c:v>
                </c:pt>
                <c:pt idx="1866">
                  <c:v>54.8</c:v>
                </c:pt>
                <c:pt idx="1867">
                  <c:v>54.8</c:v>
                </c:pt>
                <c:pt idx="1868">
                  <c:v>54.8</c:v>
                </c:pt>
                <c:pt idx="1869">
                  <c:v>54.8</c:v>
                </c:pt>
                <c:pt idx="1870">
                  <c:v>54.8</c:v>
                </c:pt>
                <c:pt idx="1871">
                  <c:v>54.8</c:v>
                </c:pt>
                <c:pt idx="1872">
                  <c:v>54.8</c:v>
                </c:pt>
                <c:pt idx="1873">
                  <c:v>54.8</c:v>
                </c:pt>
                <c:pt idx="1874">
                  <c:v>54.8</c:v>
                </c:pt>
                <c:pt idx="1875">
                  <c:v>54.8</c:v>
                </c:pt>
                <c:pt idx="1876">
                  <c:v>54.8</c:v>
                </c:pt>
                <c:pt idx="1877">
                  <c:v>54.8</c:v>
                </c:pt>
                <c:pt idx="1878">
                  <c:v>54.8</c:v>
                </c:pt>
                <c:pt idx="1879">
                  <c:v>54.8</c:v>
                </c:pt>
                <c:pt idx="1880">
                  <c:v>54.8</c:v>
                </c:pt>
                <c:pt idx="1881">
                  <c:v>54.8</c:v>
                </c:pt>
                <c:pt idx="1882">
                  <c:v>54.8</c:v>
                </c:pt>
                <c:pt idx="1883">
                  <c:v>54.8</c:v>
                </c:pt>
                <c:pt idx="1884">
                  <c:v>54.8</c:v>
                </c:pt>
                <c:pt idx="1885">
                  <c:v>54.8</c:v>
                </c:pt>
                <c:pt idx="1886">
                  <c:v>54.8</c:v>
                </c:pt>
                <c:pt idx="1887">
                  <c:v>54.8</c:v>
                </c:pt>
                <c:pt idx="1888">
                  <c:v>54.8</c:v>
                </c:pt>
                <c:pt idx="1889">
                  <c:v>54.8</c:v>
                </c:pt>
                <c:pt idx="1890">
                  <c:v>54.8</c:v>
                </c:pt>
                <c:pt idx="1891">
                  <c:v>54.8</c:v>
                </c:pt>
                <c:pt idx="1892">
                  <c:v>54.8</c:v>
                </c:pt>
                <c:pt idx="1893">
                  <c:v>54.7</c:v>
                </c:pt>
                <c:pt idx="1894">
                  <c:v>54.7</c:v>
                </c:pt>
                <c:pt idx="1895">
                  <c:v>54.7</c:v>
                </c:pt>
                <c:pt idx="1896">
                  <c:v>54.7</c:v>
                </c:pt>
                <c:pt idx="1897">
                  <c:v>54.7</c:v>
                </c:pt>
                <c:pt idx="1898">
                  <c:v>54.7</c:v>
                </c:pt>
                <c:pt idx="1899">
                  <c:v>54.7</c:v>
                </c:pt>
                <c:pt idx="1900">
                  <c:v>54.7</c:v>
                </c:pt>
                <c:pt idx="1901">
                  <c:v>54.6</c:v>
                </c:pt>
                <c:pt idx="1902">
                  <c:v>54.6</c:v>
                </c:pt>
                <c:pt idx="1903">
                  <c:v>54.6</c:v>
                </c:pt>
                <c:pt idx="1904">
                  <c:v>54.6</c:v>
                </c:pt>
                <c:pt idx="1905">
                  <c:v>54.6</c:v>
                </c:pt>
                <c:pt idx="1906">
                  <c:v>54.6</c:v>
                </c:pt>
                <c:pt idx="1907">
                  <c:v>54.6</c:v>
                </c:pt>
                <c:pt idx="1908">
                  <c:v>54.6</c:v>
                </c:pt>
                <c:pt idx="1909">
                  <c:v>54.6</c:v>
                </c:pt>
                <c:pt idx="1910">
                  <c:v>54.6</c:v>
                </c:pt>
                <c:pt idx="1911">
                  <c:v>54.5</c:v>
                </c:pt>
                <c:pt idx="1912">
                  <c:v>54.5</c:v>
                </c:pt>
                <c:pt idx="1913">
                  <c:v>54.5</c:v>
                </c:pt>
                <c:pt idx="1914">
                  <c:v>54.5</c:v>
                </c:pt>
                <c:pt idx="1915">
                  <c:v>54.5</c:v>
                </c:pt>
                <c:pt idx="1916">
                  <c:v>54.5</c:v>
                </c:pt>
                <c:pt idx="1917">
                  <c:v>54.4</c:v>
                </c:pt>
                <c:pt idx="1918">
                  <c:v>54.4</c:v>
                </c:pt>
                <c:pt idx="1919">
                  <c:v>54.4</c:v>
                </c:pt>
                <c:pt idx="1920">
                  <c:v>54.4</c:v>
                </c:pt>
                <c:pt idx="1921">
                  <c:v>54.4</c:v>
                </c:pt>
                <c:pt idx="1922">
                  <c:v>54.4</c:v>
                </c:pt>
                <c:pt idx="1923">
                  <c:v>54.4</c:v>
                </c:pt>
                <c:pt idx="1924">
                  <c:v>54.3</c:v>
                </c:pt>
                <c:pt idx="1925">
                  <c:v>54.3</c:v>
                </c:pt>
                <c:pt idx="1926">
                  <c:v>54.3</c:v>
                </c:pt>
                <c:pt idx="1927">
                  <c:v>54.3</c:v>
                </c:pt>
                <c:pt idx="1928">
                  <c:v>54.3</c:v>
                </c:pt>
                <c:pt idx="1929">
                  <c:v>54.3</c:v>
                </c:pt>
                <c:pt idx="1930">
                  <c:v>54.3</c:v>
                </c:pt>
                <c:pt idx="1931">
                  <c:v>54.2</c:v>
                </c:pt>
                <c:pt idx="1932">
                  <c:v>54.2</c:v>
                </c:pt>
                <c:pt idx="1933">
                  <c:v>54.2</c:v>
                </c:pt>
                <c:pt idx="1934">
                  <c:v>54.2</c:v>
                </c:pt>
                <c:pt idx="1935">
                  <c:v>54.2</c:v>
                </c:pt>
                <c:pt idx="1936">
                  <c:v>54.2</c:v>
                </c:pt>
                <c:pt idx="1937">
                  <c:v>54.2</c:v>
                </c:pt>
                <c:pt idx="1938">
                  <c:v>54.1</c:v>
                </c:pt>
                <c:pt idx="1939">
                  <c:v>54.1</c:v>
                </c:pt>
                <c:pt idx="1940">
                  <c:v>54.1</c:v>
                </c:pt>
                <c:pt idx="1941">
                  <c:v>54.1</c:v>
                </c:pt>
                <c:pt idx="1942">
                  <c:v>54.1</c:v>
                </c:pt>
                <c:pt idx="1943">
                  <c:v>54.1</c:v>
                </c:pt>
                <c:pt idx="1944">
                  <c:v>54.1</c:v>
                </c:pt>
                <c:pt idx="1945">
                  <c:v>54</c:v>
                </c:pt>
                <c:pt idx="1946">
                  <c:v>54</c:v>
                </c:pt>
                <c:pt idx="1947">
                  <c:v>54.1</c:v>
                </c:pt>
                <c:pt idx="1948">
                  <c:v>54.1</c:v>
                </c:pt>
                <c:pt idx="1949">
                  <c:v>54.1</c:v>
                </c:pt>
                <c:pt idx="1950">
                  <c:v>54.1</c:v>
                </c:pt>
                <c:pt idx="1951">
                  <c:v>54.1</c:v>
                </c:pt>
                <c:pt idx="1952">
                  <c:v>54.2</c:v>
                </c:pt>
                <c:pt idx="1953">
                  <c:v>54.2</c:v>
                </c:pt>
                <c:pt idx="1954">
                  <c:v>54.2</c:v>
                </c:pt>
                <c:pt idx="1955">
                  <c:v>54.3</c:v>
                </c:pt>
                <c:pt idx="1956">
                  <c:v>54.3</c:v>
                </c:pt>
                <c:pt idx="1957">
                  <c:v>54.3</c:v>
                </c:pt>
                <c:pt idx="1958">
                  <c:v>54.3</c:v>
                </c:pt>
                <c:pt idx="1959">
                  <c:v>54.3</c:v>
                </c:pt>
                <c:pt idx="1960">
                  <c:v>54.4</c:v>
                </c:pt>
                <c:pt idx="1961">
                  <c:v>54.4</c:v>
                </c:pt>
                <c:pt idx="1962">
                  <c:v>54.3</c:v>
                </c:pt>
                <c:pt idx="1963">
                  <c:v>54.3</c:v>
                </c:pt>
                <c:pt idx="1964">
                  <c:v>54.4</c:v>
                </c:pt>
                <c:pt idx="1965">
                  <c:v>54.4</c:v>
                </c:pt>
                <c:pt idx="1966">
                  <c:v>54.4</c:v>
                </c:pt>
                <c:pt idx="1967">
                  <c:v>54.4</c:v>
                </c:pt>
                <c:pt idx="1968">
                  <c:v>54.4</c:v>
                </c:pt>
                <c:pt idx="1969">
                  <c:v>54.4</c:v>
                </c:pt>
                <c:pt idx="1970">
                  <c:v>54.4</c:v>
                </c:pt>
                <c:pt idx="1971">
                  <c:v>54.5</c:v>
                </c:pt>
                <c:pt idx="1972">
                  <c:v>54.5</c:v>
                </c:pt>
                <c:pt idx="1973">
                  <c:v>54.5</c:v>
                </c:pt>
                <c:pt idx="1974">
                  <c:v>54.5</c:v>
                </c:pt>
                <c:pt idx="1975">
                  <c:v>54.6</c:v>
                </c:pt>
                <c:pt idx="1976">
                  <c:v>54.6</c:v>
                </c:pt>
                <c:pt idx="1977">
                  <c:v>54.6</c:v>
                </c:pt>
                <c:pt idx="1978">
                  <c:v>54.6</c:v>
                </c:pt>
                <c:pt idx="1979">
                  <c:v>54.7</c:v>
                </c:pt>
                <c:pt idx="1980">
                  <c:v>54.7</c:v>
                </c:pt>
                <c:pt idx="1981">
                  <c:v>54.6</c:v>
                </c:pt>
                <c:pt idx="1982">
                  <c:v>54.6</c:v>
                </c:pt>
                <c:pt idx="1983">
                  <c:v>54.6</c:v>
                </c:pt>
                <c:pt idx="1984">
                  <c:v>54.6</c:v>
                </c:pt>
                <c:pt idx="1985">
                  <c:v>54.6</c:v>
                </c:pt>
                <c:pt idx="1986">
                  <c:v>54.6</c:v>
                </c:pt>
                <c:pt idx="1987">
                  <c:v>54.6</c:v>
                </c:pt>
                <c:pt idx="1988">
                  <c:v>54.6</c:v>
                </c:pt>
                <c:pt idx="1989">
                  <c:v>54.6</c:v>
                </c:pt>
                <c:pt idx="1990">
                  <c:v>54.6</c:v>
                </c:pt>
                <c:pt idx="1991">
                  <c:v>54.6</c:v>
                </c:pt>
                <c:pt idx="1992">
                  <c:v>54.5</c:v>
                </c:pt>
                <c:pt idx="1993">
                  <c:v>54.5</c:v>
                </c:pt>
                <c:pt idx="1994">
                  <c:v>54.5</c:v>
                </c:pt>
                <c:pt idx="1995">
                  <c:v>54.5</c:v>
                </c:pt>
                <c:pt idx="1996">
                  <c:v>54.5</c:v>
                </c:pt>
                <c:pt idx="1997">
                  <c:v>54.5</c:v>
                </c:pt>
                <c:pt idx="1998">
                  <c:v>54.5</c:v>
                </c:pt>
                <c:pt idx="1999">
                  <c:v>54.5</c:v>
                </c:pt>
                <c:pt idx="2000">
                  <c:v>54.5</c:v>
                </c:pt>
                <c:pt idx="2001">
                  <c:v>54.5</c:v>
                </c:pt>
                <c:pt idx="2002">
                  <c:v>54.4</c:v>
                </c:pt>
                <c:pt idx="2003">
                  <c:v>54.4</c:v>
                </c:pt>
                <c:pt idx="2004">
                  <c:v>54.4</c:v>
                </c:pt>
                <c:pt idx="2005">
                  <c:v>54.4</c:v>
                </c:pt>
                <c:pt idx="2006">
                  <c:v>54.4</c:v>
                </c:pt>
                <c:pt idx="2007">
                  <c:v>54.4</c:v>
                </c:pt>
                <c:pt idx="2008">
                  <c:v>54.4</c:v>
                </c:pt>
                <c:pt idx="2009">
                  <c:v>54.4</c:v>
                </c:pt>
                <c:pt idx="2010">
                  <c:v>54.4</c:v>
                </c:pt>
                <c:pt idx="2011">
                  <c:v>54.4</c:v>
                </c:pt>
                <c:pt idx="2012">
                  <c:v>54.3</c:v>
                </c:pt>
                <c:pt idx="2013">
                  <c:v>54.3</c:v>
                </c:pt>
                <c:pt idx="2014">
                  <c:v>54.3</c:v>
                </c:pt>
                <c:pt idx="2015">
                  <c:v>54.3</c:v>
                </c:pt>
                <c:pt idx="2016">
                  <c:v>54.3</c:v>
                </c:pt>
                <c:pt idx="2017">
                  <c:v>54.3</c:v>
                </c:pt>
                <c:pt idx="2018">
                  <c:v>54.3</c:v>
                </c:pt>
                <c:pt idx="2019">
                  <c:v>54.3</c:v>
                </c:pt>
                <c:pt idx="2020">
                  <c:v>54.3</c:v>
                </c:pt>
                <c:pt idx="2021">
                  <c:v>54.2</c:v>
                </c:pt>
                <c:pt idx="2022">
                  <c:v>54.2</c:v>
                </c:pt>
                <c:pt idx="2023">
                  <c:v>54.2</c:v>
                </c:pt>
                <c:pt idx="2024">
                  <c:v>54.2</c:v>
                </c:pt>
                <c:pt idx="2025">
                  <c:v>54.2</c:v>
                </c:pt>
                <c:pt idx="2026">
                  <c:v>54.2</c:v>
                </c:pt>
                <c:pt idx="2027">
                  <c:v>54.2</c:v>
                </c:pt>
                <c:pt idx="2028">
                  <c:v>54.1</c:v>
                </c:pt>
                <c:pt idx="2029">
                  <c:v>54.1</c:v>
                </c:pt>
                <c:pt idx="2030">
                  <c:v>54.1</c:v>
                </c:pt>
                <c:pt idx="2031">
                  <c:v>54.1</c:v>
                </c:pt>
                <c:pt idx="2032">
                  <c:v>54.1</c:v>
                </c:pt>
                <c:pt idx="2033">
                  <c:v>54.1</c:v>
                </c:pt>
                <c:pt idx="2034">
                  <c:v>54.1</c:v>
                </c:pt>
                <c:pt idx="2035">
                  <c:v>54</c:v>
                </c:pt>
                <c:pt idx="2036">
                  <c:v>54</c:v>
                </c:pt>
                <c:pt idx="2037">
                  <c:v>54</c:v>
                </c:pt>
                <c:pt idx="2038">
                  <c:v>54</c:v>
                </c:pt>
                <c:pt idx="2039">
                  <c:v>54</c:v>
                </c:pt>
                <c:pt idx="2040">
                  <c:v>54</c:v>
                </c:pt>
                <c:pt idx="2041">
                  <c:v>53.9</c:v>
                </c:pt>
                <c:pt idx="2042">
                  <c:v>53.9</c:v>
                </c:pt>
                <c:pt idx="2043">
                  <c:v>53.9</c:v>
                </c:pt>
                <c:pt idx="2044">
                  <c:v>53.9</c:v>
                </c:pt>
                <c:pt idx="2045">
                  <c:v>53.9</c:v>
                </c:pt>
                <c:pt idx="2046">
                  <c:v>53.9</c:v>
                </c:pt>
                <c:pt idx="2047">
                  <c:v>53.8</c:v>
                </c:pt>
                <c:pt idx="2048">
                  <c:v>53.8</c:v>
                </c:pt>
                <c:pt idx="2049">
                  <c:v>53.8</c:v>
                </c:pt>
                <c:pt idx="2050">
                  <c:v>53.9</c:v>
                </c:pt>
                <c:pt idx="2051">
                  <c:v>53.9</c:v>
                </c:pt>
                <c:pt idx="2052">
                  <c:v>53.9</c:v>
                </c:pt>
                <c:pt idx="2053">
                  <c:v>53.9</c:v>
                </c:pt>
                <c:pt idx="2054">
                  <c:v>53.9</c:v>
                </c:pt>
                <c:pt idx="2055">
                  <c:v>53.9</c:v>
                </c:pt>
                <c:pt idx="2056">
                  <c:v>53.9</c:v>
                </c:pt>
                <c:pt idx="2057">
                  <c:v>53.9</c:v>
                </c:pt>
                <c:pt idx="2058">
                  <c:v>53.9</c:v>
                </c:pt>
                <c:pt idx="2059">
                  <c:v>53.9</c:v>
                </c:pt>
                <c:pt idx="2060">
                  <c:v>53.9</c:v>
                </c:pt>
                <c:pt idx="2061">
                  <c:v>53.9</c:v>
                </c:pt>
                <c:pt idx="2062">
                  <c:v>53.9</c:v>
                </c:pt>
                <c:pt idx="2063">
                  <c:v>53.9</c:v>
                </c:pt>
                <c:pt idx="2064">
                  <c:v>53.9</c:v>
                </c:pt>
                <c:pt idx="2065">
                  <c:v>53.9</c:v>
                </c:pt>
                <c:pt idx="2066">
                  <c:v>53.9</c:v>
                </c:pt>
                <c:pt idx="2067">
                  <c:v>53.9</c:v>
                </c:pt>
                <c:pt idx="2068">
                  <c:v>53.9</c:v>
                </c:pt>
                <c:pt idx="2069">
                  <c:v>53.9</c:v>
                </c:pt>
                <c:pt idx="2070">
                  <c:v>53.9</c:v>
                </c:pt>
                <c:pt idx="2071">
                  <c:v>53.9</c:v>
                </c:pt>
                <c:pt idx="2072">
                  <c:v>53.9</c:v>
                </c:pt>
                <c:pt idx="2073">
                  <c:v>53.9</c:v>
                </c:pt>
                <c:pt idx="2074">
                  <c:v>53.9</c:v>
                </c:pt>
                <c:pt idx="2075">
                  <c:v>53.9</c:v>
                </c:pt>
                <c:pt idx="2076">
                  <c:v>53.9</c:v>
                </c:pt>
                <c:pt idx="2077">
                  <c:v>53.9</c:v>
                </c:pt>
                <c:pt idx="2078">
                  <c:v>53.9</c:v>
                </c:pt>
                <c:pt idx="2079">
                  <c:v>53.9</c:v>
                </c:pt>
                <c:pt idx="2080">
                  <c:v>53.9</c:v>
                </c:pt>
                <c:pt idx="2081">
                  <c:v>53.9</c:v>
                </c:pt>
                <c:pt idx="2082">
                  <c:v>53.9</c:v>
                </c:pt>
                <c:pt idx="2083">
                  <c:v>53.9</c:v>
                </c:pt>
                <c:pt idx="2084">
                  <c:v>53.9</c:v>
                </c:pt>
                <c:pt idx="2085">
                  <c:v>53.9</c:v>
                </c:pt>
                <c:pt idx="2086">
                  <c:v>53.9</c:v>
                </c:pt>
                <c:pt idx="2087">
                  <c:v>53.9</c:v>
                </c:pt>
                <c:pt idx="2088">
                  <c:v>53.9</c:v>
                </c:pt>
                <c:pt idx="2089">
                  <c:v>53.9</c:v>
                </c:pt>
                <c:pt idx="2090">
                  <c:v>53.9</c:v>
                </c:pt>
                <c:pt idx="2091">
                  <c:v>53.9</c:v>
                </c:pt>
                <c:pt idx="2092">
                  <c:v>53.9</c:v>
                </c:pt>
                <c:pt idx="2093">
                  <c:v>53.9</c:v>
                </c:pt>
                <c:pt idx="2094">
                  <c:v>53.9</c:v>
                </c:pt>
                <c:pt idx="2095">
                  <c:v>53.9</c:v>
                </c:pt>
                <c:pt idx="2096">
                  <c:v>53.9</c:v>
                </c:pt>
                <c:pt idx="2097">
                  <c:v>53.9</c:v>
                </c:pt>
                <c:pt idx="2098">
                  <c:v>53.9</c:v>
                </c:pt>
                <c:pt idx="2099">
                  <c:v>53.9</c:v>
                </c:pt>
                <c:pt idx="2100">
                  <c:v>53.9</c:v>
                </c:pt>
                <c:pt idx="2101">
                  <c:v>53.9</c:v>
                </c:pt>
                <c:pt idx="2102">
                  <c:v>53.9</c:v>
                </c:pt>
                <c:pt idx="2103">
                  <c:v>53.9</c:v>
                </c:pt>
                <c:pt idx="2104">
                  <c:v>53.9</c:v>
                </c:pt>
                <c:pt idx="2105">
                  <c:v>53.9</c:v>
                </c:pt>
                <c:pt idx="2106">
                  <c:v>53.9</c:v>
                </c:pt>
                <c:pt idx="2107">
                  <c:v>53.8</c:v>
                </c:pt>
                <c:pt idx="2108">
                  <c:v>53.8</c:v>
                </c:pt>
                <c:pt idx="2109">
                  <c:v>53.8</c:v>
                </c:pt>
                <c:pt idx="2110">
                  <c:v>53.8</c:v>
                </c:pt>
                <c:pt idx="2111">
                  <c:v>53.8</c:v>
                </c:pt>
                <c:pt idx="2112">
                  <c:v>53.8</c:v>
                </c:pt>
                <c:pt idx="2113">
                  <c:v>53.8</c:v>
                </c:pt>
                <c:pt idx="2114">
                  <c:v>53.8</c:v>
                </c:pt>
                <c:pt idx="2115">
                  <c:v>53.8</c:v>
                </c:pt>
                <c:pt idx="2116">
                  <c:v>53.8</c:v>
                </c:pt>
                <c:pt idx="2117">
                  <c:v>53.7</c:v>
                </c:pt>
                <c:pt idx="2118">
                  <c:v>53.7</c:v>
                </c:pt>
                <c:pt idx="2119">
                  <c:v>53.7</c:v>
                </c:pt>
                <c:pt idx="2120">
                  <c:v>53.6</c:v>
                </c:pt>
                <c:pt idx="2121">
                  <c:v>53.6</c:v>
                </c:pt>
                <c:pt idx="2122">
                  <c:v>53.5</c:v>
                </c:pt>
                <c:pt idx="2123">
                  <c:v>53.5</c:v>
                </c:pt>
                <c:pt idx="2124">
                  <c:v>53.5</c:v>
                </c:pt>
                <c:pt idx="2125">
                  <c:v>53.4</c:v>
                </c:pt>
                <c:pt idx="2126">
                  <c:v>53.4</c:v>
                </c:pt>
                <c:pt idx="2127">
                  <c:v>53.4</c:v>
                </c:pt>
                <c:pt idx="2128">
                  <c:v>53.3</c:v>
                </c:pt>
                <c:pt idx="2129">
                  <c:v>53.3</c:v>
                </c:pt>
                <c:pt idx="2130">
                  <c:v>53.2</c:v>
                </c:pt>
                <c:pt idx="2131">
                  <c:v>53.2</c:v>
                </c:pt>
                <c:pt idx="2132">
                  <c:v>53.2</c:v>
                </c:pt>
                <c:pt idx="2133">
                  <c:v>53.1</c:v>
                </c:pt>
                <c:pt idx="2134">
                  <c:v>53.1</c:v>
                </c:pt>
                <c:pt idx="2135">
                  <c:v>53.1</c:v>
                </c:pt>
                <c:pt idx="2136">
                  <c:v>53</c:v>
                </c:pt>
                <c:pt idx="2137">
                  <c:v>53</c:v>
                </c:pt>
                <c:pt idx="2138">
                  <c:v>53</c:v>
                </c:pt>
                <c:pt idx="2139">
                  <c:v>52.9</c:v>
                </c:pt>
                <c:pt idx="2140">
                  <c:v>52.9</c:v>
                </c:pt>
                <c:pt idx="2141">
                  <c:v>52.9</c:v>
                </c:pt>
                <c:pt idx="2142">
                  <c:v>52.8</c:v>
                </c:pt>
                <c:pt idx="2143">
                  <c:v>52.8</c:v>
                </c:pt>
                <c:pt idx="2144">
                  <c:v>52.8</c:v>
                </c:pt>
                <c:pt idx="2145">
                  <c:v>52.7</c:v>
                </c:pt>
                <c:pt idx="2146">
                  <c:v>52.7</c:v>
                </c:pt>
                <c:pt idx="2147">
                  <c:v>52.7</c:v>
                </c:pt>
                <c:pt idx="2148">
                  <c:v>52.6</c:v>
                </c:pt>
                <c:pt idx="2149">
                  <c:v>52.6</c:v>
                </c:pt>
                <c:pt idx="2150">
                  <c:v>52.6</c:v>
                </c:pt>
                <c:pt idx="2151">
                  <c:v>52.5</c:v>
                </c:pt>
                <c:pt idx="2152">
                  <c:v>52.5</c:v>
                </c:pt>
                <c:pt idx="2153">
                  <c:v>52.5</c:v>
                </c:pt>
                <c:pt idx="2154">
                  <c:v>52.4</c:v>
                </c:pt>
                <c:pt idx="2155">
                  <c:v>52.4</c:v>
                </c:pt>
                <c:pt idx="2156">
                  <c:v>52.4</c:v>
                </c:pt>
                <c:pt idx="2157">
                  <c:v>52.4</c:v>
                </c:pt>
                <c:pt idx="2158">
                  <c:v>52.3</c:v>
                </c:pt>
                <c:pt idx="2159">
                  <c:v>52.3</c:v>
                </c:pt>
                <c:pt idx="2160">
                  <c:v>52.3</c:v>
                </c:pt>
                <c:pt idx="2161">
                  <c:v>52.2</c:v>
                </c:pt>
                <c:pt idx="2162">
                  <c:v>52.2</c:v>
                </c:pt>
                <c:pt idx="2163">
                  <c:v>52.2</c:v>
                </c:pt>
                <c:pt idx="2164">
                  <c:v>52.2</c:v>
                </c:pt>
                <c:pt idx="2165">
                  <c:v>52.1</c:v>
                </c:pt>
                <c:pt idx="2166">
                  <c:v>52.1</c:v>
                </c:pt>
                <c:pt idx="2167">
                  <c:v>52.1</c:v>
                </c:pt>
                <c:pt idx="2168">
                  <c:v>52.1</c:v>
                </c:pt>
                <c:pt idx="2169">
                  <c:v>52</c:v>
                </c:pt>
                <c:pt idx="2170">
                  <c:v>52</c:v>
                </c:pt>
                <c:pt idx="2171">
                  <c:v>52</c:v>
                </c:pt>
                <c:pt idx="2172">
                  <c:v>51.9</c:v>
                </c:pt>
                <c:pt idx="2173">
                  <c:v>51.9</c:v>
                </c:pt>
                <c:pt idx="2174">
                  <c:v>51.9</c:v>
                </c:pt>
                <c:pt idx="2175">
                  <c:v>51.9</c:v>
                </c:pt>
                <c:pt idx="2176">
                  <c:v>51.8</c:v>
                </c:pt>
                <c:pt idx="2177">
                  <c:v>51.8</c:v>
                </c:pt>
                <c:pt idx="2178">
                  <c:v>51.8</c:v>
                </c:pt>
                <c:pt idx="2179">
                  <c:v>51.8</c:v>
                </c:pt>
                <c:pt idx="2180">
                  <c:v>51.7</c:v>
                </c:pt>
                <c:pt idx="2181">
                  <c:v>51.7</c:v>
                </c:pt>
                <c:pt idx="2182">
                  <c:v>51.7</c:v>
                </c:pt>
                <c:pt idx="2183">
                  <c:v>51.7</c:v>
                </c:pt>
                <c:pt idx="2184">
                  <c:v>51.6</c:v>
                </c:pt>
                <c:pt idx="2185">
                  <c:v>51.6</c:v>
                </c:pt>
                <c:pt idx="2186">
                  <c:v>51.6</c:v>
                </c:pt>
                <c:pt idx="2187">
                  <c:v>51.6</c:v>
                </c:pt>
                <c:pt idx="2188">
                  <c:v>51.6</c:v>
                </c:pt>
                <c:pt idx="2189">
                  <c:v>51.6</c:v>
                </c:pt>
                <c:pt idx="2190">
                  <c:v>51.6</c:v>
                </c:pt>
                <c:pt idx="2191">
                  <c:v>51.6</c:v>
                </c:pt>
                <c:pt idx="2192">
                  <c:v>51.6</c:v>
                </c:pt>
                <c:pt idx="2193">
                  <c:v>51.6</c:v>
                </c:pt>
                <c:pt idx="2194">
                  <c:v>51.6</c:v>
                </c:pt>
                <c:pt idx="2195">
                  <c:v>51.5</c:v>
                </c:pt>
                <c:pt idx="2196">
                  <c:v>51.5</c:v>
                </c:pt>
                <c:pt idx="2197">
                  <c:v>51.5</c:v>
                </c:pt>
                <c:pt idx="2198">
                  <c:v>51.5</c:v>
                </c:pt>
                <c:pt idx="2199">
                  <c:v>51.5</c:v>
                </c:pt>
                <c:pt idx="2200">
                  <c:v>51.5</c:v>
                </c:pt>
                <c:pt idx="2201">
                  <c:v>51.5</c:v>
                </c:pt>
                <c:pt idx="2202">
                  <c:v>51.5</c:v>
                </c:pt>
                <c:pt idx="2203">
                  <c:v>51.5</c:v>
                </c:pt>
                <c:pt idx="2204">
                  <c:v>51.4</c:v>
                </c:pt>
                <c:pt idx="2205">
                  <c:v>51.4</c:v>
                </c:pt>
                <c:pt idx="2206">
                  <c:v>51.4</c:v>
                </c:pt>
                <c:pt idx="2207">
                  <c:v>51.4</c:v>
                </c:pt>
                <c:pt idx="2208">
                  <c:v>51.4</c:v>
                </c:pt>
                <c:pt idx="2209">
                  <c:v>51.4</c:v>
                </c:pt>
                <c:pt idx="2210">
                  <c:v>51.4</c:v>
                </c:pt>
                <c:pt idx="2211">
                  <c:v>51.4</c:v>
                </c:pt>
                <c:pt idx="2212">
                  <c:v>51.4</c:v>
                </c:pt>
                <c:pt idx="2213">
                  <c:v>51.3</c:v>
                </c:pt>
                <c:pt idx="2214">
                  <c:v>51.3</c:v>
                </c:pt>
                <c:pt idx="2215">
                  <c:v>51.3</c:v>
                </c:pt>
                <c:pt idx="2216">
                  <c:v>51.3</c:v>
                </c:pt>
                <c:pt idx="2217">
                  <c:v>51.3</c:v>
                </c:pt>
                <c:pt idx="2218">
                  <c:v>51.3</c:v>
                </c:pt>
                <c:pt idx="2219">
                  <c:v>51.3</c:v>
                </c:pt>
                <c:pt idx="2220">
                  <c:v>51.3</c:v>
                </c:pt>
                <c:pt idx="2221">
                  <c:v>51.3</c:v>
                </c:pt>
                <c:pt idx="2222">
                  <c:v>51.3</c:v>
                </c:pt>
                <c:pt idx="2223">
                  <c:v>51.2</c:v>
                </c:pt>
                <c:pt idx="2224">
                  <c:v>51.2</c:v>
                </c:pt>
                <c:pt idx="2225">
                  <c:v>51.2</c:v>
                </c:pt>
                <c:pt idx="2226">
                  <c:v>51.2</c:v>
                </c:pt>
                <c:pt idx="2227">
                  <c:v>51.2</c:v>
                </c:pt>
                <c:pt idx="2228">
                  <c:v>51.2</c:v>
                </c:pt>
                <c:pt idx="2229">
                  <c:v>51.2</c:v>
                </c:pt>
                <c:pt idx="2230">
                  <c:v>51.2</c:v>
                </c:pt>
                <c:pt idx="2231">
                  <c:v>51.2</c:v>
                </c:pt>
                <c:pt idx="2232">
                  <c:v>51.1</c:v>
                </c:pt>
                <c:pt idx="2233">
                  <c:v>51.1</c:v>
                </c:pt>
                <c:pt idx="2234">
                  <c:v>51.1</c:v>
                </c:pt>
                <c:pt idx="2235">
                  <c:v>51.1</c:v>
                </c:pt>
                <c:pt idx="2236">
                  <c:v>51.1</c:v>
                </c:pt>
                <c:pt idx="2237">
                  <c:v>51.1</c:v>
                </c:pt>
                <c:pt idx="2238">
                  <c:v>51.1</c:v>
                </c:pt>
                <c:pt idx="2239">
                  <c:v>51.1</c:v>
                </c:pt>
                <c:pt idx="2240">
                  <c:v>51</c:v>
                </c:pt>
                <c:pt idx="2241">
                  <c:v>51</c:v>
                </c:pt>
                <c:pt idx="2242">
                  <c:v>51</c:v>
                </c:pt>
                <c:pt idx="2243">
                  <c:v>51</c:v>
                </c:pt>
                <c:pt idx="2244">
                  <c:v>51</c:v>
                </c:pt>
                <c:pt idx="2245">
                  <c:v>51</c:v>
                </c:pt>
                <c:pt idx="2246">
                  <c:v>51</c:v>
                </c:pt>
                <c:pt idx="2247">
                  <c:v>51</c:v>
                </c:pt>
                <c:pt idx="2248">
                  <c:v>51</c:v>
                </c:pt>
                <c:pt idx="2249">
                  <c:v>51</c:v>
                </c:pt>
                <c:pt idx="2250">
                  <c:v>50.9</c:v>
                </c:pt>
                <c:pt idx="2251">
                  <c:v>50.9</c:v>
                </c:pt>
                <c:pt idx="2252">
                  <c:v>50.9</c:v>
                </c:pt>
                <c:pt idx="2253">
                  <c:v>50.9</c:v>
                </c:pt>
                <c:pt idx="2254">
                  <c:v>50.9</c:v>
                </c:pt>
                <c:pt idx="2255">
                  <c:v>50.8</c:v>
                </c:pt>
                <c:pt idx="2256">
                  <c:v>50.8</c:v>
                </c:pt>
                <c:pt idx="2257">
                  <c:v>50.8</c:v>
                </c:pt>
                <c:pt idx="2258">
                  <c:v>50.8</c:v>
                </c:pt>
                <c:pt idx="2259">
                  <c:v>50.8</c:v>
                </c:pt>
                <c:pt idx="2260">
                  <c:v>50.7</c:v>
                </c:pt>
                <c:pt idx="2261">
                  <c:v>50.7</c:v>
                </c:pt>
                <c:pt idx="2262">
                  <c:v>50.7</c:v>
                </c:pt>
                <c:pt idx="2263">
                  <c:v>50.7</c:v>
                </c:pt>
                <c:pt idx="2264">
                  <c:v>50.7</c:v>
                </c:pt>
                <c:pt idx="2265">
                  <c:v>50.6</c:v>
                </c:pt>
                <c:pt idx="2266">
                  <c:v>50.6</c:v>
                </c:pt>
                <c:pt idx="2267">
                  <c:v>50.6</c:v>
                </c:pt>
                <c:pt idx="2268">
                  <c:v>50.6</c:v>
                </c:pt>
                <c:pt idx="2269">
                  <c:v>50.6</c:v>
                </c:pt>
                <c:pt idx="2270">
                  <c:v>50.6</c:v>
                </c:pt>
                <c:pt idx="2271">
                  <c:v>50.5</c:v>
                </c:pt>
                <c:pt idx="2272">
                  <c:v>50.5</c:v>
                </c:pt>
                <c:pt idx="2273">
                  <c:v>50.5</c:v>
                </c:pt>
                <c:pt idx="2274">
                  <c:v>50.5</c:v>
                </c:pt>
                <c:pt idx="2275">
                  <c:v>50.5</c:v>
                </c:pt>
                <c:pt idx="2276">
                  <c:v>50.5</c:v>
                </c:pt>
                <c:pt idx="2277">
                  <c:v>50.4</c:v>
                </c:pt>
                <c:pt idx="2278">
                  <c:v>50.4</c:v>
                </c:pt>
                <c:pt idx="2279">
                  <c:v>50.4</c:v>
                </c:pt>
                <c:pt idx="2280">
                  <c:v>50.4</c:v>
                </c:pt>
                <c:pt idx="2281">
                  <c:v>50.4</c:v>
                </c:pt>
                <c:pt idx="2282">
                  <c:v>50.4</c:v>
                </c:pt>
                <c:pt idx="2283">
                  <c:v>50.3</c:v>
                </c:pt>
                <c:pt idx="2284">
                  <c:v>50.3</c:v>
                </c:pt>
                <c:pt idx="2285">
                  <c:v>50.3</c:v>
                </c:pt>
                <c:pt idx="2286">
                  <c:v>50.3</c:v>
                </c:pt>
                <c:pt idx="2287">
                  <c:v>50.3</c:v>
                </c:pt>
                <c:pt idx="2288">
                  <c:v>50.2</c:v>
                </c:pt>
                <c:pt idx="2289">
                  <c:v>50.2</c:v>
                </c:pt>
                <c:pt idx="2290">
                  <c:v>50.2</c:v>
                </c:pt>
                <c:pt idx="2291">
                  <c:v>50.2</c:v>
                </c:pt>
                <c:pt idx="2292">
                  <c:v>50.2</c:v>
                </c:pt>
                <c:pt idx="2293">
                  <c:v>50.1</c:v>
                </c:pt>
                <c:pt idx="2294">
                  <c:v>50.1</c:v>
                </c:pt>
                <c:pt idx="2295">
                  <c:v>50.1</c:v>
                </c:pt>
                <c:pt idx="2296">
                  <c:v>50.1</c:v>
                </c:pt>
                <c:pt idx="2297">
                  <c:v>50.1</c:v>
                </c:pt>
                <c:pt idx="2298">
                  <c:v>50.1</c:v>
                </c:pt>
                <c:pt idx="2299">
                  <c:v>50</c:v>
                </c:pt>
                <c:pt idx="2300">
                  <c:v>50</c:v>
                </c:pt>
                <c:pt idx="2301">
                  <c:v>50</c:v>
                </c:pt>
                <c:pt idx="2302">
                  <c:v>50</c:v>
                </c:pt>
                <c:pt idx="2303">
                  <c:v>50</c:v>
                </c:pt>
                <c:pt idx="2304">
                  <c:v>49.9</c:v>
                </c:pt>
                <c:pt idx="2305">
                  <c:v>49.9</c:v>
                </c:pt>
                <c:pt idx="2306">
                  <c:v>49.9</c:v>
                </c:pt>
                <c:pt idx="2307">
                  <c:v>49.9</c:v>
                </c:pt>
                <c:pt idx="2308">
                  <c:v>49.9</c:v>
                </c:pt>
                <c:pt idx="2309">
                  <c:v>49.8</c:v>
                </c:pt>
                <c:pt idx="2310">
                  <c:v>49.8</c:v>
                </c:pt>
                <c:pt idx="2311">
                  <c:v>49.8</c:v>
                </c:pt>
                <c:pt idx="2312">
                  <c:v>49.8</c:v>
                </c:pt>
                <c:pt idx="2313">
                  <c:v>49.8</c:v>
                </c:pt>
                <c:pt idx="2314">
                  <c:v>49.8</c:v>
                </c:pt>
                <c:pt idx="2315">
                  <c:v>49.8</c:v>
                </c:pt>
                <c:pt idx="2316">
                  <c:v>49.8</c:v>
                </c:pt>
                <c:pt idx="2317">
                  <c:v>49.8</c:v>
                </c:pt>
                <c:pt idx="2318">
                  <c:v>49.8</c:v>
                </c:pt>
                <c:pt idx="2319">
                  <c:v>49.8</c:v>
                </c:pt>
                <c:pt idx="2320">
                  <c:v>49.8</c:v>
                </c:pt>
                <c:pt idx="2321">
                  <c:v>49.8</c:v>
                </c:pt>
                <c:pt idx="2322">
                  <c:v>49.8</c:v>
                </c:pt>
                <c:pt idx="2323">
                  <c:v>49.8</c:v>
                </c:pt>
                <c:pt idx="2324">
                  <c:v>49.7</c:v>
                </c:pt>
                <c:pt idx="2325">
                  <c:v>49.7</c:v>
                </c:pt>
                <c:pt idx="2326">
                  <c:v>49.7</c:v>
                </c:pt>
                <c:pt idx="2327">
                  <c:v>49.7</c:v>
                </c:pt>
                <c:pt idx="2328">
                  <c:v>49.7</c:v>
                </c:pt>
                <c:pt idx="2329">
                  <c:v>49.7</c:v>
                </c:pt>
                <c:pt idx="2330">
                  <c:v>49.7</c:v>
                </c:pt>
                <c:pt idx="2331">
                  <c:v>49.7</c:v>
                </c:pt>
                <c:pt idx="2332">
                  <c:v>49.7</c:v>
                </c:pt>
                <c:pt idx="2333">
                  <c:v>49.7</c:v>
                </c:pt>
                <c:pt idx="2334">
                  <c:v>49.7</c:v>
                </c:pt>
                <c:pt idx="2335">
                  <c:v>49.7</c:v>
                </c:pt>
                <c:pt idx="2336">
                  <c:v>49.7</c:v>
                </c:pt>
                <c:pt idx="2337">
                  <c:v>49.7</c:v>
                </c:pt>
                <c:pt idx="2338">
                  <c:v>49.7</c:v>
                </c:pt>
                <c:pt idx="2339">
                  <c:v>49.7</c:v>
                </c:pt>
                <c:pt idx="2340">
                  <c:v>49.7</c:v>
                </c:pt>
                <c:pt idx="2341">
                  <c:v>49.7</c:v>
                </c:pt>
                <c:pt idx="2342">
                  <c:v>49.7</c:v>
                </c:pt>
                <c:pt idx="2343">
                  <c:v>49.7</c:v>
                </c:pt>
                <c:pt idx="2344">
                  <c:v>49.7</c:v>
                </c:pt>
                <c:pt idx="2345">
                  <c:v>49.7</c:v>
                </c:pt>
                <c:pt idx="2346">
                  <c:v>49.7</c:v>
                </c:pt>
                <c:pt idx="2347">
                  <c:v>49.7</c:v>
                </c:pt>
                <c:pt idx="2348">
                  <c:v>49.7</c:v>
                </c:pt>
                <c:pt idx="2349">
                  <c:v>49.7</c:v>
                </c:pt>
                <c:pt idx="2350">
                  <c:v>49.7</c:v>
                </c:pt>
                <c:pt idx="2351">
                  <c:v>49.7</c:v>
                </c:pt>
                <c:pt idx="2352">
                  <c:v>49.7</c:v>
                </c:pt>
                <c:pt idx="2353">
                  <c:v>49.7</c:v>
                </c:pt>
                <c:pt idx="2354">
                  <c:v>49.7</c:v>
                </c:pt>
                <c:pt idx="2355">
                  <c:v>49.6</c:v>
                </c:pt>
                <c:pt idx="2356">
                  <c:v>49.6</c:v>
                </c:pt>
                <c:pt idx="2357">
                  <c:v>49.6</c:v>
                </c:pt>
                <c:pt idx="2358">
                  <c:v>49.6</c:v>
                </c:pt>
                <c:pt idx="2359">
                  <c:v>49.6</c:v>
                </c:pt>
                <c:pt idx="2360">
                  <c:v>49.6</c:v>
                </c:pt>
                <c:pt idx="2361">
                  <c:v>49.6</c:v>
                </c:pt>
                <c:pt idx="2362">
                  <c:v>49.6</c:v>
                </c:pt>
                <c:pt idx="2363">
                  <c:v>49.6</c:v>
                </c:pt>
                <c:pt idx="2364">
                  <c:v>49.6</c:v>
                </c:pt>
                <c:pt idx="2365">
                  <c:v>49.6</c:v>
                </c:pt>
                <c:pt idx="2366">
                  <c:v>49.6</c:v>
                </c:pt>
                <c:pt idx="2367">
                  <c:v>49.6</c:v>
                </c:pt>
                <c:pt idx="2368">
                  <c:v>49.6</c:v>
                </c:pt>
                <c:pt idx="2369">
                  <c:v>49.6</c:v>
                </c:pt>
                <c:pt idx="2370">
                  <c:v>49.6</c:v>
                </c:pt>
                <c:pt idx="2371">
                  <c:v>49.6</c:v>
                </c:pt>
                <c:pt idx="2372">
                  <c:v>49.6</c:v>
                </c:pt>
                <c:pt idx="2373">
                  <c:v>49.6</c:v>
                </c:pt>
                <c:pt idx="2374">
                  <c:v>49.5</c:v>
                </c:pt>
                <c:pt idx="2375">
                  <c:v>49.5</c:v>
                </c:pt>
                <c:pt idx="2376">
                  <c:v>49.5</c:v>
                </c:pt>
                <c:pt idx="2377">
                  <c:v>49.5</c:v>
                </c:pt>
                <c:pt idx="2378">
                  <c:v>49.5</c:v>
                </c:pt>
                <c:pt idx="2379">
                  <c:v>49.5</c:v>
                </c:pt>
                <c:pt idx="2380">
                  <c:v>49.5</c:v>
                </c:pt>
                <c:pt idx="2381">
                  <c:v>49.5</c:v>
                </c:pt>
                <c:pt idx="2382">
                  <c:v>49.5</c:v>
                </c:pt>
                <c:pt idx="2383">
                  <c:v>49.5</c:v>
                </c:pt>
                <c:pt idx="2384">
                  <c:v>49.5</c:v>
                </c:pt>
                <c:pt idx="2385">
                  <c:v>49.5</c:v>
                </c:pt>
                <c:pt idx="2386">
                  <c:v>49.4</c:v>
                </c:pt>
                <c:pt idx="2387">
                  <c:v>49.4</c:v>
                </c:pt>
                <c:pt idx="2388">
                  <c:v>49.4</c:v>
                </c:pt>
                <c:pt idx="2389">
                  <c:v>49.4</c:v>
                </c:pt>
                <c:pt idx="2390">
                  <c:v>49.4</c:v>
                </c:pt>
                <c:pt idx="2391">
                  <c:v>49.4</c:v>
                </c:pt>
                <c:pt idx="2392">
                  <c:v>49.4</c:v>
                </c:pt>
                <c:pt idx="2393">
                  <c:v>49.4</c:v>
                </c:pt>
                <c:pt idx="2394">
                  <c:v>49.3</c:v>
                </c:pt>
                <c:pt idx="2395">
                  <c:v>49.3</c:v>
                </c:pt>
                <c:pt idx="2396">
                  <c:v>49.3</c:v>
                </c:pt>
                <c:pt idx="2397">
                  <c:v>49.3</c:v>
                </c:pt>
                <c:pt idx="2398">
                  <c:v>49.3</c:v>
                </c:pt>
                <c:pt idx="2399">
                  <c:v>49.3</c:v>
                </c:pt>
                <c:pt idx="2400">
                  <c:v>49.3</c:v>
                </c:pt>
                <c:pt idx="2401">
                  <c:v>49.2</c:v>
                </c:pt>
                <c:pt idx="2402">
                  <c:v>49.2</c:v>
                </c:pt>
                <c:pt idx="2403">
                  <c:v>49.2</c:v>
                </c:pt>
                <c:pt idx="2404">
                  <c:v>49.2</c:v>
                </c:pt>
                <c:pt idx="2405">
                  <c:v>49.2</c:v>
                </c:pt>
                <c:pt idx="2406">
                  <c:v>49.2</c:v>
                </c:pt>
                <c:pt idx="2407">
                  <c:v>49.2</c:v>
                </c:pt>
                <c:pt idx="2408">
                  <c:v>49.1</c:v>
                </c:pt>
                <c:pt idx="2409">
                  <c:v>49.1</c:v>
                </c:pt>
                <c:pt idx="2410">
                  <c:v>49.1</c:v>
                </c:pt>
                <c:pt idx="2411">
                  <c:v>49.1</c:v>
                </c:pt>
                <c:pt idx="2412">
                  <c:v>49.1</c:v>
                </c:pt>
                <c:pt idx="2413">
                  <c:v>49.1</c:v>
                </c:pt>
                <c:pt idx="2414">
                  <c:v>49.1</c:v>
                </c:pt>
                <c:pt idx="2415">
                  <c:v>49</c:v>
                </c:pt>
                <c:pt idx="2416">
                  <c:v>49</c:v>
                </c:pt>
                <c:pt idx="2417">
                  <c:v>49</c:v>
                </c:pt>
                <c:pt idx="2418">
                  <c:v>49</c:v>
                </c:pt>
                <c:pt idx="2419">
                  <c:v>49</c:v>
                </c:pt>
                <c:pt idx="2420">
                  <c:v>49</c:v>
                </c:pt>
                <c:pt idx="2421">
                  <c:v>49</c:v>
                </c:pt>
                <c:pt idx="2422">
                  <c:v>49</c:v>
                </c:pt>
                <c:pt idx="2423">
                  <c:v>48.9</c:v>
                </c:pt>
                <c:pt idx="2424">
                  <c:v>48.9</c:v>
                </c:pt>
                <c:pt idx="2425">
                  <c:v>48.9</c:v>
                </c:pt>
                <c:pt idx="2426">
                  <c:v>48.9</c:v>
                </c:pt>
                <c:pt idx="2427">
                  <c:v>48.9</c:v>
                </c:pt>
                <c:pt idx="2428">
                  <c:v>48.9</c:v>
                </c:pt>
                <c:pt idx="2429">
                  <c:v>48.9</c:v>
                </c:pt>
                <c:pt idx="2430">
                  <c:v>48.8</c:v>
                </c:pt>
                <c:pt idx="2431">
                  <c:v>48.8</c:v>
                </c:pt>
                <c:pt idx="2432">
                  <c:v>48.8</c:v>
                </c:pt>
                <c:pt idx="2433">
                  <c:v>48.8</c:v>
                </c:pt>
                <c:pt idx="2434">
                  <c:v>48.8</c:v>
                </c:pt>
                <c:pt idx="2435">
                  <c:v>48.8</c:v>
                </c:pt>
                <c:pt idx="2436">
                  <c:v>48.8</c:v>
                </c:pt>
                <c:pt idx="2437">
                  <c:v>48.8</c:v>
                </c:pt>
                <c:pt idx="2438">
                  <c:v>48.7</c:v>
                </c:pt>
                <c:pt idx="2439">
                  <c:v>48.7</c:v>
                </c:pt>
                <c:pt idx="2440">
                  <c:v>48.7</c:v>
                </c:pt>
                <c:pt idx="2441">
                  <c:v>48.7</c:v>
                </c:pt>
                <c:pt idx="2442">
                  <c:v>48.7</c:v>
                </c:pt>
                <c:pt idx="2443">
                  <c:v>48.7</c:v>
                </c:pt>
                <c:pt idx="2444">
                  <c:v>48.7</c:v>
                </c:pt>
                <c:pt idx="2445">
                  <c:v>48.7</c:v>
                </c:pt>
                <c:pt idx="2446">
                  <c:v>48.6</c:v>
                </c:pt>
                <c:pt idx="2447">
                  <c:v>48.6</c:v>
                </c:pt>
                <c:pt idx="2448">
                  <c:v>48.6</c:v>
                </c:pt>
                <c:pt idx="2449">
                  <c:v>48.6</c:v>
                </c:pt>
                <c:pt idx="2450">
                  <c:v>48.6</c:v>
                </c:pt>
                <c:pt idx="2451">
                  <c:v>48.6</c:v>
                </c:pt>
                <c:pt idx="2452">
                  <c:v>48.6</c:v>
                </c:pt>
                <c:pt idx="2453">
                  <c:v>48.6</c:v>
                </c:pt>
                <c:pt idx="2454">
                  <c:v>48.6</c:v>
                </c:pt>
                <c:pt idx="2455">
                  <c:v>48.6</c:v>
                </c:pt>
                <c:pt idx="2456">
                  <c:v>48.6</c:v>
                </c:pt>
                <c:pt idx="2457">
                  <c:v>48.6</c:v>
                </c:pt>
                <c:pt idx="2458">
                  <c:v>48.6</c:v>
                </c:pt>
                <c:pt idx="2459">
                  <c:v>48.6</c:v>
                </c:pt>
                <c:pt idx="2460">
                  <c:v>48.6</c:v>
                </c:pt>
                <c:pt idx="2461">
                  <c:v>48.6</c:v>
                </c:pt>
                <c:pt idx="2462">
                  <c:v>48.6</c:v>
                </c:pt>
                <c:pt idx="2463">
                  <c:v>48.6</c:v>
                </c:pt>
                <c:pt idx="2464">
                  <c:v>48.6</c:v>
                </c:pt>
                <c:pt idx="2465">
                  <c:v>48.6</c:v>
                </c:pt>
                <c:pt idx="2466">
                  <c:v>48.6</c:v>
                </c:pt>
                <c:pt idx="2467">
                  <c:v>48.6</c:v>
                </c:pt>
                <c:pt idx="2468">
                  <c:v>48.6</c:v>
                </c:pt>
                <c:pt idx="2469">
                  <c:v>48.6</c:v>
                </c:pt>
                <c:pt idx="2470">
                  <c:v>48.6</c:v>
                </c:pt>
                <c:pt idx="2471">
                  <c:v>48.6</c:v>
                </c:pt>
                <c:pt idx="2472">
                  <c:v>48.6</c:v>
                </c:pt>
                <c:pt idx="2473">
                  <c:v>48.6</c:v>
                </c:pt>
                <c:pt idx="2474">
                  <c:v>48.6</c:v>
                </c:pt>
                <c:pt idx="2475">
                  <c:v>48.6</c:v>
                </c:pt>
                <c:pt idx="2476">
                  <c:v>48.6</c:v>
                </c:pt>
                <c:pt idx="2477">
                  <c:v>48.6</c:v>
                </c:pt>
                <c:pt idx="2478">
                  <c:v>48.6</c:v>
                </c:pt>
                <c:pt idx="2479">
                  <c:v>48.6</c:v>
                </c:pt>
                <c:pt idx="2480">
                  <c:v>48.6</c:v>
                </c:pt>
                <c:pt idx="2481">
                  <c:v>48.6</c:v>
                </c:pt>
                <c:pt idx="2482">
                  <c:v>48.6</c:v>
                </c:pt>
                <c:pt idx="2483">
                  <c:v>48.6</c:v>
                </c:pt>
                <c:pt idx="2484">
                  <c:v>48.6</c:v>
                </c:pt>
                <c:pt idx="2485">
                  <c:v>48.6</c:v>
                </c:pt>
                <c:pt idx="2486">
                  <c:v>48.6</c:v>
                </c:pt>
                <c:pt idx="2487">
                  <c:v>48.7</c:v>
                </c:pt>
                <c:pt idx="2488">
                  <c:v>48.7</c:v>
                </c:pt>
                <c:pt idx="2489">
                  <c:v>48.7</c:v>
                </c:pt>
                <c:pt idx="2490">
                  <c:v>48.7</c:v>
                </c:pt>
                <c:pt idx="2491">
                  <c:v>48.7</c:v>
                </c:pt>
                <c:pt idx="2492">
                  <c:v>48.7</c:v>
                </c:pt>
                <c:pt idx="2493">
                  <c:v>48.7</c:v>
                </c:pt>
                <c:pt idx="2494">
                  <c:v>48.7</c:v>
                </c:pt>
                <c:pt idx="2495">
                  <c:v>48.7</c:v>
                </c:pt>
                <c:pt idx="2496">
                  <c:v>48.7</c:v>
                </c:pt>
                <c:pt idx="2497">
                  <c:v>48.7</c:v>
                </c:pt>
                <c:pt idx="2498">
                  <c:v>48.7</c:v>
                </c:pt>
                <c:pt idx="2499">
                  <c:v>48.7</c:v>
                </c:pt>
                <c:pt idx="2500">
                  <c:v>48.7</c:v>
                </c:pt>
                <c:pt idx="2501">
                  <c:v>48.7</c:v>
                </c:pt>
                <c:pt idx="2502">
                  <c:v>48.7</c:v>
                </c:pt>
                <c:pt idx="2503">
                  <c:v>48.7</c:v>
                </c:pt>
                <c:pt idx="2504">
                  <c:v>48.7</c:v>
                </c:pt>
                <c:pt idx="2505">
                  <c:v>48.7</c:v>
                </c:pt>
                <c:pt idx="2506">
                  <c:v>48.7</c:v>
                </c:pt>
                <c:pt idx="2507">
                  <c:v>48.7</c:v>
                </c:pt>
                <c:pt idx="2508">
                  <c:v>48.7</c:v>
                </c:pt>
                <c:pt idx="2509">
                  <c:v>48.7</c:v>
                </c:pt>
                <c:pt idx="2510">
                  <c:v>48.7</c:v>
                </c:pt>
                <c:pt idx="2511">
                  <c:v>48.7</c:v>
                </c:pt>
                <c:pt idx="2512">
                  <c:v>48.7</c:v>
                </c:pt>
                <c:pt idx="2513">
                  <c:v>48.7</c:v>
                </c:pt>
                <c:pt idx="2514">
                  <c:v>48.7</c:v>
                </c:pt>
                <c:pt idx="2515">
                  <c:v>48.7</c:v>
                </c:pt>
                <c:pt idx="2516">
                  <c:v>48.8</c:v>
                </c:pt>
                <c:pt idx="2517">
                  <c:v>48.8</c:v>
                </c:pt>
                <c:pt idx="2518">
                  <c:v>48.8</c:v>
                </c:pt>
                <c:pt idx="2519">
                  <c:v>48.8</c:v>
                </c:pt>
                <c:pt idx="2520">
                  <c:v>48.8</c:v>
                </c:pt>
                <c:pt idx="2521">
                  <c:v>48.8</c:v>
                </c:pt>
                <c:pt idx="2522">
                  <c:v>48.8</c:v>
                </c:pt>
                <c:pt idx="2523">
                  <c:v>48.8</c:v>
                </c:pt>
                <c:pt idx="2524">
                  <c:v>48.7</c:v>
                </c:pt>
                <c:pt idx="2525">
                  <c:v>48.7</c:v>
                </c:pt>
                <c:pt idx="2526">
                  <c:v>48.7</c:v>
                </c:pt>
                <c:pt idx="2527">
                  <c:v>48.7</c:v>
                </c:pt>
                <c:pt idx="2528">
                  <c:v>48.7</c:v>
                </c:pt>
                <c:pt idx="2529">
                  <c:v>48.7</c:v>
                </c:pt>
                <c:pt idx="2530">
                  <c:v>48.6</c:v>
                </c:pt>
                <c:pt idx="2531">
                  <c:v>48.6</c:v>
                </c:pt>
                <c:pt idx="2532">
                  <c:v>48.6</c:v>
                </c:pt>
                <c:pt idx="2533">
                  <c:v>48.6</c:v>
                </c:pt>
                <c:pt idx="2534">
                  <c:v>48.6</c:v>
                </c:pt>
                <c:pt idx="2535">
                  <c:v>48.6</c:v>
                </c:pt>
                <c:pt idx="2536">
                  <c:v>48.6</c:v>
                </c:pt>
                <c:pt idx="2537">
                  <c:v>48.6</c:v>
                </c:pt>
                <c:pt idx="2538">
                  <c:v>48.6</c:v>
                </c:pt>
                <c:pt idx="2539">
                  <c:v>48.6</c:v>
                </c:pt>
                <c:pt idx="2540">
                  <c:v>48.5</c:v>
                </c:pt>
                <c:pt idx="2541">
                  <c:v>48.5</c:v>
                </c:pt>
                <c:pt idx="2542">
                  <c:v>48.5</c:v>
                </c:pt>
                <c:pt idx="2543">
                  <c:v>48.5</c:v>
                </c:pt>
                <c:pt idx="2544">
                  <c:v>48.5</c:v>
                </c:pt>
                <c:pt idx="2545">
                  <c:v>48.5</c:v>
                </c:pt>
                <c:pt idx="2546">
                  <c:v>48.5</c:v>
                </c:pt>
                <c:pt idx="2547">
                  <c:v>48.5</c:v>
                </c:pt>
                <c:pt idx="2548">
                  <c:v>48.5</c:v>
                </c:pt>
                <c:pt idx="2549">
                  <c:v>48.4</c:v>
                </c:pt>
                <c:pt idx="2550">
                  <c:v>48.4</c:v>
                </c:pt>
                <c:pt idx="2551">
                  <c:v>48.4</c:v>
                </c:pt>
                <c:pt idx="2552">
                  <c:v>48.4</c:v>
                </c:pt>
                <c:pt idx="2553">
                  <c:v>48.4</c:v>
                </c:pt>
                <c:pt idx="2554">
                  <c:v>48.4</c:v>
                </c:pt>
                <c:pt idx="2555">
                  <c:v>48.4</c:v>
                </c:pt>
                <c:pt idx="2556">
                  <c:v>48.4</c:v>
                </c:pt>
                <c:pt idx="2557">
                  <c:v>48.4</c:v>
                </c:pt>
                <c:pt idx="2558">
                  <c:v>48.3</c:v>
                </c:pt>
                <c:pt idx="2559">
                  <c:v>48.3</c:v>
                </c:pt>
                <c:pt idx="2560">
                  <c:v>48.3</c:v>
                </c:pt>
                <c:pt idx="2561">
                  <c:v>48.3</c:v>
                </c:pt>
                <c:pt idx="2562">
                  <c:v>48.3</c:v>
                </c:pt>
                <c:pt idx="2563">
                  <c:v>48.3</c:v>
                </c:pt>
                <c:pt idx="2564">
                  <c:v>48.3</c:v>
                </c:pt>
                <c:pt idx="2565">
                  <c:v>48.3</c:v>
                </c:pt>
                <c:pt idx="2566">
                  <c:v>48.3</c:v>
                </c:pt>
                <c:pt idx="2567">
                  <c:v>48.3</c:v>
                </c:pt>
                <c:pt idx="2568">
                  <c:v>48.2</c:v>
                </c:pt>
                <c:pt idx="2569">
                  <c:v>48.2</c:v>
                </c:pt>
                <c:pt idx="2570">
                  <c:v>48.2</c:v>
                </c:pt>
                <c:pt idx="2571">
                  <c:v>48.2</c:v>
                </c:pt>
                <c:pt idx="2572">
                  <c:v>48.2</c:v>
                </c:pt>
                <c:pt idx="2573">
                  <c:v>48.2</c:v>
                </c:pt>
                <c:pt idx="2574">
                  <c:v>48.2</c:v>
                </c:pt>
                <c:pt idx="2575">
                  <c:v>48.2</c:v>
                </c:pt>
                <c:pt idx="2576">
                  <c:v>48.2</c:v>
                </c:pt>
                <c:pt idx="2577">
                  <c:v>48.2</c:v>
                </c:pt>
                <c:pt idx="2578">
                  <c:v>48.1</c:v>
                </c:pt>
                <c:pt idx="2579">
                  <c:v>48.1</c:v>
                </c:pt>
                <c:pt idx="2580">
                  <c:v>48.1</c:v>
                </c:pt>
                <c:pt idx="2581">
                  <c:v>48.1</c:v>
                </c:pt>
                <c:pt idx="2582">
                  <c:v>48.1</c:v>
                </c:pt>
                <c:pt idx="2583">
                  <c:v>48.1</c:v>
                </c:pt>
                <c:pt idx="2584">
                  <c:v>48.1</c:v>
                </c:pt>
                <c:pt idx="2585">
                  <c:v>48.1</c:v>
                </c:pt>
                <c:pt idx="2586">
                  <c:v>48.1</c:v>
                </c:pt>
                <c:pt idx="2587">
                  <c:v>48.1</c:v>
                </c:pt>
                <c:pt idx="2588">
                  <c:v>48</c:v>
                </c:pt>
                <c:pt idx="2589">
                  <c:v>48</c:v>
                </c:pt>
                <c:pt idx="2590">
                  <c:v>48.1</c:v>
                </c:pt>
                <c:pt idx="2591">
                  <c:v>48.1</c:v>
                </c:pt>
                <c:pt idx="2592">
                  <c:v>48.1</c:v>
                </c:pt>
                <c:pt idx="2593">
                  <c:v>48.1</c:v>
                </c:pt>
                <c:pt idx="2594">
                  <c:v>48.1</c:v>
                </c:pt>
                <c:pt idx="2595">
                  <c:v>48.1</c:v>
                </c:pt>
                <c:pt idx="2596">
                  <c:v>48.1</c:v>
                </c:pt>
                <c:pt idx="2597">
                  <c:v>48.1</c:v>
                </c:pt>
                <c:pt idx="2598">
                  <c:v>48</c:v>
                </c:pt>
                <c:pt idx="2599">
                  <c:v>48</c:v>
                </c:pt>
                <c:pt idx="2600">
                  <c:v>48.1</c:v>
                </c:pt>
                <c:pt idx="2601">
                  <c:v>48.1</c:v>
                </c:pt>
                <c:pt idx="2602">
                  <c:v>48.1</c:v>
                </c:pt>
                <c:pt idx="2603">
                  <c:v>48.1</c:v>
                </c:pt>
                <c:pt idx="2604">
                  <c:v>48.1</c:v>
                </c:pt>
                <c:pt idx="2605">
                  <c:v>48.2</c:v>
                </c:pt>
                <c:pt idx="2606">
                  <c:v>48.2</c:v>
                </c:pt>
                <c:pt idx="2607">
                  <c:v>48.2</c:v>
                </c:pt>
                <c:pt idx="2608">
                  <c:v>48.2</c:v>
                </c:pt>
                <c:pt idx="2609">
                  <c:v>48.2</c:v>
                </c:pt>
                <c:pt idx="2610">
                  <c:v>48.2</c:v>
                </c:pt>
                <c:pt idx="2611">
                  <c:v>48.2</c:v>
                </c:pt>
                <c:pt idx="2612">
                  <c:v>48.2</c:v>
                </c:pt>
                <c:pt idx="2613">
                  <c:v>48.2</c:v>
                </c:pt>
                <c:pt idx="2614">
                  <c:v>48.2</c:v>
                </c:pt>
                <c:pt idx="2615">
                  <c:v>48.2</c:v>
                </c:pt>
                <c:pt idx="2616">
                  <c:v>48.2</c:v>
                </c:pt>
                <c:pt idx="2617">
                  <c:v>48.3</c:v>
                </c:pt>
                <c:pt idx="2618">
                  <c:v>48.3</c:v>
                </c:pt>
                <c:pt idx="2619">
                  <c:v>48.3</c:v>
                </c:pt>
                <c:pt idx="2620">
                  <c:v>48.4</c:v>
                </c:pt>
                <c:pt idx="2621">
                  <c:v>48.4</c:v>
                </c:pt>
                <c:pt idx="2622">
                  <c:v>48.4</c:v>
                </c:pt>
                <c:pt idx="2623">
                  <c:v>48.5</c:v>
                </c:pt>
                <c:pt idx="2624">
                  <c:v>48.5</c:v>
                </c:pt>
                <c:pt idx="2625">
                  <c:v>48.5</c:v>
                </c:pt>
                <c:pt idx="2626">
                  <c:v>48.5</c:v>
                </c:pt>
                <c:pt idx="2627">
                  <c:v>48.5</c:v>
                </c:pt>
                <c:pt idx="2628">
                  <c:v>48.5</c:v>
                </c:pt>
                <c:pt idx="2629">
                  <c:v>48.5</c:v>
                </c:pt>
                <c:pt idx="2630">
                  <c:v>48.5</c:v>
                </c:pt>
                <c:pt idx="2631">
                  <c:v>48.6</c:v>
                </c:pt>
                <c:pt idx="2632">
                  <c:v>48.6</c:v>
                </c:pt>
                <c:pt idx="2633">
                  <c:v>48.6</c:v>
                </c:pt>
                <c:pt idx="2634">
                  <c:v>48.6</c:v>
                </c:pt>
                <c:pt idx="2635">
                  <c:v>48.6</c:v>
                </c:pt>
                <c:pt idx="2636">
                  <c:v>48.7</c:v>
                </c:pt>
                <c:pt idx="2637">
                  <c:v>48.7</c:v>
                </c:pt>
                <c:pt idx="2638">
                  <c:v>48.8</c:v>
                </c:pt>
                <c:pt idx="2639">
                  <c:v>48.8</c:v>
                </c:pt>
                <c:pt idx="2640">
                  <c:v>48.8</c:v>
                </c:pt>
                <c:pt idx="2641">
                  <c:v>48.9</c:v>
                </c:pt>
                <c:pt idx="2642">
                  <c:v>48.9</c:v>
                </c:pt>
                <c:pt idx="2643">
                  <c:v>48.9</c:v>
                </c:pt>
                <c:pt idx="2644">
                  <c:v>48.9</c:v>
                </c:pt>
                <c:pt idx="2645">
                  <c:v>48.9</c:v>
                </c:pt>
                <c:pt idx="2646">
                  <c:v>49</c:v>
                </c:pt>
                <c:pt idx="2647">
                  <c:v>49</c:v>
                </c:pt>
                <c:pt idx="2648">
                  <c:v>49</c:v>
                </c:pt>
                <c:pt idx="2649">
                  <c:v>49</c:v>
                </c:pt>
                <c:pt idx="2650">
                  <c:v>49</c:v>
                </c:pt>
                <c:pt idx="2651">
                  <c:v>49.1</c:v>
                </c:pt>
                <c:pt idx="2652">
                  <c:v>49.1</c:v>
                </c:pt>
                <c:pt idx="2653">
                  <c:v>49.1</c:v>
                </c:pt>
                <c:pt idx="2654">
                  <c:v>49.1</c:v>
                </c:pt>
                <c:pt idx="2655">
                  <c:v>49.2</c:v>
                </c:pt>
                <c:pt idx="2656">
                  <c:v>49.2</c:v>
                </c:pt>
                <c:pt idx="2657">
                  <c:v>49.2</c:v>
                </c:pt>
                <c:pt idx="2658">
                  <c:v>49.3</c:v>
                </c:pt>
                <c:pt idx="2659">
                  <c:v>49.3</c:v>
                </c:pt>
                <c:pt idx="2660">
                  <c:v>49.3</c:v>
                </c:pt>
                <c:pt idx="2661">
                  <c:v>49.3</c:v>
                </c:pt>
                <c:pt idx="2662">
                  <c:v>49.3</c:v>
                </c:pt>
                <c:pt idx="2663">
                  <c:v>49.3</c:v>
                </c:pt>
                <c:pt idx="2664">
                  <c:v>49.3</c:v>
                </c:pt>
                <c:pt idx="2665">
                  <c:v>49.3</c:v>
                </c:pt>
                <c:pt idx="2666">
                  <c:v>49.3</c:v>
                </c:pt>
                <c:pt idx="2667">
                  <c:v>49.3</c:v>
                </c:pt>
                <c:pt idx="2668">
                  <c:v>49.3</c:v>
                </c:pt>
                <c:pt idx="2669">
                  <c:v>49.3</c:v>
                </c:pt>
                <c:pt idx="2670">
                  <c:v>49.4</c:v>
                </c:pt>
                <c:pt idx="2671">
                  <c:v>49.4</c:v>
                </c:pt>
                <c:pt idx="2672">
                  <c:v>49.4</c:v>
                </c:pt>
                <c:pt idx="2673">
                  <c:v>49.4</c:v>
                </c:pt>
                <c:pt idx="2674">
                  <c:v>49.4</c:v>
                </c:pt>
                <c:pt idx="2675">
                  <c:v>49.4</c:v>
                </c:pt>
                <c:pt idx="2676">
                  <c:v>49.4</c:v>
                </c:pt>
                <c:pt idx="2677">
                  <c:v>49.4</c:v>
                </c:pt>
                <c:pt idx="2678">
                  <c:v>49.4</c:v>
                </c:pt>
                <c:pt idx="2679">
                  <c:v>49.4</c:v>
                </c:pt>
                <c:pt idx="2680">
                  <c:v>49.4</c:v>
                </c:pt>
                <c:pt idx="2681">
                  <c:v>49.4</c:v>
                </c:pt>
                <c:pt idx="2682">
                  <c:v>49.4</c:v>
                </c:pt>
                <c:pt idx="2683">
                  <c:v>49.4</c:v>
                </c:pt>
                <c:pt idx="2684">
                  <c:v>49.4</c:v>
                </c:pt>
                <c:pt idx="2685">
                  <c:v>49.4</c:v>
                </c:pt>
                <c:pt idx="2686">
                  <c:v>49.4</c:v>
                </c:pt>
                <c:pt idx="2687">
                  <c:v>49.4</c:v>
                </c:pt>
                <c:pt idx="2688">
                  <c:v>49.4</c:v>
                </c:pt>
                <c:pt idx="2689">
                  <c:v>49.4</c:v>
                </c:pt>
                <c:pt idx="2690">
                  <c:v>49.4</c:v>
                </c:pt>
                <c:pt idx="2691">
                  <c:v>49.4</c:v>
                </c:pt>
                <c:pt idx="2692">
                  <c:v>49.4</c:v>
                </c:pt>
                <c:pt idx="2693">
                  <c:v>49.4</c:v>
                </c:pt>
                <c:pt idx="2694">
                  <c:v>49.4</c:v>
                </c:pt>
                <c:pt idx="2695">
                  <c:v>49.4</c:v>
                </c:pt>
                <c:pt idx="2696">
                  <c:v>49.4</c:v>
                </c:pt>
                <c:pt idx="2697">
                  <c:v>49.4</c:v>
                </c:pt>
                <c:pt idx="2698">
                  <c:v>49.4</c:v>
                </c:pt>
                <c:pt idx="2699">
                  <c:v>49.4</c:v>
                </c:pt>
                <c:pt idx="2700">
                  <c:v>49.4</c:v>
                </c:pt>
                <c:pt idx="2701">
                  <c:v>49.4</c:v>
                </c:pt>
                <c:pt idx="2702">
                  <c:v>49.4</c:v>
                </c:pt>
                <c:pt idx="2703">
                  <c:v>49.3</c:v>
                </c:pt>
                <c:pt idx="2704">
                  <c:v>49.3</c:v>
                </c:pt>
                <c:pt idx="2705">
                  <c:v>49.3</c:v>
                </c:pt>
                <c:pt idx="2706">
                  <c:v>49.3</c:v>
                </c:pt>
                <c:pt idx="2707">
                  <c:v>49.3</c:v>
                </c:pt>
                <c:pt idx="2708">
                  <c:v>49.3</c:v>
                </c:pt>
                <c:pt idx="2709">
                  <c:v>49.3</c:v>
                </c:pt>
                <c:pt idx="2710">
                  <c:v>49.2</c:v>
                </c:pt>
                <c:pt idx="2711">
                  <c:v>49.2</c:v>
                </c:pt>
                <c:pt idx="2712">
                  <c:v>49.2</c:v>
                </c:pt>
                <c:pt idx="2713">
                  <c:v>49.2</c:v>
                </c:pt>
                <c:pt idx="2714">
                  <c:v>49.2</c:v>
                </c:pt>
                <c:pt idx="2715">
                  <c:v>49.2</c:v>
                </c:pt>
                <c:pt idx="2716">
                  <c:v>49.2</c:v>
                </c:pt>
                <c:pt idx="2717">
                  <c:v>49.2</c:v>
                </c:pt>
                <c:pt idx="2718">
                  <c:v>49.2</c:v>
                </c:pt>
                <c:pt idx="2719">
                  <c:v>49.2</c:v>
                </c:pt>
                <c:pt idx="2720">
                  <c:v>49.1</c:v>
                </c:pt>
                <c:pt idx="2721">
                  <c:v>49.1</c:v>
                </c:pt>
                <c:pt idx="2722">
                  <c:v>49.1</c:v>
                </c:pt>
                <c:pt idx="2723">
                  <c:v>49.1</c:v>
                </c:pt>
                <c:pt idx="2724">
                  <c:v>49.1</c:v>
                </c:pt>
                <c:pt idx="2725">
                  <c:v>49.1</c:v>
                </c:pt>
                <c:pt idx="2726">
                  <c:v>49.1</c:v>
                </c:pt>
                <c:pt idx="2727">
                  <c:v>49.1</c:v>
                </c:pt>
                <c:pt idx="2728">
                  <c:v>49</c:v>
                </c:pt>
                <c:pt idx="2729">
                  <c:v>49</c:v>
                </c:pt>
                <c:pt idx="2730">
                  <c:v>49.1</c:v>
                </c:pt>
                <c:pt idx="2731">
                  <c:v>49.1</c:v>
                </c:pt>
                <c:pt idx="2732">
                  <c:v>49.2</c:v>
                </c:pt>
                <c:pt idx="2733">
                  <c:v>49.3</c:v>
                </c:pt>
                <c:pt idx="2734">
                  <c:v>49.4</c:v>
                </c:pt>
                <c:pt idx="2735">
                  <c:v>49.5</c:v>
                </c:pt>
                <c:pt idx="2736">
                  <c:v>49.6</c:v>
                </c:pt>
                <c:pt idx="2737">
                  <c:v>49.7</c:v>
                </c:pt>
                <c:pt idx="2738">
                  <c:v>49.8</c:v>
                </c:pt>
                <c:pt idx="2739">
                  <c:v>49.9</c:v>
                </c:pt>
                <c:pt idx="2740">
                  <c:v>50</c:v>
                </c:pt>
                <c:pt idx="2741">
                  <c:v>50.1</c:v>
                </c:pt>
                <c:pt idx="2742">
                  <c:v>50.2</c:v>
                </c:pt>
                <c:pt idx="2743">
                  <c:v>50.3</c:v>
                </c:pt>
                <c:pt idx="2744">
                  <c:v>50.3</c:v>
                </c:pt>
                <c:pt idx="2745">
                  <c:v>50.4</c:v>
                </c:pt>
                <c:pt idx="2746">
                  <c:v>50.5</c:v>
                </c:pt>
                <c:pt idx="2747">
                  <c:v>50.6</c:v>
                </c:pt>
                <c:pt idx="2748">
                  <c:v>50.7</c:v>
                </c:pt>
                <c:pt idx="2749">
                  <c:v>50.8</c:v>
                </c:pt>
                <c:pt idx="2750">
                  <c:v>50.9</c:v>
                </c:pt>
                <c:pt idx="2751">
                  <c:v>51</c:v>
                </c:pt>
                <c:pt idx="2752">
                  <c:v>51</c:v>
                </c:pt>
                <c:pt idx="2753">
                  <c:v>51.2</c:v>
                </c:pt>
                <c:pt idx="2754">
                  <c:v>51.2</c:v>
                </c:pt>
                <c:pt idx="2755">
                  <c:v>51.3</c:v>
                </c:pt>
                <c:pt idx="2756">
                  <c:v>51.5</c:v>
                </c:pt>
                <c:pt idx="2757">
                  <c:v>51.6</c:v>
                </c:pt>
                <c:pt idx="2758">
                  <c:v>51.8</c:v>
                </c:pt>
                <c:pt idx="2759">
                  <c:v>51.9</c:v>
                </c:pt>
                <c:pt idx="2760">
                  <c:v>52</c:v>
                </c:pt>
                <c:pt idx="2761">
                  <c:v>52.1</c:v>
                </c:pt>
                <c:pt idx="2762">
                  <c:v>52.1</c:v>
                </c:pt>
                <c:pt idx="2763">
                  <c:v>52.2</c:v>
                </c:pt>
                <c:pt idx="2764">
                  <c:v>52.3</c:v>
                </c:pt>
                <c:pt idx="2765">
                  <c:v>52.4</c:v>
                </c:pt>
                <c:pt idx="2766">
                  <c:v>52.5</c:v>
                </c:pt>
                <c:pt idx="2767">
                  <c:v>52.5</c:v>
                </c:pt>
                <c:pt idx="2768">
                  <c:v>52.6</c:v>
                </c:pt>
                <c:pt idx="2769">
                  <c:v>52.7</c:v>
                </c:pt>
                <c:pt idx="2770">
                  <c:v>52.8</c:v>
                </c:pt>
                <c:pt idx="2771">
                  <c:v>52.9</c:v>
                </c:pt>
                <c:pt idx="2772">
                  <c:v>53</c:v>
                </c:pt>
                <c:pt idx="2773">
                  <c:v>53.1</c:v>
                </c:pt>
                <c:pt idx="2774">
                  <c:v>53.1</c:v>
                </c:pt>
                <c:pt idx="2775">
                  <c:v>53.2</c:v>
                </c:pt>
                <c:pt idx="2776">
                  <c:v>53.3</c:v>
                </c:pt>
                <c:pt idx="2777">
                  <c:v>53.4</c:v>
                </c:pt>
                <c:pt idx="2778">
                  <c:v>53.5</c:v>
                </c:pt>
                <c:pt idx="2779">
                  <c:v>53.6</c:v>
                </c:pt>
                <c:pt idx="2780">
                  <c:v>53.7</c:v>
                </c:pt>
                <c:pt idx="2781">
                  <c:v>53.8</c:v>
                </c:pt>
                <c:pt idx="2782">
                  <c:v>53.9</c:v>
                </c:pt>
                <c:pt idx="2783">
                  <c:v>54</c:v>
                </c:pt>
                <c:pt idx="2784">
                  <c:v>54</c:v>
                </c:pt>
                <c:pt idx="2785">
                  <c:v>54.1</c:v>
                </c:pt>
                <c:pt idx="2786">
                  <c:v>54.2</c:v>
                </c:pt>
                <c:pt idx="2787">
                  <c:v>54.3</c:v>
                </c:pt>
                <c:pt idx="2788">
                  <c:v>54.4</c:v>
                </c:pt>
                <c:pt idx="2789">
                  <c:v>54.5</c:v>
                </c:pt>
                <c:pt idx="2790">
                  <c:v>54.6</c:v>
                </c:pt>
                <c:pt idx="2791">
                  <c:v>54.7</c:v>
                </c:pt>
                <c:pt idx="2792">
                  <c:v>54.8</c:v>
                </c:pt>
                <c:pt idx="2793">
                  <c:v>54.9</c:v>
                </c:pt>
                <c:pt idx="2794">
                  <c:v>55</c:v>
                </c:pt>
                <c:pt idx="2795">
                  <c:v>55.1</c:v>
                </c:pt>
                <c:pt idx="2796">
                  <c:v>55.3</c:v>
                </c:pt>
                <c:pt idx="2797">
                  <c:v>55.4</c:v>
                </c:pt>
                <c:pt idx="2798">
                  <c:v>55.5</c:v>
                </c:pt>
                <c:pt idx="2799">
                  <c:v>55.6</c:v>
                </c:pt>
                <c:pt idx="2800">
                  <c:v>55.6</c:v>
                </c:pt>
                <c:pt idx="2801">
                  <c:v>55.7</c:v>
                </c:pt>
                <c:pt idx="2802">
                  <c:v>55.7</c:v>
                </c:pt>
                <c:pt idx="2803">
                  <c:v>55.7</c:v>
                </c:pt>
                <c:pt idx="2804">
                  <c:v>55.7</c:v>
                </c:pt>
                <c:pt idx="2805">
                  <c:v>55.7</c:v>
                </c:pt>
                <c:pt idx="2806">
                  <c:v>55.7</c:v>
                </c:pt>
                <c:pt idx="2807">
                  <c:v>55.7</c:v>
                </c:pt>
                <c:pt idx="2808">
                  <c:v>55.7</c:v>
                </c:pt>
                <c:pt idx="2809">
                  <c:v>55.7</c:v>
                </c:pt>
                <c:pt idx="2810">
                  <c:v>55.7</c:v>
                </c:pt>
                <c:pt idx="2811">
                  <c:v>55.7</c:v>
                </c:pt>
                <c:pt idx="2812">
                  <c:v>55.7</c:v>
                </c:pt>
                <c:pt idx="2813">
                  <c:v>55.7</c:v>
                </c:pt>
                <c:pt idx="2814">
                  <c:v>55.7</c:v>
                </c:pt>
                <c:pt idx="2815">
                  <c:v>55.7</c:v>
                </c:pt>
                <c:pt idx="2816">
                  <c:v>55.8</c:v>
                </c:pt>
                <c:pt idx="2817">
                  <c:v>55.8</c:v>
                </c:pt>
                <c:pt idx="2818">
                  <c:v>55.8</c:v>
                </c:pt>
                <c:pt idx="2819">
                  <c:v>55.8</c:v>
                </c:pt>
                <c:pt idx="2820">
                  <c:v>55.8</c:v>
                </c:pt>
                <c:pt idx="2821">
                  <c:v>55.8</c:v>
                </c:pt>
                <c:pt idx="2822">
                  <c:v>55.8</c:v>
                </c:pt>
                <c:pt idx="2823">
                  <c:v>55.8</c:v>
                </c:pt>
                <c:pt idx="2824">
                  <c:v>55.8</c:v>
                </c:pt>
                <c:pt idx="2825">
                  <c:v>55.8</c:v>
                </c:pt>
                <c:pt idx="2826">
                  <c:v>55.8</c:v>
                </c:pt>
                <c:pt idx="2827">
                  <c:v>55.8</c:v>
                </c:pt>
                <c:pt idx="2828">
                  <c:v>55.8</c:v>
                </c:pt>
                <c:pt idx="2829">
                  <c:v>55.7</c:v>
                </c:pt>
                <c:pt idx="2830">
                  <c:v>55.7</c:v>
                </c:pt>
                <c:pt idx="2831">
                  <c:v>55.7</c:v>
                </c:pt>
                <c:pt idx="2832">
                  <c:v>55.7</c:v>
                </c:pt>
                <c:pt idx="2833">
                  <c:v>55.7</c:v>
                </c:pt>
                <c:pt idx="2834">
                  <c:v>55.7</c:v>
                </c:pt>
                <c:pt idx="2835">
                  <c:v>55.7</c:v>
                </c:pt>
                <c:pt idx="2836">
                  <c:v>55.7</c:v>
                </c:pt>
                <c:pt idx="2837">
                  <c:v>55.7</c:v>
                </c:pt>
                <c:pt idx="2838">
                  <c:v>55.7</c:v>
                </c:pt>
                <c:pt idx="2839">
                  <c:v>55.7</c:v>
                </c:pt>
                <c:pt idx="2840">
                  <c:v>55.8</c:v>
                </c:pt>
                <c:pt idx="2841">
                  <c:v>55.8</c:v>
                </c:pt>
                <c:pt idx="2842">
                  <c:v>55.8</c:v>
                </c:pt>
                <c:pt idx="2843">
                  <c:v>55.8</c:v>
                </c:pt>
                <c:pt idx="2844">
                  <c:v>55.8</c:v>
                </c:pt>
                <c:pt idx="2845">
                  <c:v>55.7</c:v>
                </c:pt>
                <c:pt idx="2846">
                  <c:v>55.7</c:v>
                </c:pt>
                <c:pt idx="2847">
                  <c:v>55.7</c:v>
                </c:pt>
                <c:pt idx="2848">
                  <c:v>55.7</c:v>
                </c:pt>
                <c:pt idx="2849">
                  <c:v>55.7</c:v>
                </c:pt>
                <c:pt idx="2850">
                  <c:v>55.7</c:v>
                </c:pt>
                <c:pt idx="2851">
                  <c:v>55.7</c:v>
                </c:pt>
                <c:pt idx="2852">
                  <c:v>55.7</c:v>
                </c:pt>
                <c:pt idx="2853">
                  <c:v>55.7</c:v>
                </c:pt>
                <c:pt idx="2854">
                  <c:v>55.7</c:v>
                </c:pt>
                <c:pt idx="2855">
                  <c:v>55.8</c:v>
                </c:pt>
                <c:pt idx="2856">
                  <c:v>55.8</c:v>
                </c:pt>
                <c:pt idx="2857">
                  <c:v>55.8</c:v>
                </c:pt>
                <c:pt idx="2858">
                  <c:v>55.8</c:v>
                </c:pt>
                <c:pt idx="2859">
                  <c:v>55.8</c:v>
                </c:pt>
                <c:pt idx="2860">
                  <c:v>55.8</c:v>
                </c:pt>
                <c:pt idx="2861">
                  <c:v>55.8</c:v>
                </c:pt>
                <c:pt idx="2862">
                  <c:v>55.8</c:v>
                </c:pt>
                <c:pt idx="2863">
                  <c:v>55.8</c:v>
                </c:pt>
                <c:pt idx="2864">
                  <c:v>55.8</c:v>
                </c:pt>
                <c:pt idx="2865">
                  <c:v>55.8</c:v>
                </c:pt>
                <c:pt idx="2866">
                  <c:v>55.8</c:v>
                </c:pt>
                <c:pt idx="2867">
                  <c:v>55.8</c:v>
                </c:pt>
                <c:pt idx="2868">
                  <c:v>55.8</c:v>
                </c:pt>
                <c:pt idx="2869">
                  <c:v>55.9</c:v>
                </c:pt>
                <c:pt idx="2870">
                  <c:v>56</c:v>
                </c:pt>
                <c:pt idx="2871">
                  <c:v>56.2</c:v>
                </c:pt>
                <c:pt idx="2872">
                  <c:v>56.3</c:v>
                </c:pt>
                <c:pt idx="2873">
                  <c:v>56.4</c:v>
                </c:pt>
                <c:pt idx="2874">
                  <c:v>56.5</c:v>
                </c:pt>
                <c:pt idx="2875">
                  <c:v>56.7</c:v>
                </c:pt>
                <c:pt idx="2876">
                  <c:v>56.8</c:v>
                </c:pt>
                <c:pt idx="2877">
                  <c:v>56.9</c:v>
                </c:pt>
                <c:pt idx="2878">
                  <c:v>57</c:v>
                </c:pt>
                <c:pt idx="2879">
                  <c:v>57.1</c:v>
                </c:pt>
                <c:pt idx="2880">
                  <c:v>57.2</c:v>
                </c:pt>
                <c:pt idx="2881">
                  <c:v>57.4</c:v>
                </c:pt>
                <c:pt idx="2882">
                  <c:v>57.5</c:v>
                </c:pt>
                <c:pt idx="2883">
                  <c:v>57.6</c:v>
                </c:pt>
                <c:pt idx="2884">
                  <c:v>57.7</c:v>
                </c:pt>
                <c:pt idx="2885">
                  <c:v>57.9</c:v>
                </c:pt>
                <c:pt idx="2886">
                  <c:v>58</c:v>
                </c:pt>
                <c:pt idx="2887">
                  <c:v>58.1</c:v>
                </c:pt>
                <c:pt idx="2888">
                  <c:v>58.2</c:v>
                </c:pt>
                <c:pt idx="2889">
                  <c:v>58.3</c:v>
                </c:pt>
                <c:pt idx="2890">
                  <c:v>58.4</c:v>
                </c:pt>
                <c:pt idx="2891">
                  <c:v>58.5</c:v>
                </c:pt>
                <c:pt idx="2892">
                  <c:v>58.7</c:v>
                </c:pt>
                <c:pt idx="2893">
                  <c:v>58.8</c:v>
                </c:pt>
                <c:pt idx="2894">
                  <c:v>59</c:v>
                </c:pt>
                <c:pt idx="2895">
                  <c:v>59.1</c:v>
                </c:pt>
                <c:pt idx="2896">
                  <c:v>59.2</c:v>
                </c:pt>
                <c:pt idx="2897">
                  <c:v>59.3</c:v>
                </c:pt>
                <c:pt idx="2898">
                  <c:v>59.4</c:v>
                </c:pt>
                <c:pt idx="2899">
                  <c:v>59.6</c:v>
                </c:pt>
                <c:pt idx="2900">
                  <c:v>59.7</c:v>
                </c:pt>
                <c:pt idx="2901">
                  <c:v>59.8</c:v>
                </c:pt>
                <c:pt idx="2902">
                  <c:v>59.9</c:v>
                </c:pt>
                <c:pt idx="2903">
                  <c:v>60</c:v>
                </c:pt>
                <c:pt idx="2904">
                  <c:v>60.2</c:v>
                </c:pt>
                <c:pt idx="2905">
                  <c:v>60.3</c:v>
                </c:pt>
                <c:pt idx="2906">
                  <c:v>60.4</c:v>
                </c:pt>
                <c:pt idx="2907">
                  <c:v>60.5</c:v>
                </c:pt>
                <c:pt idx="2908">
                  <c:v>60.6</c:v>
                </c:pt>
                <c:pt idx="2909">
                  <c:v>60.8</c:v>
                </c:pt>
                <c:pt idx="2910">
                  <c:v>60.9</c:v>
                </c:pt>
                <c:pt idx="2911">
                  <c:v>61</c:v>
                </c:pt>
                <c:pt idx="2912">
                  <c:v>61.1</c:v>
                </c:pt>
                <c:pt idx="2913">
                  <c:v>61.3</c:v>
                </c:pt>
                <c:pt idx="2914">
                  <c:v>61.4</c:v>
                </c:pt>
                <c:pt idx="2915">
                  <c:v>61.5</c:v>
                </c:pt>
                <c:pt idx="2916">
                  <c:v>61.6</c:v>
                </c:pt>
                <c:pt idx="2917">
                  <c:v>61.7</c:v>
                </c:pt>
                <c:pt idx="2918">
                  <c:v>61.8</c:v>
                </c:pt>
                <c:pt idx="2919">
                  <c:v>62</c:v>
                </c:pt>
                <c:pt idx="2920">
                  <c:v>62.1</c:v>
                </c:pt>
                <c:pt idx="2921">
                  <c:v>62.2</c:v>
                </c:pt>
                <c:pt idx="2922">
                  <c:v>62.3</c:v>
                </c:pt>
                <c:pt idx="2923">
                  <c:v>62.4</c:v>
                </c:pt>
                <c:pt idx="2924">
                  <c:v>62.5</c:v>
                </c:pt>
                <c:pt idx="2925">
                  <c:v>62.6</c:v>
                </c:pt>
                <c:pt idx="2926">
                  <c:v>62.7</c:v>
                </c:pt>
                <c:pt idx="2927">
                  <c:v>62.8</c:v>
                </c:pt>
                <c:pt idx="2928">
                  <c:v>63</c:v>
                </c:pt>
                <c:pt idx="2929">
                  <c:v>63.1</c:v>
                </c:pt>
                <c:pt idx="2930">
                  <c:v>63.2</c:v>
                </c:pt>
                <c:pt idx="2931">
                  <c:v>63.3</c:v>
                </c:pt>
                <c:pt idx="2932">
                  <c:v>63.4</c:v>
                </c:pt>
                <c:pt idx="2933">
                  <c:v>63.5</c:v>
                </c:pt>
                <c:pt idx="2934">
                  <c:v>63.5</c:v>
                </c:pt>
                <c:pt idx="2935">
                  <c:v>63.5</c:v>
                </c:pt>
                <c:pt idx="2936">
                  <c:v>63.5</c:v>
                </c:pt>
                <c:pt idx="2937">
                  <c:v>63.5</c:v>
                </c:pt>
                <c:pt idx="2938">
                  <c:v>63.5</c:v>
                </c:pt>
                <c:pt idx="2939">
                  <c:v>63.5</c:v>
                </c:pt>
                <c:pt idx="2940">
                  <c:v>63.5</c:v>
                </c:pt>
                <c:pt idx="2941">
                  <c:v>63.5</c:v>
                </c:pt>
                <c:pt idx="2942">
                  <c:v>63.5</c:v>
                </c:pt>
                <c:pt idx="2943">
                  <c:v>63.5</c:v>
                </c:pt>
                <c:pt idx="2944">
                  <c:v>63.5</c:v>
                </c:pt>
                <c:pt idx="2945">
                  <c:v>63.5</c:v>
                </c:pt>
                <c:pt idx="2946">
                  <c:v>63.5</c:v>
                </c:pt>
                <c:pt idx="2947">
                  <c:v>63.5</c:v>
                </c:pt>
                <c:pt idx="2948">
                  <c:v>63.5</c:v>
                </c:pt>
                <c:pt idx="2949">
                  <c:v>63.5</c:v>
                </c:pt>
                <c:pt idx="2950">
                  <c:v>63.5</c:v>
                </c:pt>
                <c:pt idx="2951">
                  <c:v>63.5</c:v>
                </c:pt>
                <c:pt idx="2952">
                  <c:v>63.5</c:v>
                </c:pt>
                <c:pt idx="2953">
                  <c:v>63.5</c:v>
                </c:pt>
                <c:pt idx="2954">
                  <c:v>63.5</c:v>
                </c:pt>
                <c:pt idx="2955">
                  <c:v>63.5</c:v>
                </c:pt>
                <c:pt idx="2956">
                  <c:v>63.5</c:v>
                </c:pt>
                <c:pt idx="2957">
                  <c:v>63.5</c:v>
                </c:pt>
                <c:pt idx="2958">
                  <c:v>63.5</c:v>
                </c:pt>
                <c:pt idx="2959">
                  <c:v>63.5</c:v>
                </c:pt>
                <c:pt idx="2960">
                  <c:v>63.5</c:v>
                </c:pt>
                <c:pt idx="2961">
                  <c:v>63.5</c:v>
                </c:pt>
                <c:pt idx="2962">
                  <c:v>63.5</c:v>
                </c:pt>
                <c:pt idx="2963">
                  <c:v>63.5</c:v>
                </c:pt>
                <c:pt idx="2964">
                  <c:v>63.5</c:v>
                </c:pt>
                <c:pt idx="2965">
                  <c:v>63.5</c:v>
                </c:pt>
                <c:pt idx="2966">
                  <c:v>63.5</c:v>
                </c:pt>
                <c:pt idx="2967">
                  <c:v>63.5</c:v>
                </c:pt>
                <c:pt idx="2968">
                  <c:v>63.5</c:v>
                </c:pt>
                <c:pt idx="2969">
                  <c:v>63.5</c:v>
                </c:pt>
                <c:pt idx="2970">
                  <c:v>63.5</c:v>
                </c:pt>
                <c:pt idx="2971">
                  <c:v>63.5</c:v>
                </c:pt>
                <c:pt idx="2972">
                  <c:v>63.5</c:v>
                </c:pt>
                <c:pt idx="2973">
                  <c:v>63.5</c:v>
                </c:pt>
                <c:pt idx="2974">
                  <c:v>63.5</c:v>
                </c:pt>
                <c:pt idx="2975">
                  <c:v>63.5</c:v>
                </c:pt>
                <c:pt idx="2976">
                  <c:v>63.5</c:v>
                </c:pt>
                <c:pt idx="2977">
                  <c:v>63.5</c:v>
                </c:pt>
                <c:pt idx="2978">
                  <c:v>63.5</c:v>
                </c:pt>
                <c:pt idx="2979">
                  <c:v>63.5</c:v>
                </c:pt>
                <c:pt idx="2980">
                  <c:v>63.5</c:v>
                </c:pt>
                <c:pt idx="2981">
                  <c:v>63.5</c:v>
                </c:pt>
                <c:pt idx="2982">
                  <c:v>63.5</c:v>
                </c:pt>
                <c:pt idx="2983">
                  <c:v>63.5</c:v>
                </c:pt>
                <c:pt idx="2984">
                  <c:v>63.5</c:v>
                </c:pt>
                <c:pt idx="2985">
                  <c:v>63.5</c:v>
                </c:pt>
                <c:pt idx="2986">
                  <c:v>63.5</c:v>
                </c:pt>
                <c:pt idx="2987">
                  <c:v>63.5</c:v>
                </c:pt>
                <c:pt idx="2988">
                  <c:v>63.5</c:v>
                </c:pt>
                <c:pt idx="2989">
                  <c:v>63.4</c:v>
                </c:pt>
                <c:pt idx="2990">
                  <c:v>63.4</c:v>
                </c:pt>
                <c:pt idx="2991">
                  <c:v>63.4</c:v>
                </c:pt>
                <c:pt idx="2992">
                  <c:v>63.4</c:v>
                </c:pt>
                <c:pt idx="2993">
                  <c:v>63.4</c:v>
                </c:pt>
                <c:pt idx="2994">
                  <c:v>63.4</c:v>
                </c:pt>
                <c:pt idx="2995">
                  <c:v>63.4</c:v>
                </c:pt>
                <c:pt idx="2996">
                  <c:v>63.4</c:v>
                </c:pt>
                <c:pt idx="2997">
                  <c:v>63.4</c:v>
                </c:pt>
                <c:pt idx="2998">
                  <c:v>63.4</c:v>
                </c:pt>
                <c:pt idx="2999">
                  <c:v>63.4</c:v>
                </c:pt>
                <c:pt idx="3000">
                  <c:v>63.4</c:v>
                </c:pt>
                <c:pt idx="3001">
                  <c:v>63.4</c:v>
                </c:pt>
                <c:pt idx="3002">
                  <c:v>63.4</c:v>
                </c:pt>
                <c:pt idx="3003">
                  <c:v>63.4</c:v>
                </c:pt>
                <c:pt idx="3004">
                  <c:v>63.3</c:v>
                </c:pt>
                <c:pt idx="3005">
                  <c:v>63.3</c:v>
                </c:pt>
                <c:pt idx="3006">
                  <c:v>63.3</c:v>
                </c:pt>
                <c:pt idx="3007">
                  <c:v>63.3</c:v>
                </c:pt>
                <c:pt idx="3008">
                  <c:v>63.3</c:v>
                </c:pt>
                <c:pt idx="3009">
                  <c:v>63.3</c:v>
                </c:pt>
                <c:pt idx="3010">
                  <c:v>63.3</c:v>
                </c:pt>
                <c:pt idx="3011">
                  <c:v>63.2</c:v>
                </c:pt>
                <c:pt idx="3012">
                  <c:v>63.2</c:v>
                </c:pt>
                <c:pt idx="3013">
                  <c:v>63.2</c:v>
                </c:pt>
                <c:pt idx="3014">
                  <c:v>63.2</c:v>
                </c:pt>
                <c:pt idx="3015">
                  <c:v>63.2</c:v>
                </c:pt>
                <c:pt idx="3016">
                  <c:v>63.2</c:v>
                </c:pt>
                <c:pt idx="3017">
                  <c:v>63.2</c:v>
                </c:pt>
                <c:pt idx="3018">
                  <c:v>63.2</c:v>
                </c:pt>
                <c:pt idx="3019">
                  <c:v>63.1</c:v>
                </c:pt>
                <c:pt idx="3020">
                  <c:v>63.1</c:v>
                </c:pt>
                <c:pt idx="3021">
                  <c:v>63.1</c:v>
                </c:pt>
                <c:pt idx="3022">
                  <c:v>63.1</c:v>
                </c:pt>
                <c:pt idx="3023">
                  <c:v>63.1</c:v>
                </c:pt>
                <c:pt idx="3024">
                  <c:v>63.1</c:v>
                </c:pt>
                <c:pt idx="3025">
                  <c:v>63.1</c:v>
                </c:pt>
                <c:pt idx="3026">
                  <c:v>63</c:v>
                </c:pt>
                <c:pt idx="3027">
                  <c:v>63</c:v>
                </c:pt>
                <c:pt idx="3028">
                  <c:v>63</c:v>
                </c:pt>
                <c:pt idx="3029">
                  <c:v>63</c:v>
                </c:pt>
                <c:pt idx="3030">
                  <c:v>63</c:v>
                </c:pt>
                <c:pt idx="3031">
                  <c:v>63</c:v>
                </c:pt>
                <c:pt idx="3032">
                  <c:v>63</c:v>
                </c:pt>
                <c:pt idx="3033">
                  <c:v>63</c:v>
                </c:pt>
                <c:pt idx="3034">
                  <c:v>62.9</c:v>
                </c:pt>
                <c:pt idx="3035">
                  <c:v>62.9</c:v>
                </c:pt>
                <c:pt idx="3036">
                  <c:v>62.9</c:v>
                </c:pt>
                <c:pt idx="3037">
                  <c:v>62.9</c:v>
                </c:pt>
                <c:pt idx="3038">
                  <c:v>62.9</c:v>
                </c:pt>
                <c:pt idx="3039">
                  <c:v>62.9</c:v>
                </c:pt>
                <c:pt idx="3040">
                  <c:v>62.9</c:v>
                </c:pt>
                <c:pt idx="3041">
                  <c:v>62.9</c:v>
                </c:pt>
                <c:pt idx="3042">
                  <c:v>62.8</c:v>
                </c:pt>
                <c:pt idx="3043">
                  <c:v>62.8</c:v>
                </c:pt>
                <c:pt idx="3044">
                  <c:v>62.8</c:v>
                </c:pt>
                <c:pt idx="3045">
                  <c:v>62.8</c:v>
                </c:pt>
                <c:pt idx="3046">
                  <c:v>62.8</c:v>
                </c:pt>
                <c:pt idx="3047">
                  <c:v>62.8</c:v>
                </c:pt>
                <c:pt idx="3048">
                  <c:v>62.8</c:v>
                </c:pt>
                <c:pt idx="3049">
                  <c:v>62.8</c:v>
                </c:pt>
                <c:pt idx="3050">
                  <c:v>62.7</c:v>
                </c:pt>
                <c:pt idx="3051">
                  <c:v>62.7</c:v>
                </c:pt>
                <c:pt idx="3052">
                  <c:v>62.7</c:v>
                </c:pt>
                <c:pt idx="3053">
                  <c:v>62.7</c:v>
                </c:pt>
                <c:pt idx="3054">
                  <c:v>62.7</c:v>
                </c:pt>
                <c:pt idx="3055">
                  <c:v>62.7</c:v>
                </c:pt>
                <c:pt idx="3056">
                  <c:v>62.7</c:v>
                </c:pt>
                <c:pt idx="3057">
                  <c:v>62.7</c:v>
                </c:pt>
                <c:pt idx="3058">
                  <c:v>62.6</c:v>
                </c:pt>
                <c:pt idx="3059">
                  <c:v>62.6</c:v>
                </c:pt>
                <c:pt idx="3060">
                  <c:v>62.6</c:v>
                </c:pt>
                <c:pt idx="3061">
                  <c:v>62.6</c:v>
                </c:pt>
                <c:pt idx="3062">
                  <c:v>62.6</c:v>
                </c:pt>
                <c:pt idx="3063">
                  <c:v>62.6</c:v>
                </c:pt>
                <c:pt idx="3064">
                  <c:v>62.6</c:v>
                </c:pt>
                <c:pt idx="3065">
                  <c:v>62.6</c:v>
                </c:pt>
                <c:pt idx="3066">
                  <c:v>62.5</c:v>
                </c:pt>
                <c:pt idx="3067">
                  <c:v>62.5</c:v>
                </c:pt>
                <c:pt idx="3068">
                  <c:v>62.5</c:v>
                </c:pt>
                <c:pt idx="3069">
                  <c:v>62.5</c:v>
                </c:pt>
                <c:pt idx="3070">
                  <c:v>62.5</c:v>
                </c:pt>
                <c:pt idx="3071">
                  <c:v>62.5</c:v>
                </c:pt>
                <c:pt idx="3072">
                  <c:v>62.5</c:v>
                </c:pt>
                <c:pt idx="3073">
                  <c:v>62.5</c:v>
                </c:pt>
                <c:pt idx="3074">
                  <c:v>62.4</c:v>
                </c:pt>
                <c:pt idx="3075">
                  <c:v>62.4</c:v>
                </c:pt>
                <c:pt idx="3076">
                  <c:v>62.4</c:v>
                </c:pt>
                <c:pt idx="3077">
                  <c:v>62.4</c:v>
                </c:pt>
                <c:pt idx="3078">
                  <c:v>62.4</c:v>
                </c:pt>
                <c:pt idx="3079">
                  <c:v>62.4</c:v>
                </c:pt>
                <c:pt idx="3080">
                  <c:v>62.4</c:v>
                </c:pt>
                <c:pt idx="3081">
                  <c:v>62.4</c:v>
                </c:pt>
                <c:pt idx="3082">
                  <c:v>62.3</c:v>
                </c:pt>
                <c:pt idx="3083">
                  <c:v>62.3</c:v>
                </c:pt>
                <c:pt idx="3084">
                  <c:v>62.3</c:v>
                </c:pt>
                <c:pt idx="3085">
                  <c:v>62.3</c:v>
                </c:pt>
                <c:pt idx="3086">
                  <c:v>62.3</c:v>
                </c:pt>
                <c:pt idx="3087">
                  <c:v>62.3</c:v>
                </c:pt>
                <c:pt idx="3088">
                  <c:v>62.3</c:v>
                </c:pt>
                <c:pt idx="3089">
                  <c:v>62.3</c:v>
                </c:pt>
                <c:pt idx="3090">
                  <c:v>62.2</c:v>
                </c:pt>
                <c:pt idx="3091">
                  <c:v>62.2</c:v>
                </c:pt>
                <c:pt idx="3092">
                  <c:v>62.2</c:v>
                </c:pt>
                <c:pt idx="3093">
                  <c:v>62.2</c:v>
                </c:pt>
                <c:pt idx="3094">
                  <c:v>62.2</c:v>
                </c:pt>
                <c:pt idx="3095">
                  <c:v>62.2</c:v>
                </c:pt>
                <c:pt idx="3096">
                  <c:v>62.2</c:v>
                </c:pt>
                <c:pt idx="3097">
                  <c:v>62.2</c:v>
                </c:pt>
                <c:pt idx="3098">
                  <c:v>62.1</c:v>
                </c:pt>
                <c:pt idx="3099">
                  <c:v>62.1</c:v>
                </c:pt>
                <c:pt idx="3100">
                  <c:v>62.1</c:v>
                </c:pt>
                <c:pt idx="3101">
                  <c:v>62.1</c:v>
                </c:pt>
                <c:pt idx="3102">
                  <c:v>62.1</c:v>
                </c:pt>
                <c:pt idx="3103">
                  <c:v>62.1</c:v>
                </c:pt>
                <c:pt idx="3104">
                  <c:v>62.1</c:v>
                </c:pt>
                <c:pt idx="3105">
                  <c:v>62.1</c:v>
                </c:pt>
                <c:pt idx="3106">
                  <c:v>62.1</c:v>
                </c:pt>
                <c:pt idx="3107">
                  <c:v>62.1</c:v>
                </c:pt>
                <c:pt idx="3108">
                  <c:v>62</c:v>
                </c:pt>
                <c:pt idx="3109">
                  <c:v>62</c:v>
                </c:pt>
                <c:pt idx="3110">
                  <c:v>62</c:v>
                </c:pt>
                <c:pt idx="3111">
                  <c:v>62</c:v>
                </c:pt>
                <c:pt idx="3112">
                  <c:v>62</c:v>
                </c:pt>
                <c:pt idx="3113">
                  <c:v>62</c:v>
                </c:pt>
                <c:pt idx="3114">
                  <c:v>62</c:v>
                </c:pt>
                <c:pt idx="3115">
                  <c:v>62</c:v>
                </c:pt>
                <c:pt idx="3116">
                  <c:v>61.9</c:v>
                </c:pt>
                <c:pt idx="3117">
                  <c:v>61.9</c:v>
                </c:pt>
                <c:pt idx="3118">
                  <c:v>61.9</c:v>
                </c:pt>
                <c:pt idx="3119">
                  <c:v>61.9</c:v>
                </c:pt>
                <c:pt idx="3120">
                  <c:v>61.9</c:v>
                </c:pt>
                <c:pt idx="3121">
                  <c:v>61.9</c:v>
                </c:pt>
                <c:pt idx="3122">
                  <c:v>61.9</c:v>
                </c:pt>
                <c:pt idx="3123">
                  <c:v>61.9</c:v>
                </c:pt>
                <c:pt idx="3124">
                  <c:v>61.8</c:v>
                </c:pt>
                <c:pt idx="3125">
                  <c:v>61.8</c:v>
                </c:pt>
                <c:pt idx="3126">
                  <c:v>61.8</c:v>
                </c:pt>
                <c:pt idx="3127">
                  <c:v>61.8</c:v>
                </c:pt>
                <c:pt idx="3128">
                  <c:v>61.8</c:v>
                </c:pt>
                <c:pt idx="3129">
                  <c:v>61.8</c:v>
                </c:pt>
                <c:pt idx="3130">
                  <c:v>61.8</c:v>
                </c:pt>
                <c:pt idx="3131">
                  <c:v>61.8</c:v>
                </c:pt>
                <c:pt idx="3132">
                  <c:v>61.8</c:v>
                </c:pt>
                <c:pt idx="3133">
                  <c:v>61.7</c:v>
                </c:pt>
                <c:pt idx="3134">
                  <c:v>61.7</c:v>
                </c:pt>
                <c:pt idx="3135">
                  <c:v>61.7</c:v>
                </c:pt>
                <c:pt idx="3136">
                  <c:v>61.7</c:v>
                </c:pt>
                <c:pt idx="3137">
                  <c:v>61.7</c:v>
                </c:pt>
                <c:pt idx="3138">
                  <c:v>61.7</c:v>
                </c:pt>
                <c:pt idx="3139">
                  <c:v>61.7</c:v>
                </c:pt>
                <c:pt idx="3140">
                  <c:v>61.7</c:v>
                </c:pt>
                <c:pt idx="3141">
                  <c:v>61.7</c:v>
                </c:pt>
                <c:pt idx="3142">
                  <c:v>61.6</c:v>
                </c:pt>
                <c:pt idx="3143">
                  <c:v>61.6</c:v>
                </c:pt>
                <c:pt idx="3144">
                  <c:v>61.6</c:v>
                </c:pt>
                <c:pt idx="3145">
                  <c:v>61.6</c:v>
                </c:pt>
                <c:pt idx="3146">
                  <c:v>61.6</c:v>
                </c:pt>
                <c:pt idx="3147">
                  <c:v>61.6</c:v>
                </c:pt>
                <c:pt idx="3148">
                  <c:v>61.6</c:v>
                </c:pt>
                <c:pt idx="3149">
                  <c:v>61.6</c:v>
                </c:pt>
                <c:pt idx="3150">
                  <c:v>61.5</c:v>
                </c:pt>
                <c:pt idx="3151">
                  <c:v>61.5</c:v>
                </c:pt>
                <c:pt idx="3152">
                  <c:v>61.5</c:v>
                </c:pt>
                <c:pt idx="3153">
                  <c:v>61.5</c:v>
                </c:pt>
                <c:pt idx="3154">
                  <c:v>61.5</c:v>
                </c:pt>
                <c:pt idx="3155">
                  <c:v>61.5</c:v>
                </c:pt>
                <c:pt idx="3156">
                  <c:v>61.5</c:v>
                </c:pt>
                <c:pt idx="3157">
                  <c:v>61.5</c:v>
                </c:pt>
                <c:pt idx="3158">
                  <c:v>61.4</c:v>
                </c:pt>
                <c:pt idx="3159">
                  <c:v>61.4</c:v>
                </c:pt>
                <c:pt idx="3160">
                  <c:v>61.4</c:v>
                </c:pt>
                <c:pt idx="3161">
                  <c:v>61.4</c:v>
                </c:pt>
                <c:pt idx="3162">
                  <c:v>61.4</c:v>
                </c:pt>
                <c:pt idx="3163">
                  <c:v>61.4</c:v>
                </c:pt>
                <c:pt idx="3164">
                  <c:v>61.4</c:v>
                </c:pt>
                <c:pt idx="3165">
                  <c:v>61.4</c:v>
                </c:pt>
                <c:pt idx="3166">
                  <c:v>61.4</c:v>
                </c:pt>
                <c:pt idx="3167">
                  <c:v>61.3</c:v>
                </c:pt>
                <c:pt idx="3168">
                  <c:v>61.3</c:v>
                </c:pt>
                <c:pt idx="3169">
                  <c:v>61.3</c:v>
                </c:pt>
                <c:pt idx="3170">
                  <c:v>61.3</c:v>
                </c:pt>
                <c:pt idx="3171">
                  <c:v>61.3</c:v>
                </c:pt>
                <c:pt idx="3172">
                  <c:v>61.3</c:v>
                </c:pt>
                <c:pt idx="3173">
                  <c:v>61.3</c:v>
                </c:pt>
                <c:pt idx="3174">
                  <c:v>61.3</c:v>
                </c:pt>
                <c:pt idx="3175">
                  <c:v>61.2</c:v>
                </c:pt>
                <c:pt idx="3176">
                  <c:v>61.2</c:v>
                </c:pt>
                <c:pt idx="3177">
                  <c:v>61.2</c:v>
                </c:pt>
                <c:pt idx="3178">
                  <c:v>61.2</c:v>
                </c:pt>
                <c:pt idx="3179">
                  <c:v>61.2</c:v>
                </c:pt>
                <c:pt idx="3180">
                  <c:v>61.2</c:v>
                </c:pt>
                <c:pt idx="3181">
                  <c:v>61.2</c:v>
                </c:pt>
                <c:pt idx="3182">
                  <c:v>61.2</c:v>
                </c:pt>
                <c:pt idx="3183">
                  <c:v>61.1</c:v>
                </c:pt>
                <c:pt idx="3184">
                  <c:v>61.1</c:v>
                </c:pt>
                <c:pt idx="3185">
                  <c:v>61.1</c:v>
                </c:pt>
                <c:pt idx="3186">
                  <c:v>61.1</c:v>
                </c:pt>
                <c:pt idx="3187">
                  <c:v>61.1</c:v>
                </c:pt>
                <c:pt idx="3188">
                  <c:v>61.1</c:v>
                </c:pt>
                <c:pt idx="3189">
                  <c:v>61.1</c:v>
                </c:pt>
                <c:pt idx="3190">
                  <c:v>61.1</c:v>
                </c:pt>
                <c:pt idx="3191">
                  <c:v>61.1</c:v>
                </c:pt>
                <c:pt idx="3192">
                  <c:v>61</c:v>
                </c:pt>
                <c:pt idx="3193">
                  <c:v>61</c:v>
                </c:pt>
                <c:pt idx="3194">
                  <c:v>61</c:v>
                </c:pt>
                <c:pt idx="3195">
                  <c:v>61</c:v>
                </c:pt>
                <c:pt idx="3196">
                  <c:v>61</c:v>
                </c:pt>
                <c:pt idx="3197">
                  <c:v>61</c:v>
                </c:pt>
                <c:pt idx="3198">
                  <c:v>61</c:v>
                </c:pt>
                <c:pt idx="3199">
                  <c:v>61</c:v>
                </c:pt>
                <c:pt idx="3200">
                  <c:v>60.9</c:v>
                </c:pt>
                <c:pt idx="3201">
                  <c:v>60.9</c:v>
                </c:pt>
                <c:pt idx="3202">
                  <c:v>60.9</c:v>
                </c:pt>
                <c:pt idx="3203">
                  <c:v>60.9</c:v>
                </c:pt>
                <c:pt idx="3204">
                  <c:v>60.9</c:v>
                </c:pt>
                <c:pt idx="3205">
                  <c:v>60.9</c:v>
                </c:pt>
                <c:pt idx="3206">
                  <c:v>60.9</c:v>
                </c:pt>
                <c:pt idx="3207">
                  <c:v>60.9</c:v>
                </c:pt>
                <c:pt idx="3208">
                  <c:v>60.8</c:v>
                </c:pt>
                <c:pt idx="3209">
                  <c:v>60.8</c:v>
                </c:pt>
                <c:pt idx="3210">
                  <c:v>60.8</c:v>
                </c:pt>
                <c:pt idx="3211">
                  <c:v>60.8</c:v>
                </c:pt>
                <c:pt idx="3212">
                  <c:v>60.8</c:v>
                </c:pt>
                <c:pt idx="3213">
                  <c:v>60.8</c:v>
                </c:pt>
                <c:pt idx="3214">
                  <c:v>60.8</c:v>
                </c:pt>
                <c:pt idx="3215">
                  <c:v>60.8</c:v>
                </c:pt>
                <c:pt idx="3216">
                  <c:v>60.8</c:v>
                </c:pt>
                <c:pt idx="3217">
                  <c:v>60.7</c:v>
                </c:pt>
                <c:pt idx="3218">
                  <c:v>60.7</c:v>
                </c:pt>
                <c:pt idx="3219">
                  <c:v>60.7</c:v>
                </c:pt>
                <c:pt idx="3220">
                  <c:v>60.7</c:v>
                </c:pt>
                <c:pt idx="3221">
                  <c:v>60.7</c:v>
                </c:pt>
                <c:pt idx="3222">
                  <c:v>60.7</c:v>
                </c:pt>
                <c:pt idx="3223">
                  <c:v>60.7</c:v>
                </c:pt>
                <c:pt idx="3224">
                  <c:v>60.7</c:v>
                </c:pt>
                <c:pt idx="3225">
                  <c:v>60.7</c:v>
                </c:pt>
                <c:pt idx="3226">
                  <c:v>60.6</c:v>
                </c:pt>
                <c:pt idx="3227">
                  <c:v>60.6</c:v>
                </c:pt>
                <c:pt idx="3228">
                  <c:v>60.6</c:v>
                </c:pt>
                <c:pt idx="3229">
                  <c:v>60.6</c:v>
                </c:pt>
                <c:pt idx="3230">
                  <c:v>60.6</c:v>
                </c:pt>
                <c:pt idx="3231">
                  <c:v>60.6</c:v>
                </c:pt>
                <c:pt idx="3232">
                  <c:v>60.6</c:v>
                </c:pt>
                <c:pt idx="3233">
                  <c:v>60.6</c:v>
                </c:pt>
                <c:pt idx="3234">
                  <c:v>60.5</c:v>
                </c:pt>
                <c:pt idx="3235">
                  <c:v>60.5</c:v>
                </c:pt>
                <c:pt idx="3236">
                  <c:v>60.5</c:v>
                </c:pt>
                <c:pt idx="3237">
                  <c:v>60.5</c:v>
                </c:pt>
                <c:pt idx="3238">
                  <c:v>60.5</c:v>
                </c:pt>
                <c:pt idx="3239">
                  <c:v>60.5</c:v>
                </c:pt>
                <c:pt idx="3240">
                  <c:v>60.5</c:v>
                </c:pt>
                <c:pt idx="3241">
                  <c:v>60.5</c:v>
                </c:pt>
                <c:pt idx="3242">
                  <c:v>60.5</c:v>
                </c:pt>
                <c:pt idx="3243">
                  <c:v>60.5</c:v>
                </c:pt>
                <c:pt idx="3244">
                  <c:v>60.4</c:v>
                </c:pt>
                <c:pt idx="3245">
                  <c:v>60.4</c:v>
                </c:pt>
                <c:pt idx="3246">
                  <c:v>60.4</c:v>
                </c:pt>
                <c:pt idx="3247">
                  <c:v>60.4</c:v>
                </c:pt>
                <c:pt idx="3248">
                  <c:v>60.4</c:v>
                </c:pt>
                <c:pt idx="3249">
                  <c:v>60.4</c:v>
                </c:pt>
                <c:pt idx="3250">
                  <c:v>60.4</c:v>
                </c:pt>
                <c:pt idx="3251">
                  <c:v>60.4</c:v>
                </c:pt>
                <c:pt idx="3252">
                  <c:v>60.4</c:v>
                </c:pt>
                <c:pt idx="3253">
                  <c:v>60.3</c:v>
                </c:pt>
                <c:pt idx="3254">
                  <c:v>60.3</c:v>
                </c:pt>
                <c:pt idx="3255">
                  <c:v>60.3</c:v>
                </c:pt>
                <c:pt idx="3256">
                  <c:v>60.3</c:v>
                </c:pt>
                <c:pt idx="3257">
                  <c:v>60.3</c:v>
                </c:pt>
                <c:pt idx="3258">
                  <c:v>60.3</c:v>
                </c:pt>
                <c:pt idx="3259">
                  <c:v>60.3</c:v>
                </c:pt>
                <c:pt idx="3260">
                  <c:v>60.3</c:v>
                </c:pt>
                <c:pt idx="3261">
                  <c:v>60.2</c:v>
                </c:pt>
                <c:pt idx="3262">
                  <c:v>60.2</c:v>
                </c:pt>
                <c:pt idx="3263">
                  <c:v>60.2</c:v>
                </c:pt>
                <c:pt idx="3264">
                  <c:v>60.2</c:v>
                </c:pt>
                <c:pt idx="3265">
                  <c:v>60.2</c:v>
                </c:pt>
                <c:pt idx="3266">
                  <c:v>60.2</c:v>
                </c:pt>
                <c:pt idx="3267">
                  <c:v>60.2</c:v>
                </c:pt>
                <c:pt idx="3268">
                  <c:v>60.2</c:v>
                </c:pt>
                <c:pt idx="3269">
                  <c:v>60.2</c:v>
                </c:pt>
                <c:pt idx="3270">
                  <c:v>60.1</c:v>
                </c:pt>
                <c:pt idx="3271">
                  <c:v>60.1</c:v>
                </c:pt>
                <c:pt idx="3272">
                  <c:v>60.1</c:v>
                </c:pt>
                <c:pt idx="3273">
                  <c:v>60.1</c:v>
                </c:pt>
                <c:pt idx="3274">
                  <c:v>60.1</c:v>
                </c:pt>
                <c:pt idx="3275">
                  <c:v>60.1</c:v>
                </c:pt>
                <c:pt idx="3276">
                  <c:v>60.1</c:v>
                </c:pt>
                <c:pt idx="3277">
                  <c:v>60.1</c:v>
                </c:pt>
                <c:pt idx="3278">
                  <c:v>60.1</c:v>
                </c:pt>
                <c:pt idx="3279">
                  <c:v>60</c:v>
                </c:pt>
                <c:pt idx="3280">
                  <c:v>60</c:v>
                </c:pt>
                <c:pt idx="3281">
                  <c:v>60</c:v>
                </c:pt>
                <c:pt idx="3282">
                  <c:v>60</c:v>
                </c:pt>
                <c:pt idx="3283">
                  <c:v>60</c:v>
                </c:pt>
                <c:pt idx="3284">
                  <c:v>60</c:v>
                </c:pt>
                <c:pt idx="3285">
                  <c:v>60</c:v>
                </c:pt>
                <c:pt idx="3286">
                  <c:v>60</c:v>
                </c:pt>
                <c:pt idx="3287">
                  <c:v>60</c:v>
                </c:pt>
                <c:pt idx="3288">
                  <c:v>59.9</c:v>
                </c:pt>
                <c:pt idx="3289">
                  <c:v>59.9</c:v>
                </c:pt>
                <c:pt idx="3290">
                  <c:v>59.9</c:v>
                </c:pt>
                <c:pt idx="3291">
                  <c:v>59.9</c:v>
                </c:pt>
                <c:pt idx="3292">
                  <c:v>59.9</c:v>
                </c:pt>
                <c:pt idx="3293">
                  <c:v>59.9</c:v>
                </c:pt>
                <c:pt idx="3294">
                  <c:v>59.9</c:v>
                </c:pt>
                <c:pt idx="3295">
                  <c:v>59.9</c:v>
                </c:pt>
                <c:pt idx="3296">
                  <c:v>59.9</c:v>
                </c:pt>
                <c:pt idx="3297">
                  <c:v>59.8</c:v>
                </c:pt>
                <c:pt idx="3298">
                  <c:v>59.8</c:v>
                </c:pt>
                <c:pt idx="3299">
                  <c:v>59.8</c:v>
                </c:pt>
                <c:pt idx="3300">
                  <c:v>59.8</c:v>
                </c:pt>
                <c:pt idx="3301">
                  <c:v>59.8</c:v>
                </c:pt>
                <c:pt idx="3302">
                  <c:v>59.8</c:v>
                </c:pt>
                <c:pt idx="3303">
                  <c:v>59.8</c:v>
                </c:pt>
                <c:pt idx="3304">
                  <c:v>59.8</c:v>
                </c:pt>
                <c:pt idx="3305">
                  <c:v>59.8</c:v>
                </c:pt>
                <c:pt idx="3306">
                  <c:v>59.7</c:v>
                </c:pt>
                <c:pt idx="3307">
                  <c:v>59.7</c:v>
                </c:pt>
                <c:pt idx="3308">
                  <c:v>59.7</c:v>
                </c:pt>
                <c:pt idx="3309">
                  <c:v>59.7</c:v>
                </c:pt>
                <c:pt idx="3310">
                  <c:v>59.7</c:v>
                </c:pt>
                <c:pt idx="3311">
                  <c:v>59.7</c:v>
                </c:pt>
                <c:pt idx="3312">
                  <c:v>59.7</c:v>
                </c:pt>
                <c:pt idx="3313">
                  <c:v>59.7</c:v>
                </c:pt>
                <c:pt idx="3314">
                  <c:v>59.7</c:v>
                </c:pt>
                <c:pt idx="3315">
                  <c:v>59.6</c:v>
                </c:pt>
                <c:pt idx="3316">
                  <c:v>59.6</c:v>
                </c:pt>
                <c:pt idx="3317">
                  <c:v>59.6</c:v>
                </c:pt>
                <c:pt idx="3318">
                  <c:v>59.6</c:v>
                </c:pt>
                <c:pt idx="3319">
                  <c:v>59.6</c:v>
                </c:pt>
                <c:pt idx="3320">
                  <c:v>59.6</c:v>
                </c:pt>
                <c:pt idx="3321">
                  <c:v>59.6</c:v>
                </c:pt>
                <c:pt idx="3322">
                  <c:v>59.6</c:v>
                </c:pt>
                <c:pt idx="3323">
                  <c:v>59.6</c:v>
                </c:pt>
                <c:pt idx="3324">
                  <c:v>59.5</c:v>
                </c:pt>
                <c:pt idx="3325">
                  <c:v>59.5</c:v>
                </c:pt>
                <c:pt idx="3326">
                  <c:v>59.5</c:v>
                </c:pt>
                <c:pt idx="3327">
                  <c:v>59.5</c:v>
                </c:pt>
                <c:pt idx="3328">
                  <c:v>59.5</c:v>
                </c:pt>
                <c:pt idx="3329">
                  <c:v>59.5</c:v>
                </c:pt>
                <c:pt idx="3330">
                  <c:v>59.5</c:v>
                </c:pt>
                <c:pt idx="3331">
                  <c:v>59.5</c:v>
                </c:pt>
                <c:pt idx="3332">
                  <c:v>59.5</c:v>
                </c:pt>
                <c:pt idx="3333">
                  <c:v>59.4</c:v>
                </c:pt>
                <c:pt idx="3334">
                  <c:v>59.4</c:v>
                </c:pt>
                <c:pt idx="3335">
                  <c:v>59.4</c:v>
                </c:pt>
                <c:pt idx="3336">
                  <c:v>59.4</c:v>
                </c:pt>
                <c:pt idx="3337">
                  <c:v>59.4</c:v>
                </c:pt>
                <c:pt idx="3338">
                  <c:v>59.4</c:v>
                </c:pt>
                <c:pt idx="3339">
                  <c:v>59.4</c:v>
                </c:pt>
                <c:pt idx="3340">
                  <c:v>59.4</c:v>
                </c:pt>
                <c:pt idx="3341">
                  <c:v>59.3</c:v>
                </c:pt>
                <c:pt idx="3342">
                  <c:v>59.3</c:v>
                </c:pt>
                <c:pt idx="3343">
                  <c:v>59.3</c:v>
                </c:pt>
                <c:pt idx="3344">
                  <c:v>59.3</c:v>
                </c:pt>
                <c:pt idx="3345">
                  <c:v>59.3</c:v>
                </c:pt>
                <c:pt idx="3346">
                  <c:v>59.3</c:v>
                </c:pt>
                <c:pt idx="3347">
                  <c:v>59.3</c:v>
                </c:pt>
                <c:pt idx="3348">
                  <c:v>59.3</c:v>
                </c:pt>
                <c:pt idx="3349">
                  <c:v>59.3</c:v>
                </c:pt>
                <c:pt idx="3350">
                  <c:v>59.2</c:v>
                </c:pt>
                <c:pt idx="3351">
                  <c:v>59.2</c:v>
                </c:pt>
                <c:pt idx="3352">
                  <c:v>59.2</c:v>
                </c:pt>
                <c:pt idx="3353">
                  <c:v>59.2</c:v>
                </c:pt>
                <c:pt idx="3354">
                  <c:v>59.2</c:v>
                </c:pt>
                <c:pt idx="3355">
                  <c:v>59.2</c:v>
                </c:pt>
                <c:pt idx="3356">
                  <c:v>59.2</c:v>
                </c:pt>
                <c:pt idx="3357">
                  <c:v>59.2</c:v>
                </c:pt>
                <c:pt idx="3358">
                  <c:v>59.2</c:v>
                </c:pt>
                <c:pt idx="3359">
                  <c:v>59.1</c:v>
                </c:pt>
                <c:pt idx="3360">
                  <c:v>59.1</c:v>
                </c:pt>
                <c:pt idx="3361">
                  <c:v>59.1</c:v>
                </c:pt>
                <c:pt idx="3362">
                  <c:v>59.1</c:v>
                </c:pt>
                <c:pt idx="3363">
                  <c:v>59.1</c:v>
                </c:pt>
                <c:pt idx="3364">
                  <c:v>59.1</c:v>
                </c:pt>
                <c:pt idx="3365">
                  <c:v>59.1</c:v>
                </c:pt>
                <c:pt idx="3366">
                  <c:v>59.1</c:v>
                </c:pt>
                <c:pt idx="3367">
                  <c:v>59.1</c:v>
                </c:pt>
                <c:pt idx="3368">
                  <c:v>59</c:v>
                </c:pt>
                <c:pt idx="3369">
                  <c:v>59</c:v>
                </c:pt>
                <c:pt idx="3370">
                  <c:v>59</c:v>
                </c:pt>
                <c:pt idx="3371">
                  <c:v>59</c:v>
                </c:pt>
                <c:pt idx="3372">
                  <c:v>59</c:v>
                </c:pt>
                <c:pt idx="3373">
                  <c:v>59</c:v>
                </c:pt>
                <c:pt idx="3374">
                  <c:v>59</c:v>
                </c:pt>
                <c:pt idx="3375">
                  <c:v>59</c:v>
                </c:pt>
                <c:pt idx="3376">
                  <c:v>59</c:v>
                </c:pt>
                <c:pt idx="3377">
                  <c:v>58.9</c:v>
                </c:pt>
                <c:pt idx="3378">
                  <c:v>58.9</c:v>
                </c:pt>
                <c:pt idx="3379">
                  <c:v>58.9</c:v>
                </c:pt>
                <c:pt idx="3380">
                  <c:v>58.9</c:v>
                </c:pt>
                <c:pt idx="3381">
                  <c:v>58.9</c:v>
                </c:pt>
                <c:pt idx="3382">
                  <c:v>58.9</c:v>
                </c:pt>
                <c:pt idx="3383">
                  <c:v>58.9</c:v>
                </c:pt>
                <c:pt idx="3384">
                  <c:v>58.9</c:v>
                </c:pt>
                <c:pt idx="3385">
                  <c:v>58.9</c:v>
                </c:pt>
                <c:pt idx="3386">
                  <c:v>58.9</c:v>
                </c:pt>
                <c:pt idx="3387">
                  <c:v>58.8</c:v>
                </c:pt>
                <c:pt idx="3388">
                  <c:v>58.8</c:v>
                </c:pt>
                <c:pt idx="3389">
                  <c:v>58.8</c:v>
                </c:pt>
                <c:pt idx="3390">
                  <c:v>58.8</c:v>
                </c:pt>
                <c:pt idx="3391">
                  <c:v>58.8</c:v>
                </c:pt>
                <c:pt idx="3392">
                  <c:v>58.8</c:v>
                </c:pt>
                <c:pt idx="3393">
                  <c:v>58.8</c:v>
                </c:pt>
                <c:pt idx="3394">
                  <c:v>58.8</c:v>
                </c:pt>
                <c:pt idx="3395">
                  <c:v>58.8</c:v>
                </c:pt>
                <c:pt idx="3396">
                  <c:v>58.7</c:v>
                </c:pt>
                <c:pt idx="3397">
                  <c:v>58.7</c:v>
                </c:pt>
                <c:pt idx="3398">
                  <c:v>58.7</c:v>
                </c:pt>
                <c:pt idx="3399">
                  <c:v>58.7</c:v>
                </c:pt>
                <c:pt idx="3400">
                  <c:v>58.7</c:v>
                </c:pt>
                <c:pt idx="3401">
                  <c:v>58.7</c:v>
                </c:pt>
                <c:pt idx="3402">
                  <c:v>58.7</c:v>
                </c:pt>
                <c:pt idx="3403">
                  <c:v>58.7</c:v>
                </c:pt>
                <c:pt idx="3404">
                  <c:v>58.7</c:v>
                </c:pt>
                <c:pt idx="3405">
                  <c:v>58.6</c:v>
                </c:pt>
                <c:pt idx="3406">
                  <c:v>58.6</c:v>
                </c:pt>
                <c:pt idx="3407">
                  <c:v>58.6</c:v>
                </c:pt>
                <c:pt idx="3408">
                  <c:v>58.6</c:v>
                </c:pt>
                <c:pt idx="3409">
                  <c:v>58.6</c:v>
                </c:pt>
                <c:pt idx="3410">
                  <c:v>58.6</c:v>
                </c:pt>
                <c:pt idx="3411">
                  <c:v>58.6</c:v>
                </c:pt>
                <c:pt idx="3412">
                  <c:v>58.6</c:v>
                </c:pt>
                <c:pt idx="3413">
                  <c:v>58.6</c:v>
                </c:pt>
                <c:pt idx="3414">
                  <c:v>58.5</c:v>
                </c:pt>
                <c:pt idx="3415">
                  <c:v>58.5</c:v>
                </c:pt>
                <c:pt idx="3416">
                  <c:v>58.5</c:v>
                </c:pt>
                <c:pt idx="3417">
                  <c:v>58.5</c:v>
                </c:pt>
                <c:pt idx="3418">
                  <c:v>58.5</c:v>
                </c:pt>
                <c:pt idx="3419">
                  <c:v>58.5</c:v>
                </c:pt>
                <c:pt idx="3420">
                  <c:v>58.5</c:v>
                </c:pt>
                <c:pt idx="3421">
                  <c:v>58.5</c:v>
                </c:pt>
                <c:pt idx="3422">
                  <c:v>58.5</c:v>
                </c:pt>
                <c:pt idx="3423">
                  <c:v>58.5</c:v>
                </c:pt>
                <c:pt idx="3424">
                  <c:v>58.4</c:v>
                </c:pt>
                <c:pt idx="3425">
                  <c:v>58.4</c:v>
                </c:pt>
                <c:pt idx="3426">
                  <c:v>58.4</c:v>
                </c:pt>
                <c:pt idx="3427">
                  <c:v>58.4</c:v>
                </c:pt>
                <c:pt idx="3428">
                  <c:v>58.4</c:v>
                </c:pt>
                <c:pt idx="3429">
                  <c:v>58.4</c:v>
                </c:pt>
                <c:pt idx="3430">
                  <c:v>58.4</c:v>
                </c:pt>
                <c:pt idx="3431">
                  <c:v>58.4</c:v>
                </c:pt>
                <c:pt idx="3432">
                  <c:v>58.4</c:v>
                </c:pt>
                <c:pt idx="3433">
                  <c:v>58.3</c:v>
                </c:pt>
                <c:pt idx="3434">
                  <c:v>58.3</c:v>
                </c:pt>
                <c:pt idx="3435">
                  <c:v>58.3</c:v>
                </c:pt>
                <c:pt idx="3436">
                  <c:v>58.3</c:v>
                </c:pt>
                <c:pt idx="3437">
                  <c:v>58.3</c:v>
                </c:pt>
                <c:pt idx="3438">
                  <c:v>58.3</c:v>
                </c:pt>
                <c:pt idx="3439">
                  <c:v>58.3</c:v>
                </c:pt>
                <c:pt idx="3440">
                  <c:v>58.3</c:v>
                </c:pt>
                <c:pt idx="3441">
                  <c:v>58.3</c:v>
                </c:pt>
                <c:pt idx="3442">
                  <c:v>58.2</c:v>
                </c:pt>
                <c:pt idx="3443">
                  <c:v>58.2</c:v>
                </c:pt>
                <c:pt idx="3444">
                  <c:v>58.2</c:v>
                </c:pt>
                <c:pt idx="3445">
                  <c:v>58.2</c:v>
                </c:pt>
                <c:pt idx="3446">
                  <c:v>58.2</c:v>
                </c:pt>
                <c:pt idx="3447">
                  <c:v>58.2</c:v>
                </c:pt>
                <c:pt idx="3448">
                  <c:v>58.2</c:v>
                </c:pt>
                <c:pt idx="3449">
                  <c:v>58.2</c:v>
                </c:pt>
                <c:pt idx="3450">
                  <c:v>58.2</c:v>
                </c:pt>
                <c:pt idx="3451">
                  <c:v>58.2</c:v>
                </c:pt>
                <c:pt idx="3452">
                  <c:v>58.1</c:v>
                </c:pt>
                <c:pt idx="3453">
                  <c:v>58.1</c:v>
                </c:pt>
                <c:pt idx="3454">
                  <c:v>58.1</c:v>
                </c:pt>
                <c:pt idx="3455">
                  <c:v>58.1</c:v>
                </c:pt>
                <c:pt idx="3456">
                  <c:v>58.1</c:v>
                </c:pt>
                <c:pt idx="3457">
                  <c:v>58.1</c:v>
                </c:pt>
                <c:pt idx="3458">
                  <c:v>58.1</c:v>
                </c:pt>
                <c:pt idx="3459">
                  <c:v>58.1</c:v>
                </c:pt>
                <c:pt idx="3460">
                  <c:v>58.1</c:v>
                </c:pt>
                <c:pt idx="3461">
                  <c:v>58</c:v>
                </c:pt>
                <c:pt idx="3462">
                  <c:v>58</c:v>
                </c:pt>
                <c:pt idx="3463">
                  <c:v>58</c:v>
                </c:pt>
                <c:pt idx="3464">
                  <c:v>58</c:v>
                </c:pt>
                <c:pt idx="3465">
                  <c:v>58</c:v>
                </c:pt>
                <c:pt idx="3466">
                  <c:v>58</c:v>
                </c:pt>
                <c:pt idx="3467">
                  <c:v>58</c:v>
                </c:pt>
                <c:pt idx="3468">
                  <c:v>58</c:v>
                </c:pt>
                <c:pt idx="3469">
                  <c:v>58</c:v>
                </c:pt>
                <c:pt idx="3470">
                  <c:v>57.9</c:v>
                </c:pt>
                <c:pt idx="3471">
                  <c:v>57.9</c:v>
                </c:pt>
                <c:pt idx="3472">
                  <c:v>57.9</c:v>
                </c:pt>
                <c:pt idx="3473">
                  <c:v>57.9</c:v>
                </c:pt>
                <c:pt idx="3474">
                  <c:v>57.9</c:v>
                </c:pt>
                <c:pt idx="3475">
                  <c:v>57.9</c:v>
                </c:pt>
                <c:pt idx="3476">
                  <c:v>57.9</c:v>
                </c:pt>
                <c:pt idx="3477">
                  <c:v>57.9</c:v>
                </c:pt>
                <c:pt idx="3478">
                  <c:v>57.9</c:v>
                </c:pt>
                <c:pt idx="3479">
                  <c:v>57.9</c:v>
                </c:pt>
                <c:pt idx="3480">
                  <c:v>57.8</c:v>
                </c:pt>
                <c:pt idx="3481">
                  <c:v>57.8</c:v>
                </c:pt>
                <c:pt idx="3482">
                  <c:v>57.8</c:v>
                </c:pt>
                <c:pt idx="3483">
                  <c:v>57.8</c:v>
                </c:pt>
                <c:pt idx="3484">
                  <c:v>57.8</c:v>
                </c:pt>
                <c:pt idx="3485">
                  <c:v>57.8</c:v>
                </c:pt>
                <c:pt idx="3486">
                  <c:v>57.8</c:v>
                </c:pt>
                <c:pt idx="3487">
                  <c:v>57.8</c:v>
                </c:pt>
                <c:pt idx="3488">
                  <c:v>57.8</c:v>
                </c:pt>
                <c:pt idx="3489">
                  <c:v>57.7</c:v>
                </c:pt>
                <c:pt idx="3490">
                  <c:v>57.7</c:v>
                </c:pt>
                <c:pt idx="3491">
                  <c:v>57.7</c:v>
                </c:pt>
                <c:pt idx="3492">
                  <c:v>57.7</c:v>
                </c:pt>
                <c:pt idx="3493">
                  <c:v>57.7</c:v>
                </c:pt>
                <c:pt idx="3494">
                  <c:v>57.7</c:v>
                </c:pt>
                <c:pt idx="3495">
                  <c:v>57.7</c:v>
                </c:pt>
                <c:pt idx="3496">
                  <c:v>57.7</c:v>
                </c:pt>
                <c:pt idx="3497">
                  <c:v>57.7</c:v>
                </c:pt>
                <c:pt idx="3498">
                  <c:v>57.7</c:v>
                </c:pt>
                <c:pt idx="3499">
                  <c:v>57.6</c:v>
                </c:pt>
                <c:pt idx="3500">
                  <c:v>57.6</c:v>
                </c:pt>
                <c:pt idx="3501">
                  <c:v>57.6</c:v>
                </c:pt>
                <c:pt idx="3502">
                  <c:v>57.6</c:v>
                </c:pt>
                <c:pt idx="3503">
                  <c:v>57.6</c:v>
                </c:pt>
                <c:pt idx="3504">
                  <c:v>57.6</c:v>
                </c:pt>
                <c:pt idx="3505">
                  <c:v>57.6</c:v>
                </c:pt>
                <c:pt idx="3506">
                  <c:v>57.6</c:v>
                </c:pt>
                <c:pt idx="3507">
                  <c:v>57.6</c:v>
                </c:pt>
                <c:pt idx="3508">
                  <c:v>57.5</c:v>
                </c:pt>
                <c:pt idx="3509">
                  <c:v>57.5</c:v>
                </c:pt>
                <c:pt idx="3510">
                  <c:v>57.5</c:v>
                </c:pt>
                <c:pt idx="3511">
                  <c:v>57.5</c:v>
                </c:pt>
                <c:pt idx="3512">
                  <c:v>57.5</c:v>
                </c:pt>
                <c:pt idx="3513">
                  <c:v>57.5</c:v>
                </c:pt>
                <c:pt idx="3514">
                  <c:v>57.5</c:v>
                </c:pt>
                <c:pt idx="3515">
                  <c:v>57.5</c:v>
                </c:pt>
                <c:pt idx="3516">
                  <c:v>57.5</c:v>
                </c:pt>
                <c:pt idx="3517">
                  <c:v>57.4</c:v>
                </c:pt>
                <c:pt idx="3518">
                  <c:v>57.4</c:v>
                </c:pt>
                <c:pt idx="3519">
                  <c:v>57.4</c:v>
                </c:pt>
                <c:pt idx="3520">
                  <c:v>57.4</c:v>
                </c:pt>
                <c:pt idx="3521">
                  <c:v>57.4</c:v>
                </c:pt>
                <c:pt idx="3522">
                  <c:v>57.4</c:v>
                </c:pt>
                <c:pt idx="3523">
                  <c:v>57.4</c:v>
                </c:pt>
                <c:pt idx="3524">
                  <c:v>57.4</c:v>
                </c:pt>
                <c:pt idx="3525">
                  <c:v>57.4</c:v>
                </c:pt>
                <c:pt idx="3526">
                  <c:v>57.4</c:v>
                </c:pt>
                <c:pt idx="3527">
                  <c:v>57.3</c:v>
                </c:pt>
                <c:pt idx="3528">
                  <c:v>57.3</c:v>
                </c:pt>
                <c:pt idx="3529">
                  <c:v>57.3</c:v>
                </c:pt>
                <c:pt idx="3530">
                  <c:v>57.3</c:v>
                </c:pt>
                <c:pt idx="3531">
                  <c:v>57.3</c:v>
                </c:pt>
                <c:pt idx="3532">
                  <c:v>57.3</c:v>
                </c:pt>
                <c:pt idx="3533">
                  <c:v>57.3</c:v>
                </c:pt>
                <c:pt idx="3534">
                  <c:v>57.3</c:v>
                </c:pt>
                <c:pt idx="3535">
                  <c:v>57.3</c:v>
                </c:pt>
                <c:pt idx="3536">
                  <c:v>57.2</c:v>
                </c:pt>
                <c:pt idx="3537">
                  <c:v>57.2</c:v>
                </c:pt>
                <c:pt idx="3538">
                  <c:v>57.2</c:v>
                </c:pt>
                <c:pt idx="3539">
                  <c:v>57.2</c:v>
                </c:pt>
                <c:pt idx="3540">
                  <c:v>57.2</c:v>
                </c:pt>
                <c:pt idx="3541">
                  <c:v>57.2</c:v>
                </c:pt>
                <c:pt idx="3542">
                  <c:v>57.2</c:v>
                </c:pt>
                <c:pt idx="3543">
                  <c:v>57.2</c:v>
                </c:pt>
                <c:pt idx="3544">
                  <c:v>57.2</c:v>
                </c:pt>
                <c:pt idx="3545">
                  <c:v>57.1</c:v>
                </c:pt>
                <c:pt idx="3546">
                  <c:v>57.1</c:v>
                </c:pt>
                <c:pt idx="3547">
                  <c:v>57.1</c:v>
                </c:pt>
                <c:pt idx="3548">
                  <c:v>57.1</c:v>
                </c:pt>
                <c:pt idx="3549">
                  <c:v>57.1</c:v>
                </c:pt>
                <c:pt idx="3550">
                  <c:v>57.1</c:v>
                </c:pt>
                <c:pt idx="3551">
                  <c:v>57.1</c:v>
                </c:pt>
                <c:pt idx="3552">
                  <c:v>57.1</c:v>
                </c:pt>
                <c:pt idx="3553">
                  <c:v>57.1</c:v>
                </c:pt>
                <c:pt idx="3554">
                  <c:v>57.1</c:v>
                </c:pt>
                <c:pt idx="3555">
                  <c:v>57</c:v>
                </c:pt>
                <c:pt idx="3556">
                  <c:v>57</c:v>
                </c:pt>
                <c:pt idx="3557">
                  <c:v>57</c:v>
                </c:pt>
                <c:pt idx="3558">
                  <c:v>57</c:v>
                </c:pt>
                <c:pt idx="3559">
                  <c:v>57</c:v>
                </c:pt>
                <c:pt idx="3560">
                  <c:v>57</c:v>
                </c:pt>
                <c:pt idx="3561">
                  <c:v>57</c:v>
                </c:pt>
                <c:pt idx="3562">
                  <c:v>57</c:v>
                </c:pt>
                <c:pt idx="3563">
                  <c:v>57</c:v>
                </c:pt>
                <c:pt idx="3564">
                  <c:v>56.9</c:v>
                </c:pt>
                <c:pt idx="3565">
                  <c:v>56.9</c:v>
                </c:pt>
                <c:pt idx="3566">
                  <c:v>56.9</c:v>
                </c:pt>
                <c:pt idx="3567">
                  <c:v>56.9</c:v>
                </c:pt>
                <c:pt idx="3568">
                  <c:v>56.9</c:v>
                </c:pt>
                <c:pt idx="3569">
                  <c:v>56.9</c:v>
                </c:pt>
                <c:pt idx="3570">
                  <c:v>56.9</c:v>
                </c:pt>
                <c:pt idx="3571">
                  <c:v>56.9</c:v>
                </c:pt>
                <c:pt idx="3572">
                  <c:v>56.9</c:v>
                </c:pt>
                <c:pt idx="3573">
                  <c:v>56.9</c:v>
                </c:pt>
                <c:pt idx="3574">
                  <c:v>56.8</c:v>
                </c:pt>
                <c:pt idx="3575">
                  <c:v>56.8</c:v>
                </c:pt>
                <c:pt idx="3576">
                  <c:v>56.8</c:v>
                </c:pt>
                <c:pt idx="3577">
                  <c:v>56.8</c:v>
                </c:pt>
                <c:pt idx="3578">
                  <c:v>56.8</c:v>
                </c:pt>
                <c:pt idx="3579">
                  <c:v>56.8</c:v>
                </c:pt>
                <c:pt idx="3580">
                  <c:v>56.8</c:v>
                </c:pt>
                <c:pt idx="3581">
                  <c:v>56.8</c:v>
                </c:pt>
                <c:pt idx="3582">
                  <c:v>56.8</c:v>
                </c:pt>
                <c:pt idx="3583">
                  <c:v>56.7</c:v>
                </c:pt>
                <c:pt idx="3584">
                  <c:v>56.7</c:v>
                </c:pt>
                <c:pt idx="3585">
                  <c:v>56.7</c:v>
                </c:pt>
                <c:pt idx="3586">
                  <c:v>56.7</c:v>
                </c:pt>
                <c:pt idx="3587">
                  <c:v>56.7</c:v>
                </c:pt>
                <c:pt idx="3588">
                  <c:v>56.7</c:v>
                </c:pt>
                <c:pt idx="3589">
                  <c:v>56.7</c:v>
                </c:pt>
                <c:pt idx="3590">
                  <c:v>56.7</c:v>
                </c:pt>
                <c:pt idx="3591">
                  <c:v>56.7</c:v>
                </c:pt>
                <c:pt idx="3592">
                  <c:v>56.6</c:v>
                </c:pt>
                <c:pt idx="3593">
                  <c:v>56.6</c:v>
                </c:pt>
                <c:pt idx="3594">
                  <c:v>56.6</c:v>
                </c:pt>
                <c:pt idx="3595">
                  <c:v>56.6</c:v>
                </c:pt>
                <c:pt idx="3596">
                  <c:v>56.6</c:v>
                </c:pt>
                <c:pt idx="3597">
                  <c:v>56.6</c:v>
                </c:pt>
                <c:pt idx="3598">
                  <c:v>56.6</c:v>
                </c:pt>
                <c:pt idx="3599">
                  <c:v>56.6</c:v>
                </c:pt>
                <c:pt idx="3600">
                  <c:v>56.6</c:v>
                </c:pt>
                <c:pt idx="3601">
                  <c:v>56.6</c:v>
                </c:pt>
                <c:pt idx="3602">
                  <c:v>56.5</c:v>
                </c:pt>
                <c:pt idx="3603">
                  <c:v>56.5</c:v>
                </c:pt>
                <c:pt idx="3604">
                  <c:v>56.5</c:v>
                </c:pt>
                <c:pt idx="3605">
                  <c:v>56.5</c:v>
                </c:pt>
                <c:pt idx="3606">
                  <c:v>56.5</c:v>
                </c:pt>
                <c:pt idx="3607">
                  <c:v>56.5</c:v>
                </c:pt>
                <c:pt idx="3608">
                  <c:v>56.5</c:v>
                </c:pt>
                <c:pt idx="3609">
                  <c:v>56.5</c:v>
                </c:pt>
                <c:pt idx="3610">
                  <c:v>56.5</c:v>
                </c:pt>
                <c:pt idx="3611">
                  <c:v>56.5</c:v>
                </c:pt>
                <c:pt idx="3612">
                  <c:v>56.4</c:v>
                </c:pt>
                <c:pt idx="3613">
                  <c:v>56.4</c:v>
                </c:pt>
                <c:pt idx="3614">
                  <c:v>56.4</c:v>
                </c:pt>
                <c:pt idx="3615">
                  <c:v>56.4</c:v>
                </c:pt>
                <c:pt idx="3616">
                  <c:v>56.4</c:v>
                </c:pt>
                <c:pt idx="3617">
                  <c:v>56.4</c:v>
                </c:pt>
                <c:pt idx="3618">
                  <c:v>56.4</c:v>
                </c:pt>
                <c:pt idx="3619">
                  <c:v>56.4</c:v>
                </c:pt>
                <c:pt idx="3620">
                  <c:v>56.4</c:v>
                </c:pt>
                <c:pt idx="3621">
                  <c:v>56.3</c:v>
                </c:pt>
                <c:pt idx="3622">
                  <c:v>56.3</c:v>
                </c:pt>
                <c:pt idx="3623">
                  <c:v>56.3</c:v>
                </c:pt>
                <c:pt idx="3624">
                  <c:v>56.3</c:v>
                </c:pt>
                <c:pt idx="3625">
                  <c:v>56.3</c:v>
                </c:pt>
                <c:pt idx="3626">
                  <c:v>56.3</c:v>
                </c:pt>
                <c:pt idx="3627">
                  <c:v>56.3</c:v>
                </c:pt>
                <c:pt idx="3628">
                  <c:v>56.3</c:v>
                </c:pt>
                <c:pt idx="3629">
                  <c:v>56.3</c:v>
                </c:pt>
                <c:pt idx="3630">
                  <c:v>56.2</c:v>
                </c:pt>
                <c:pt idx="3631">
                  <c:v>56.2</c:v>
                </c:pt>
                <c:pt idx="3632">
                  <c:v>56.2</c:v>
                </c:pt>
                <c:pt idx="3633">
                  <c:v>56.2</c:v>
                </c:pt>
                <c:pt idx="3634">
                  <c:v>56.2</c:v>
                </c:pt>
                <c:pt idx="3635">
                  <c:v>56.2</c:v>
                </c:pt>
                <c:pt idx="3636">
                  <c:v>56.2</c:v>
                </c:pt>
                <c:pt idx="3637">
                  <c:v>56.2</c:v>
                </c:pt>
                <c:pt idx="3638">
                  <c:v>56.2</c:v>
                </c:pt>
                <c:pt idx="3639">
                  <c:v>56.2</c:v>
                </c:pt>
                <c:pt idx="3640">
                  <c:v>56.1</c:v>
                </c:pt>
                <c:pt idx="3641">
                  <c:v>56.1</c:v>
                </c:pt>
                <c:pt idx="3642">
                  <c:v>56.1</c:v>
                </c:pt>
                <c:pt idx="3643">
                  <c:v>56.1</c:v>
                </c:pt>
                <c:pt idx="3644">
                  <c:v>56.1</c:v>
                </c:pt>
                <c:pt idx="3645">
                  <c:v>56.1</c:v>
                </c:pt>
                <c:pt idx="3646">
                  <c:v>56.1</c:v>
                </c:pt>
                <c:pt idx="3647">
                  <c:v>56.1</c:v>
                </c:pt>
                <c:pt idx="3648">
                  <c:v>56.1</c:v>
                </c:pt>
                <c:pt idx="3649">
                  <c:v>56</c:v>
                </c:pt>
                <c:pt idx="3650">
                  <c:v>56</c:v>
                </c:pt>
                <c:pt idx="3651">
                  <c:v>56</c:v>
                </c:pt>
                <c:pt idx="3652">
                  <c:v>56</c:v>
                </c:pt>
                <c:pt idx="3653">
                  <c:v>56</c:v>
                </c:pt>
                <c:pt idx="3654">
                  <c:v>56</c:v>
                </c:pt>
                <c:pt idx="3655">
                  <c:v>56</c:v>
                </c:pt>
                <c:pt idx="3656">
                  <c:v>56</c:v>
                </c:pt>
                <c:pt idx="3657">
                  <c:v>56</c:v>
                </c:pt>
                <c:pt idx="3658">
                  <c:v>55.9</c:v>
                </c:pt>
                <c:pt idx="3659">
                  <c:v>55.9</c:v>
                </c:pt>
                <c:pt idx="3660">
                  <c:v>55.9</c:v>
                </c:pt>
                <c:pt idx="3661">
                  <c:v>55.9</c:v>
                </c:pt>
                <c:pt idx="3662">
                  <c:v>55.9</c:v>
                </c:pt>
                <c:pt idx="3663">
                  <c:v>55.9</c:v>
                </c:pt>
                <c:pt idx="3664">
                  <c:v>55.9</c:v>
                </c:pt>
                <c:pt idx="3665">
                  <c:v>55.9</c:v>
                </c:pt>
                <c:pt idx="3666">
                  <c:v>55.9</c:v>
                </c:pt>
                <c:pt idx="3667">
                  <c:v>55.9</c:v>
                </c:pt>
                <c:pt idx="3668">
                  <c:v>55.9</c:v>
                </c:pt>
                <c:pt idx="3669">
                  <c:v>55.8</c:v>
                </c:pt>
                <c:pt idx="3670">
                  <c:v>55.8</c:v>
                </c:pt>
                <c:pt idx="3671">
                  <c:v>55.8</c:v>
                </c:pt>
                <c:pt idx="3672">
                  <c:v>55.8</c:v>
                </c:pt>
                <c:pt idx="3673">
                  <c:v>55.8</c:v>
                </c:pt>
                <c:pt idx="3674">
                  <c:v>55.8</c:v>
                </c:pt>
                <c:pt idx="3675">
                  <c:v>55.8</c:v>
                </c:pt>
                <c:pt idx="3676">
                  <c:v>55.8</c:v>
                </c:pt>
                <c:pt idx="3677">
                  <c:v>55.8</c:v>
                </c:pt>
                <c:pt idx="3678">
                  <c:v>55.7</c:v>
                </c:pt>
                <c:pt idx="3679">
                  <c:v>55.7</c:v>
                </c:pt>
                <c:pt idx="3680">
                  <c:v>55.7</c:v>
                </c:pt>
                <c:pt idx="3681">
                  <c:v>55.7</c:v>
                </c:pt>
                <c:pt idx="3682">
                  <c:v>55.7</c:v>
                </c:pt>
                <c:pt idx="3683">
                  <c:v>55.7</c:v>
                </c:pt>
                <c:pt idx="3684">
                  <c:v>55.7</c:v>
                </c:pt>
                <c:pt idx="3685">
                  <c:v>55.7</c:v>
                </c:pt>
                <c:pt idx="3686">
                  <c:v>55.7</c:v>
                </c:pt>
                <c:pt idx="3687">
                  <c:v>55.6</c:v>
                </c:pt>
                <c:pt idx="3688">
                  <c:v>55.6</c:v>
                </c:pt>
                <c:pt idx="3689">
                  <c:v>55.6</c:v>
                </c:pt>
                <c:pt idx="3690">
                  <c:v>55.6</c:v>
                </c:pt>
                <c:pt idx="3691">
                  <c:v>55.6</c:v>
                </c:pt>
                <c:pt idx="3692">
                  <c:v>55.6</c:v>
                </c:pt>
                <c:pt idx="3693">
                  <c:v>55.6</c:v>
                </c:pt>
                <c:pt idx="3694">
                  <c:v>55.6</c:v>
                </c:pt>
                <c:pt idx="3695">
                  <c:v>55.6</c:v>
                </c:pt>
                <c:pt idx="3696">
                  <c:v>55.6</c:v>
                </c:pt>
                <c:pt idx="3697">
                  <c:v>55.5</c:v>
                </c:pt>
                <c:pt idx="3698">
                  <c:v>55.5</c:v>
                </c:pt>
                <c:pt idx="3699">
                  <c:v>55.5</c:v>
                </c:pt>
                <c:pt idx="3700">
                  <c:v>55.5</c:v>
                </c:pt>
                <c:pt idx="3701">
                  <c:v>55.5</c:v>
                </c:pt>
                <c:pt idx="3702">
                  <c:v>55.5</c:v>
                </c:pt>
                <c:pt idx="3703">
                  <c:v>55.5</c:v>
                </c:pt>
                <c:pt idx="3704">
                  <c:v>55.5</c:v>
                </c:pt>
                <c:pt idx="3705">
                  <c:v>55.5</c:v>
                </c:pt>
                <c:pt idx="3706">
                  <c:v>55.5</c:v>
                </c:pt>
                <c:pt idx="3707">
                  <c:v>55.4</c:v>
                </c:pt>
                <c:pt idx="3708">
                  <c:v>55.4</c:v>
                </c:pt>
                <c:pt idx="3709">
                  <c:v>55.4</c:v>
                </c:pt>
                <c:pt idx="3710">
                  <c:v>55.4</c:v>
                </c:pt>
                <c:pt idx="3711">
                  <c:v>55.4</c:v>
                </c:pt>
                <c:pt idx="3712">
                  <c:v>55.4</c:v>
                </c:pt>
                <c:pt idx="3713">
                  <c:v>55.4</c:v>
                </c:pt>
                <c:pt idx="3714">
                  <c:v>55.4</c:v>
                </c:pt>
                <c:pt idx="3715">
                  <c:v>55.4</c:v>
                </c:pt>
                <c:pt idx="3716">
                  <c:v>55.4</c:v>
                </c:pt>
                <c:pt idx="3717">
                  <c:v>55.3</c:v>
                </c:pt>
                <c:pt idx="3718">
                  <c:v>55.3</c:v>
                </c:pt>
                <c:pt idx="3719">
                  <c:v>55.3</c:v>
                </c:pt>
                <c:pt idx="3720">
                  <c:v>55.3</c:v>
                </c:pt>
                <c:pt idx="3721">
                  <c:v>55.3</c:v>
                </c:pt>
                <c:pt idx="3722">
                  <c:v>55.3</c:v>
                </c:pt>
                <c:pt idx="3723">
                  <c:v>55.3</c:v>
                </c:pt>
                <c:pt idx="3724">
                  <c:v>55.3</c:v>
                </c:pt>
                <c:pt idx="3725">
                  <c:v>55.3</c:v>
                </c:pt>
                <c:pt idx="3726">
                  <c:v>55.3</c:v>
                </c:pt>
                <c:pt idx="3727">
                  <c:v>55.2</c:v>
                </c:pt>
                <c:pt idx="3728">
                  <c:v>55.2</c:v>
                </c:pt>
                <c:pt idx="3729">
                  <c:v>55.2</c:v>
                </c:pt>
                <c:pt idx="3730">
                  <c:v>55.2</c:v>
                </c:pt>
                <c:pt idx="3731">
                  <c:v>55.2</c:v>
                </c:pt>
                <c:pt idx="3732">
                  <c:v>55.2</c:v>
                </c:pt>
                <c:pt idx="3733">
                  <c:v>55.2</c:v>
                </c:pt>
                <c:pt idx="3734">
                  <c:v>55.2</c:v>
                </c:pt>
                <c:pt idx="3735">
                  <c:v>55.2</c:v>
                </c:pt>
                <c:pt idx="3736">
                  <c:v>55.1</c:v>
                </c:pt>
                <c:pt idx="3737">
                  <c:v>55.1</c:v>
                </c:pt>
                <c:pt idx="3738">
                  <c:v>55.1</c:v>
                </c:pt>
                <c:pt idx="3739">
                  <c:v>55.1</c:v>
                </c:pt>
                <c:pt idx="3740">
                  <c:v>55.1</c:v>
                </c:pt>
                <c:pt idx="3741">
                  <c:v>55.1</c:v>
                </c:pt>
                <c:pt idx="3742">
                  <c:v>55.1</c:v>
                </c:pt>
                <c:pt idx="3743">
                  <c:v>55.1</c:v>
                </c:pt>
                <c:pt idx="3744">
                  <c:v>55.1</c:v>
                </c:pt>
                <c:pt idx="3745">
                  <c:v>55.1</c:v>
                </c:pt>
                <c:pt idx="3746">
                  <c:v>55</c:v>
                </c:pt>
                <c:pt idx="3747">
                  <c:v>55</c:v>
                </c:pt>
                <c:pt idx="3748">
                  <c:v>55</c:v>
                </c:pt>
                <c:pt idx="3749">
                  <c:v>55</c:v>
                </c:pt>
                <c:pt idx="3750">
                  <c:v>55</c:v>
                </c:pt>
                <c:pt idx="3751">
                  <c:v>55</c:v>
                </c:pt>
                <c:pt idx="3752">
                  <c:v>55</c:v>
                </c:pt>
                <c:pt idx="3753">
                  <c:v>55</c:v>
                </c:pt>
                <c:pt idx="3754">
                  <c:v>55</c:v>
                </c:pt>
                <c:pt idx="3755">
                  <c:v>54.9</c:v>
                </c:pt>
                <c:pt idx="3756">
                  <c:v>54.9</c:v>
                </c:pt>
                <c:pt idx="3757">
                  <c:v>54.9</c:v>
                </c:pt>
                <c:pt idx="3758">
                  <c:v>54.9</c:v>
                </c:pt>
                <c:pt idx="3759">
                  <c:v>54.9</c:v>
                </c:pt>
                <c:pt idx="3760">
                  <c:v>54.9</c:v>
                </c:pt>
                <c:pt idx="3761">
                  <c:v>54.9</c:v>
                </c:pt>
                <c:pt idx="3762">
                  <c:v>54.9</c:v>
                </c:pt>
                <c:pt idx="3763">
                  <c:v>54.9</c:v>
                </c:pt>
                <c:pt idx="3764">
                  <c:v>54.9</c:v>
                </c:pt>
                <c:pt idx="3765">
                  <c:v>54.8</c:v>
                </c:pt>
                <c:pt idx="3766">
                  <c:v>54.8</c:v>
                </c:pt>
                <c:pt idx="3767">
                  <c:v>54.8</c:v>
                </c:pt>
                <c:pt idx="3768">
                  <c:v>54.8</c:v>
                </c:pt>
                <c:pt idx="3769">
                  <c:v>54.8</c:v>
                </c:pt>
                <c:pt idx="3770">
                  <c:v>54.8</c:v>
                </c:pt>
                <c:pt idx="3771">
                  <c:v>54.8</c:v>
                </c:pt>
                <c:pt idx="3772">
                  <c:v>54.8</c:v>
                </c:pt>
                <c:pt idx="3773">
                  <c:v>54.8</c:v>
                </c:pt>
                <c:pt idx="3774">
                  <c:v>54.8</c:v>
                </c:pt>
                <c:pt idx="3775">
                  <c:v>54.7</c:v>
                </c:pt>
                <c:pt idx="3776">
                  <c:v>54.7</c:v>
                </c:pt>
                <c:pt idx="3777">
                  <c:v>54.7</c:v>
                </c:pt>
                <c:pt idx="3778">
                  <c:v>54.7</c:v>
                </c:pt>
                <c:pt idx="3779">
                  <c:v>54.7</c:v>
                </c:pt>
                <c:pt idx="3780">
                  <c:v>54.7</c:v>
                </c:pt>
                <c:pt idx="3781">
                  <c:v>54.7</c:v>
                </c:pt>
                <c:pt idx="3782">
                  <c:v>54.7</c:v>
                </c:pt>
                <c:pt idx="3783">
                  <c:v>54.7</c:v>
                </c:pt>
                <c:pt idx="3784">
                  <c:v>54.6</c:v>
                </c:pt>
                <c:pt idx="3785">
                  <c:v>54.6</c:v>
                </c:pt>
                <c:pt idx="3786">
                  <c:v>54.6</c:v>
                </c:pt>
                <c:pt idx="3787">
                  <c:v>54.6</c:v>
                </c:pt>
                <c:pt idx="3788">
                  <c:v>54.6</c:v>
                </c:pt>
                <c:pt idx="3789">
                  <c:v>54.6</c:v>
                </c:pt>
                <c:pt idx="3790">
                  <c:v>54.6</c:v>
                </c:pt>
                <c:pt idx="3791">
                  <c:v>54.6</c:v>
                </c:pt>
                <c:pt idx="3792">
                  <c:v>54.6</c:v>
                </c:pt>
                <c:pt idx="3793">
                  <c:v>54.6</c:v>
                </c:pt>
                <c:pt idx="3794">
                  <c:v>54.5</c:v>
                </c:pt>
                <c:pt idx="3795">
                  <c:v>54.5</c:v>
                </c:pt>
                <c:pt idx="3796">
                  <c:v>54.5</c:v>
                </c:pt>
                <c:pt idx="3797">
                  <c:v>54.5</c:v>
                </c:pt>
                <c:pt idx="3798">
                  <c:v>54.5</c:v>
                </c:pt>
                <c:pt idx="3799">
                  <c:v>54.5</c:v>
                </c:pt>
                <c:pt idx="3800">
                  <c:v>54.5</c:v>
                </c:pt>
                <c:pt idx="3801">
                  <c:v>54.5</c:v>
                </c:pt>
                <c:pt idx="3802">
                  <c:v>54.5</c:v>
                </c:pt>
                <c:pt idx="3803">
                  <c:v>54.4</c:v>
                </c:pt>
                <c:pt idx="3804">
                  <c:v>54.4</c:v>
                </c:pt>
                <c:pt idx="3805">
                  <c:v>54.4</c:v>
                </c:pt>
                <c:pt idx="3806">
                  <c:v>54.4</c:v>
                </c:pt>
                <c:pt idx="3807">
                  <c:v>54.4</c:v>
                </c:pt>
                <c:pt idx="3808">
                  <c:v>54.4</c:v>
                </c:pt>
                <c:pt idx="3809">
                  <c:v>54.4</c:v>
                </c:pt>
                <c:pt idx="3810">
                  <c:v>54.4</c:v>
                </c:pt>
                <c:pt idx="3811">
                  <c:v>54.4</c:v>
                </c:pt>
                <c:pt idx="3812">
                  <c:v>54.4</c:v>
                </c:pt>
                <c:pt idx="3813">
                  <c:v>54.4</c:v>
                </c:pt>
                <c:pt idx="3814">
                  <c:v>54.3</c:v>
                </c:pt>
                <c:pt idx="3815">
                  <c:v>54.3</c:v>
                </c:pt>
                <c:pt idx="3816">
                  <c:v>54.3</c:v>
                </c:pt>
                <c:pt idx="3817">
                  <c:v>54.3</c:v>
                </c:pt>
                <c:pt idx="3818">
                  <c:v>54.3</c:v>
                </c:pt>
                <c:pt idx="3819">
                  <c:v>54.3</c:v>
                </c:pt>
                <c:pt idx="3820">
                  <c:v>54.3</c:v>
                </c:pt>
                <c:pt idx="3821">
                  <c:v>54.3</c:v>
                </c:pt>
                <c:pt idx="3822">
                  <c:v>54.3</c:v>
                </c:pt>
                <c:pt idx="3823">
                  <c:v>54.2</c:v>
                </c:pt>
                <c:pt idx="3824">
                  <c:v>54.2</c:v>
                </c:pt>
                <c:pt idx="3825">
                  <c:v>54.2</c:v>
                </c:pt>
                <c:pt idx="3826">
                  <c:v>54.2</c:v>
                </c:pt>
                <c:pt idx="3827">
                  <c:v>54.2</c:v>
                </c:pt>
                <c:pt idx="3828">
                  <c:v>54.2</c:v>
                </c:pt>
                <c:pt idx="3829">
                  <c:v>54.2</c:v>
                </c:pt>
                <c:pt idx="3830">
                  <c:v>54.2</c:v>
                </c:pt>
                <c:pt idx="3831">
                  <c:v>54.2</c:v>
                </c:pt>
                <c:pt idx="3832">
                  <c:v>54.2</c:v>
                </c:pt>
                <c:pt idx="3833">
                  <c:v>54.1</c:v>
                </c:pt>
                <c:pt idx="3834">
                  <c:v>54.1</c:v>
                </c:pt>
                <c:pt idx="3835">
                  <c:v>54.1</c:v>
                </c:pt>
                <c:pt idx="3836">
                  <c:v>54.1</c:v>
                </c:pt>
                <c:pt idx="3837">
                  <c:v>54.1</c:v>
                </c:pt>
                <c:pt idx="3838">
                  <c:v>54.1</c:v>
                </c:pt>
                <c:pt idx="3839">
                  <c:v>54.1</c:v>
                </c:pt>
                <c:pt idx="3840">
                  <c:v>54.1</c:v>
                </c:pt>
                <c:pt idx="3841">
                  <c:v>54.1</c:v>
                </c:pt>
                <c:pt idx="3842">
                  <c:v>54.1</c:v>
                </c:pt>
                <c:pt idx="3843">
                  <c:v>54</c:v>
                </c:pt>
                <c:pt idx="3844">
                  <c:v>54</c:v>
                </c:pt>
                <c:pt idx="3845">
                  <c:v>54</c:v>
                </c:pt>
                <c:pt idx="3846">
                  <c:v>54</c:v>
                </c:pt>
                <c:pt idx="3847">
                  <c:v>54</c:v>
                </c:pt>
                <c:pt idx="3848">
                  <c:v>54</c:v>
                </c:pt>
                <c:pt idx="3849">
                  <c:v>54</c:v>
                </c:pt>
                <c:pt idx="3850">
                  <c:v>54</c:v>
                </c:pt>
                <c:pt idx="3851">
                  <c:v>54</c:v>
                </c:pt>
                <c:pt idx="3852">
                  <c:v>53.9</c:v>
                </c:pt>
                <c:pt idx="3853">
                  <c:v>53.9</c:v>
                </c:pt>
                <c:pt idx="3854">
                  <c:v>53.9</c:v>
                </c:pt>
                <c:pt idx="3855">
                  <c:v>53.9</c:v>
                </c:pt>
                <c:pt idx="3856">
                  <c:v>53.9</c:v>
                </c:pt>
                <c:pt idx="3857">
                  <c:v>53.9</c:v>
                </c:pt>
                <c:pt idx="3858">
                  <c:v>53.9</c:v>
                </c:pt>
                <c:pt idx="3859">
                  <c:v>53.9</c:v>
                </c:pt>
                <c:pt idx="3860">
                  <c:v>53.9</c:v>
                </c:pt>
                <c:pt idx="3861">
                  <c:v>53.9</c:v>
                </c:pt>
                <c:pt idx="3862">
                  <c:v>53.8</c:v>
                </c:pt>
                <c:pt idx="3863">
                  <c:v>53.8</c:v>
                </c:pt>
                <c:pt idx="3864">
                  <c:v>53.8</c:v>
                </c:pt>
                <c:pt idx="3865">
                  <c:v>53.8</c:v>
                </c:pt>
                <c:pt idx="3866">
                  <c:v>53.8</c:v>
                </c:pt>
                <c:pt idx="3867">
                  <c:v>53.8</c:v>
                </c:pt>
                <c:pt idx="3868">
                  <c:v>53.8</c:v>
                </c:pt>
                <c:pt idx="3869">
                  <c:v>53.8</c:v>
                </c:pt>
                <c:pt idx="3870">
                  <c:v>53.8</c:v>
                </c:pt>
                <c:pt idx="3871">
                  <c:v>53.8</c:v>
                </c:pt>
                <c:pt idx="3872">
                  <c:v>53.8</c:v>
                </c:pt>
                <c:pt idx="3873">
                  <c:v>53.7</c:v>
                </c:pt>
                <c:pt idx="3874">
                  <c:v>53.7</c:v>
                </c:pt>
                <c:pt idx="3875">
                  <c:v>53.7</c:v>
                </c:pt>
                <c:pt idx="3876">
                  <c:v>53.7</c:v>
                </c:pt>
                <c:pt idx="3877">
                  <c:v>53.7</c:v>
                </c:pt>
                <c:pt idx="3878">
                  <c:v>53.7</c:v>
                </c:pt>
                <c:pt idx="3879">
                  <c:v>53.7</c:v>
                </c:pt>
                <c:pt idx="3880">
                  <c:v>53.7</c:v>
                </c:pt>
                <c:pt idx="3881">
                  <c:v>53.7</c:v>
                </c:pt>
                <c:pt idx="3882">
                  <c:v>53.7</c:v>
                </c:pt>
                <c:pt idx="3883">
                  <c:v>53.6</c:v>
                </c:pt>
                <c:pt idx="3884">
                  <c:v>53.6</c:v>
                </c:pt>
                <c:pt idx="3885">
                  <c:v>53.6</c:v>
                </c:pt>
                <c:pt idx="3886">
                  <c:v>53.6</c:v>
                </c:pt>
                <c:pt idx="3887">
                  <c:v>53.6</c:v>
                </c:pt>
                <c:pt idx="3888">
                  <c:v>53.6</c:v>
                </c:pt>
                <c:pt idx="3889">
                  <c:v>53.6</c:v>
                </c:pt>
                <c:pt idx="3890">
                  <c:v>53.6</c:v>
                </c:pt>
                <c:pt idx="3891">
                  <c:v>53.6</c:v>
                </c:pt>
                <c:pt idx="3892">
                  <c:v>53.6</c:v>
                </c:pt>
                <c:pt idx="3893">
                  <c:v>53.5</c:v>
                </c:pt>
                <c:pt idx="3894">
                  <c:v>53.5</c:v>
                </c:pt>
                <c:pt idx="3895">
                  <c:v>53.5</c:v>
                </c:pt>
                <c:pt idx="3896">
                  <c:v>53.5</c:v>
                </c:pt>
                <c:pt idx="3897">
                  <c:v>53.5</c:v>
                </c:pt>
                <c:pt idx="3898">
                  <c:v>53.5</c:v>
                </c:pt>
                <c:pt idx="3899">
                  <c:v>53.5</c:v>
                </c:pt>
                <c:pt idx="3900">
                  <c:v>53.5</c:v>
                </c:pt>
                <c:pt idx="3901">
                  <c:v>53.5</c:v>
                </c:pt>
                <c:pt idx="3902">
                  <c:v>53.5</c:v>
                </c:pt>
                <c:pt idx="3903">
                  <c:v>53.4</c:v>
                </c:pt>
                <c:pt idx="3904">
                  <c:v>53.4</c:v>
                </c:pt>
                <c:pt idx="3905">
                  <c:v>53.4</c:v>
                </c:pt>
                <c:pt idx="3906">
                  <c:v>53.4</c:v>
                </c:pt>
                <c:pt idx="3907">
                  <c:v>53.4</c:v>
                </c:pt>
                <c:pt idx="3908">
                  <c:v>53.4</c:v>
                </c:pt>
                <c:pt idx="3909">
                  <c:v>53.4</c:v>
                </c:pt>
                <c:pt idx="3910">
                  <c:v>53.4</c:v>
                </c:pt>
                <c:pt idx="3911">
                  <c:v>53.4</c:v>
                </c:pt>
                <c:pt idx="3912">
                  <c:v>53.4</c:v>
                </c:pt>
                <c:pt idx="3913">
                  <c:v>53.3</c:v>
                </c:pt>
                <c:pt idx="3914">
                  <c:v>53.3</c:v>
                </c:pt>
                <c:pt idx="3915">
                  <c:v>53.3</c:v>
                </c:pt>
                <c:pt idx="3916">
                  <c:v>53.3</c:v>
                </c:pt>
                <c:pt idx="3917">
                  <c:v>53.3</c:v>
                </c:pt>
                <c:pt idx="3918">
                  <c:v>53.3</c:v>
                </c:pt>
                <c:pt idx="3919">
                  <c:v>53.3</c:v>
                </c:pt>
                <c:pt idx="3920">
                  <c:v>53.3</c:v>
                </c:pt>
                <c:pt idx="3921">
                  <c:v>53.3</c:v>
                </c:pt>
                <c:pt idx="3922">
                  <c:v>53.3</c:v>
                </c:pt>
                <c:pt idx="3923">
                  <c:v>53.2</c:v>
                </c:pt>
                <c:pt idx="3924">
                  <c:v>53.2</c:v>
                </c:pt>
                <c:pt idx="3925">
                  <c:v>53.2</c:v>
                </c:pt>
                <c:pt idx="3926">
                  <c:v>53.2</c:v>
                </c:pt>
                <c:pt idx="3927">
                  <c:v>53.2</c:v>
                </c:pt>
                <c:pt idx="3928">
                  <c:v>53.2</c:v>
                </c:pt>
                <c:pt idx="3929">
                  <c:v>53.2</c:v>
                </c:pt>
                <c:pt idx="3930">
                  <c:v>53.2</c:v>
                </c:pt>
                <c:pt idx="3931">
                  <c:v>53.2</c:v>
                </c:pt>
                <c:pt idx="3932">
                  <c:v>53.1</c:v>
                </c:pt>
                <c:pt idx="3933">
                  <c:v>53.1</c:v>
                </c:pt>
                <c:pt idx="3934">
                  <c:v>53.1</c:v>
                </c:pt>
                <c:pt idx="3935">
                  <c:v>53.1</c:v>
                </c:pt>
                <c:pt idx="3936">
                  <c:v>53.1</c:v>
                </c:pt>
                <c:pt idx="3937">
                  <c:v>53.1</c:v>
                </c:pt>
                <c:pt idx="3938">
                  <c:v>53.1</c:v>
                </c:pt>
                <c:pt idx="3939">
                  <c:v>53.1</c:v>
                </c:pt>
                <c:pt idx="3940">
                  <c:v>53.1</c:v>
                </c:pt>
                <c:pt idx="3941">
                  <c:v>53.1</c:v>
                </c:pt>
                <c:pt idx="3942">
                  <c:v>53.1</c:v>
                </c:pt>
                <c:pt idx="3943">
                  <c:v>53</c:v>
                </c:pt>
                <c:pt idx="3944">
                  <c:v>53</c:v>
                </c:pt>
                <c:pt idx="3945">
                  <c:v>53</c:v>
                </c:pt>
                <c:pt idx="3946">
                  <c:v>53</c:v>
                </c:pt>
                <c:pt idx="3947">
                  <c:v>53</c:v>
                </c:pt>
                <c:pt idx="3948">
                  <c:v>53</c:v>
                </c:pt>
                <c:pt idx="3949">
                  <c:v>53</c:v>
                </c:pt>
                <c:pt idx="3950">
                  <c:v>53</c:v>
                </c:pt>
                <c:pt idx="3951">
                  <c:v>53</c:v>
                </c:pt>
                <c:pt idx="3952">
                  <c:v>53</c:v>
                </c:pt>
                <c:pt idx="3953">
                  <c:v>52.9</c:v>
                </c:pt>
                <c:pt idx="3954">
                  <c:v>52.9</c:v>
                </c:pt>
                <c:pt idx="3955">
                  <c:v>52.9</c:v>
                </c:pt>
                <c:pt idx="3956">
                  <c:v>52.9</c:v>
                </c:pt>
                <c:pt idx="3957">
                  <c:v>52.9</c:v>
                </c:pt>
                <c:pt idx="3958">
                  <c:v>52.9</c:v>
                </c:pt>
                <c:pt idx="3959">
                  <c:v>52.9</c:v>
                </c:pt>
                <c:pt idx="3960">
                  <c:v>52.9</c:v>
                </c:pt>
                <c:pt idx="3961">
                  <c:v>52.9</c:v>
                </c:pt>
                <c:pt idx="3962">
                  <c:v>52.9</c:v>
                </c:pt>
                <c:pt idx="3963">
                  <c:v>52.9</c:v>
                </c:pt>
                <c:pt idx="3964">
                  <c:v>52.8</c:v>
                </c:pt>
                <c:pt idx="3965">
                  <c:v>52.8</c:v>
                </c:pt>
                <c:pt idx="3966">
                  <c:v>52.8</c:v>
                </c:pt>
                <c:pt idx="3967">
                  <c:v>52.8</c:v>
                </c:pt>
                <c:pt idx="3968">
                  <c:v>52.8</c:v>
                </c:pt>
                <c:pt idx="3969">
                  <c:v>52.8</c:v>
                </c:pt>
                <c:pt idx="3970">
                  <c:v>52.8</c:v>
                </c:pt>
                <c:pt idx="3971">
                  <c:v>52.8</c:v>
                </c:pt>
                <c:pt idx="3972">
                  <c:v>52.8</c:v>
                </c:pt>
                <c:pt idx="3973">
                  <c:v>52.8</c:v>
                </c:pt>
                <c:pt idx="3974">
                  <c:v>52.7</c:v>
                </c:pt>
                <c:pt idx="3975">
                  <c:v>52.7</c:v>
                </c:pt>
                <c:pt idx="3976">
                  <c:v>52.7</c:v>
                </c:pt>
                <c:pt idx="3977">
                  <c:v>52.7</c:v>
                </c:pt>
                <c:pt idx="3978">
                  <c:v>52.7</c:v>
                </c:pt>
                <c:pt idx="3979">
                  <c:v>52.7</c:v>
                </c:pt>
                <c:pt idx="3980">
                  <c:v>52.7</c:v>
                </c:pt>
                <c:pt idx="3981">
                  <c:v>52.7</c:v>
                </c:pt>
                <c:pt idx="3982">
                  <c:v>52.7</c:v>
                </c:pt>
                <c:pt idx="3983">
                  <c:v>52.7</c:v>
                </c:pt>
                <c:pt idx="3984">
                  <c:v>52.6</c:v>
                </c:pt>
                <c:pt idx="3985">
                  <c:v>52.6</c:v>
                </c:pt>
                <c:pt idx="3986">
                  <c:v>52.6</c:v>
                </c:pt>
                <c:pt idx="3987">
                  <c:v>52.6</c:v>
                </c:pt>
                <c:pt idx="3988">
                  <c:v>52.6</c:v>
                </c:pt>
                <c:pt idx="3989">
                  <c:v>52.6</c:v>
                </c:pt>
                <c:pt idx="3990">
                  <c:v>52.6</c:v>
                </c:pt>
                <c:pt idx="3991">
                  <c:v>52.6</c:v>
                </c:pt>
                <c:pt idx="3992">
                  <c:v>52.6</c:v>
                </c:pt>
                <c:pt idx="3993">
                  <c:v>52.6</c:v>
                </c:pt>
                <c:pt idx="3994">
                  <c:v>52.5</c:v>
                </c:pt>
                <c:pt idx="3995">
                  <c:v>52.5</c:v>
                </c:pt>
                <c:pt idx="3996">
                  <c:v>52.5</c:v>
                </c:pt>
                <c:pt idx="3997">
                  <c:v>52.5</c:v>
                </c:pt>
                <c:pt idx="3998">
                  <c:v>52.5</c:v>
                </c:pt>
                <c:pt idx="3999">
                  <c:v>52.5</c:v>
                </c:pt>
                <c:pt idx="4000">
                  <c:v>52.5</c:v>
                </c:pt>
                <c:pt idx="4001">
                  <c:v>52.5</c:v>
                </c:pt>
                <c:pt idx="4002">
                  <c:v>52.5</c:v>
                </c:pt>
                <c:pt idx="4003">
                  <c:v>52.5</c:v>
                </c:pt>
                <c:pt idx="4004">
                  <c:v>52.4</c:v>
                </c:pt>
                <c:pt idx="4005">
                  <c:v>52.4</c:v>
                </c:pt>
                <c:pt idx="4006">
                  <c:v>52.4</c:v>
                </c:pt>
                <c:pt idx="4007">
                  <c:v>52.4</c:v>
                </c:pt>
                <c:pt idx="4008">
                  <c:v>52.4</c:v>
                </c:pt>
                <c:pt idx="4009">
                  <c:v>52.4</c:v>
                </c:pt>
                <c:pt idx="4010">
                  <c:v>52.4</c:v>
                </c:pt>
                <c:pt idx="4011">
                  <c:v>52.4</c:v>
                </c:pt>
                <c:pt idx="4012">
                  <c:v>52.4</c:v>
                </c:pt>
                <c:pt idx="4013">
                  <c:v>52.4</c:v>
                </c:pt>
                <c:pt idx="4014">
                  <c:v>52.4</c:v>
                </c:pt>
                <c:pt idx="4015">
                  <c:v>52.3</c:v>
                </c:pt>
                <c:pt idx="4016">
                  <c:v>52.3</c:v>
                </c:pt>
                <c:pt idx="4017">
                  <c:v>52.3</c:v>
                </c:pt>
                <c:pt idx="4018">
                  <c:v>52.3</c:v>
                </c:pt>
                <c:pt idx="4019">
                  <c:v>52.3</c:v>
                </c:pt>
                <c:pt idx="4020">
                  <c:v>52.3</c:v>
                </c:pt>
                <c:pt idx="4021">
                  <c:v>52.3</c:v>
                </c:pt>
                <c:pt idx="4022">
                  <c:v>52.3</c:v>
                </c:pt>
                <c:pt idx="4023">
                  <c:v>52.3</c:v>
                </c:pt>
                <c:pt idx="4024">
                  <c:v>52.3</c:v>
                </c:pt>
                <c:pt idx="4025">
                  <c:v>52.2</c:v>
                </c:pt>
                <c:pt idx="4026">
                  <c:v>52.2</c:v>
                </c:pt>
                <c:pt idx="4027">
                  <c:v>52.2</c:v>
                </c:pt>
                <c:pt idx="4028">
                  <c:v>52.2</c:v>
                </c:pt>
                <c:pt idx="4029">
                  <c:v>52.2</c:v>
                </c:pt>
                <c:pt idx="4030">
                  <c:v>52.2</c:v>
                </c:pt>
                <c:pt idx="4031">
                  <c:v>52.2</c:v>
                </c:pt>
                <c:pt idx="4032">
                  <c:v>52.2</c:v>
                </c:pt>
                <c:pt idx="4033">
                  <c:v>52.2</c:v>
                </c:pt>
                <c:pt idx="4034">
                  <c:v>52.2</c:v>
                </c:pt>
                <c:pt idx="4035">
                  <c:v>52.1</c:v>
                </c:pt>
                <c:pt idx="4036">
                  <c:v>52.1</c:v>
                </c:pt>
                <c:pt idx="4037">
                  <c:v>52.1</c:v>
                </c:pt>
                <c:pt idx="4038">
                  <c:v>52.1</c:v>
                </c:pt>
                <c:pt idx="4039">
                  <c:v>52.1</c:v>
                </c:pt>
                <c:pt idx="4040">
                  <c:v>52.1</c:v>
                </c:pt>
                <c:pt idx="4041">
                  <c:v>52.1</c:v>
                </c:pt>
                <c:pt idx="4042">
                  <c:v>52.1</c:v>
                </c:pt>
                <c:pt idx="4043">
                  <c:v>52.1</c:v>
                </c:pt>
                <c:pt idx="4044">
                  <c:v>52.1</c:v>
                </c:pt>
                <c:pt idx="4045">
                  <c:v>52.1</c:v>
                </c:pt>
                <c:pt idx="4046">
                  <c:v>52</c:v>
                </c:pt>
                <c:pt idx="4047">
                  <c:v>52</c:v>
                </c:pt>
                <c:pt idx="4048">
                  <c:v>52</c:v>
                </c:pt>
                <c:pt idx="4049">
                  <c:v>52</c:v>
                </c:pt>
                <c:pt idx="4050">
                  <c:v>52</c:v>
                </c:pt>
                <c:pt idx="4051">
                  <c:v>52</c:v>
                </c:pt>
                <c:pt idx="4052">
                  <c:v>52</c:v>
                </c:pt>
                <c:pt idx="4053">
                  <c:v>52</c:v>
                </c:pt>
                <c:pt idx="4054">
                  <c:v>52</c:v>
                </c:pt>
                <c:pt idx="4055">
                  <c:v>52</c:v>
                </c:pt>
                <c:pt idx="4056">
                  <c:v>51.9</c:v>
                </c:pt>
                <c:pt idx="4057">
                  <c:v>51.9</c:v>
                </c:pt>
                <c:pt idx="4058">
                  <c:v>51.9</c:v>
                </c:pt>
                <c:pt idx="4059">
                  <c:v>51.9</c:v>
                </c:pt>
                <c:pt idx="4060">
                  <c:v>51.9</c:v>
                </c:pt>
                <c:pt idx="4061">
                  <c:v>51.9</c:v>
                </c:pt>
                <c:pt idx="4062">
                  <c:v>51.9</c:v>
                </c:pt>
                <c:pt idx="4063">
                  <c:v>51.9</c:v>
                </c:pt>
                <c:pt idx="4064">
                  <c:v>51.9</c:v>
                </c:pt>
                <c:pt idx="4065">
                  <c:v>51.9</c:v>
                </c:pt>
                <c:pt idx="4066">
                  <c:v>51.9</c:v>
                </c:pt>
                <c:pt idx="4067">
                  <c:v>51.8</c:v>
                </c:pt>
                <c:pt idx="4068">
                  <c:v>51.8</c:v>
                </c:pt>
                <c:pt idx="4069">
                  <c:v>51.8</c:v>
                </c:pt>
                <c:pt idx="4070">
                  <c:v>51.8</c:v>
                </c:pt>
                <c:pt idx="4071">
                  <c:v>51.8</c:v>
                </c:pt>
                <c:pt idx="4072">
                  <c:v>51.8</c:v>
                </c:pt>
                <c:pt idx="4073">
                  <c:v>51.8</c:v>
                </c:pt>
                <c:pt idx="4074">
                  <c:v>51.8</c:v>
                </c:pt>
                <c:pt idx="4075">
                  <c:v>51.8</c:v>
                </c:pt>
                <c:pt idx="4076">
                  <c:v>51.8</c:v>
                </c:pt>
                <c:pt idx="4077">
                  <c:v>51.7</c:v>
                </c:pt>
                <c:pt idx="4078">
                  <c:v>51.7</c:v>
                </c:pt>
                <c:pt idx="4079">
                  <c:v>51.7</c:v>
                </c:pt>
                <c:pt idx="4080">
                  <c:v>51.7</c:v>
                </c:pt>
                <c:pt idx="4081">
                  <c:v>51.7</c:v>
                </c:pt>
                <c:pt idx="4082">
                  <c:v>51.7</c:v>
                </c:pt>
                <c:pt idx="4083">
                  <c:v>51.7</c:v>
                </c:pt>
                <c:pt idx="4084">
                  <c:v>51.7</c:v>
                </c:pt>
                <c:pt idx="4085">
                  <c:v>51.7</c:v>
                </c:pt>
                <c:pt idx="4086">
                  <c:v>51.7</c:v>
                </c:pt>
                <c:pt idx="4087">
                  <c:v>51.7</c:v>
                </c:pt>
                <c:pt idx="4088">
                  <c:v>51.6</c:v>
                </c:pt>
                <c:pt idx="4089">
                  <c:v>51.6</c:v>
                </c:pt>
                <c:pt idx="4090">
                  <c:v>51.6</c:v>
                </c:pt>
                <c:pt idx="4091">
                  <c:v>51.6</c:v>
                </c:pt>
                <c:pt idx="4092">
                  <c:v>51.6</c:v>
                </c:pt>
                <c:pt idx="4093">
                  <c:v>51.6</c:v>
                </c:pt>
                <c:pt idx="4094">
                  <c:v>51.6</c:v>
                </c:pt>
                <c:pt idx="4095">
                  <c:v>51.6</c:v>
                </c:pt>
                <c:pt idx="4096">
                  <c:v>51.6</c:v>
                </c:pt>
                <c:pt idx="4097">
                  <c:v>51.6</c:v>
                </c:pt>
                <c:pt idx="4098">
                  <c:v>51.6</c:v>
                </c:pt>
                <c:pt idx="4099">
                  <c:v>51.5</c:v>
                </c:pt>
                <c:pt idx="4100">
                  <c:v>51.5</c:v>
                </c:pt>
                <c:pt idx="4101">
                  <c:v>51.5</c:v>
                </c:pt>
                <c:pt idx="4102">
                  <c:v>51.5</c:v>
                </c:pt>
                <c:pt idx="4103">
                  <c:v>51.5</c:v>
                </c:pt>
                <c:pt idx="4104">
                  <c:v>51.5</c:v>
                </c:pt>
                <c:pt idx="4105">
                  <c:v>51.5</c:v>
                </c:pt>
                <c:pt idx="4106">
                  <c:v>51.5</c:v>
                </c:pt>
                <c:pt idx="4107">
                  <c:v>51.5</c:v>
                </c:pt>
                <c:pt idx="4108">
                  <c:v>51.5</c:v>
                </c:pt>
                <c:pt idx="4109">
                  <c:v>51.5</c:v>
                </c:pt>
                <c:pt idx="4110">
                  <c:v>51.4</c:v>
                </c:pt>
                <c:pt idx="4111">
                  <c:v>51.4</c:v>
                </c:pt>
                <c:pt idx="4112">
                  <c:v>51.4</c:v>
                </c:pt>
                <c:pt idx="4113">
                  <c:v>51.4</c:v>
                </c:pt>
                <c:pt idx="4114">
                  <c:v>51.4</c:v>
                </c:pt>
                <c:pt idx="4115">
                  <c:v>51.4</c:v>
                </c:pt>
                <c:pt idx="4116">
                  <c:v>51.4</c:v>
                </c:pt>
                <c:pt idx="4117">
                  <c:v>51.4</c:v>
                </c:pt>
                <c:pt idx="4118">
                  <c:v>51.4</c:v>
                </c:pt>
                <c:pt idx="4119">
                  <c:v>51.4</c:v>
                </c:pt>
                <c:pt idx="4120">
                  <c:v>51.3</c:v>
                </c:pt>
                <c:pt idx="4121">
                  <c:v>51.3</c:v>
                </c:pt>
                <c:pt idx="4122">
                  <c:v>51.3</c:v>
                </c:pt>
                <c:pt idx="4123">
                  <c:v>51.3</c:v>
                </c:pt>
                <c:pt idx="4124">
                  <c:v>51.3</c:v>
                </c:pt>
                <c:pt idx="4125">
                  <c:v>51.3</c:v>
                </c:pt>
                <c:pt idx="4126">
                  <c:v>51.3</c:v>
                </c:pt>
                <c:pt idx="4127">
                  <c:v>51.3</c:v>
                </c:pt>
                <c:pt idx="4128">
                  <c:v>51.3</c:v>
                </c:pt>
                <c:pt idx="4129">
                  <c:v>51.3</c:v>
                </c:pt>
                <c:pt idx="4130">
                  <c:v>51.2</c:v>
                </c:pt>
                <c:pt idx="4131">
                  <c:v>51.2</c:v>
                </c:pt>
                <c:pt idx="4132">
                  <c:v>51.2</c:v>
                </c:pt>
                <c:pt idx="4133">
                  <c:v>51.2</c:v>
                </c:pt>
                <c:pt idx="4134">
                  <c:v>51.2</c:v>
                </c:pt>
                <c:pt idx="4135">
                  <c:v>51.2</c:v>
                </c:pt>
                <c:pt idx="4136">
                  <c:v>51.2</c:v>
                </c:pt>
                <c:pt idx="4137">
                  <c:v>51.2</c:v>
                </c:pt>
                <c:pt idx="4138">
                  <c:v>51.2</c:v>
                </c:pt>
                <c:pt idx="4139">
                  <c:v>51.2</c:v>
                </c:pt>
                <c:pt idx="4140">
                  <c:v>51.1</c:v>
                </c:pt>
                <c:pt idx="4141">
                  <c:v>51.1</c:v>
                </c:pt>
                <c:pt idx="4142">
                  <c:v>51.1</c:v>
                </c:pt>
                <c:pt idx="4143">
                  <c:v>51.1</c:v>
                </c:pt>
                <c:pt idx="4144">
                  <c:v>51.1</c:v>
                </c:pt>
                <c:pt idx="4145">
                  <c:v>51.1</c:v>
                </c:pt>
                <c:pt idx="4146">
                  <c:v>51.1</c:v>
                </c:pt>
                <c:pt idx="4147">
                  <c:v>51.1</c:v>
                </c:pt>
                <c:pt idx="4148">
                  <c:v>51.1</c:v>
                </c:pt>
                <c:pt idx="4149">
                  <c:v>51.1</c:v>
                </c:pt>
                <c:pt idx="4150">
                  <c:v>51.1</c:v>
                </c:pt>
                <c:pt idx="4151">
                  <c:v>51</c:v>
                </c:pt>
                <c:pt idx="4152">
                  <c:v>51</c:v>
                </c:pt>
                <c:pt idx="4153">
                  <c:v>51</c:v>
                </c:pt>
                <c:pt idx="4154">
                  <c:v>51</c:v>
                </c:pt>
                <c:pt idx="4155">
                  <c:v>51</c:v>
                </c:pt>
                <c:pt idx="4156">
                  <c:v>51</c:v>
                </c:pt>
                <c:pt idx="4157">
                  <c:v>51</c:v>
                </c:pt>
                <c:pt idx="4158">
                  <c:v>51</c:v>
                </c:pt>
                <c:pt idx="4159">
                  <c:v>51</c:v>
                </c:pt>
                <c:pt idx="4160">
                  <c:v>51</c:v>
                </c:pt>
                <c:pt idx="4161">
                  <c:v>51</c:v>
                </c:pt>
                <c:pt idx="4162">
                  <c:v>50.9</c:v>
                </c:pt>
                <c:pt idx="4163">
                  <c:v>50.9</c:v>
                </c:pt>
                <c:pt idx="4164">
                  <c:v>50.9</c:v>
                </c:pt>
                <c:pt idx="4165">
                  <c:v>50.9</c:v>
                </c:pt>
                <c:pt idx="4166">
                  <c:v>50.9</c:v>
                </c:pt>
                <c:pt idx="4167">
                  <c:v>50.9</c:v>
                </c:pt>
                <c:pt idx="4168">
                  <c:v>50.9</c:v>
                </c:pt>
                <c:pt idx="4169">
                  <c:v>50.9</c:v>
                </c:pt>
                <c:pt idx="4170">
                  <c:v>50.9</c:v>
                </c:pt>
                <c:pt idx="4171">
                  <c:v>50.9</c:v>
                </c:pt>
                <c:pt idx="4172">
                  <c:v>50.9</c:v>
                </c:pt>
                <c:pt idx="4173">
                  <c:v>50.8</c:v>
                </c:pt>
                <c:pt idx="4174">
                  <c:v>50.8</c:v>
                </c:pt>
                <c:pt idx="4175">
                  <c:v>50.8</c:v>
                </c:pt>
                <c:pt idx="4176">
                  <c:v>50.8</c:v>
                </c:pt>
                <c:pt idx="4177">
                  <c:v>50.8</c:v>
                </c:pt>
                <c:pt idx="4178">
                  <c:v>50.8</c:v>
                </c:pt>
                <c:pt idx="4179">
                  <c:v>50.8</c:v>
                </c:pt>
                <c:pt idx="4180">
                  <c:v>50.8</c:v>
                </c:pt>
                <c:pt idx="4181">
                  <c:v>50.8</c:v>
                </c:pt>
                <c:pt idx="4182">
                  <c:v>50.8</c:v>
                </c:pt>
                <c:pt idx="4183">
                  <c:v>50.8</c:v>
                </c:pt>
                <c:pt idx="4184">
                  <c:v>50.7</c:v>
                </c:pt>
                <c:pt idx="4185">
                  <c:v>50.7</c:v>
                </c:pt>
                <c:pt idx="4186">
                  <c:v>50.7</c:v>
                </c:pt>
                <c:pt idx="4187">
                  <c:v>50.7</c:v>
                </c:pt>
                <c:pt idx="4188">
                  <c:v>50.7</c:v>
                </c:pt>
                <c:pt idx="4189">
                  <c:v>50.7</c:v>
                </c:pt>
                <c:pt idx="4190">
                  <c:v>50.7</c:v>
                </c:pt>
                <c:pt idx="4191">
                  <c:v>50.7</c:v>
                </c:pt>
                <c:pt idx="4192">
                  <c:v>50.7</c:v>
                </c:pt>
                <c:pt idx="4193">
                  <c:v>50.7</c:v>
                </c:pt>
                <c:pt idx="4194">
                  <c:v>50.7</c:v>
                </c:pt>
                <c:pt idx="4195">
                  <c:v>50.6</c:v>
                </c:pt>
                <c:pt idx="4196">
                  <c:v>50.6</c:v>
                </c:pt>
                <c:pt idx="4197">
                  <c:v>50.6</c:v>
                </c:pt>
                <c:pt idx="4198">
                  <c:v>50.6</c:v>
                </c:pt>
                <c:pt idx="4199">
                  <c:v>50.6</c:v>
                </c:pt>
                <c:pt idx="4200">
                  <c:v>50.6</c:v>
                </c:pt>
                <c:pt idx="4201">
                  <c:v>50.6</c:v>
                </c:pt>
                <c:pt idx="4202">
                  <c:v>50.6</c:v>
                </c:pt>
                <c:pt idx="4203">
                  <c:v>50.6</c:v>
                </c:pt>
                <c:pt idx="4204">
                  <c:v>50.6</c:v>
                </c:pt>
                <c:pt idx="4205">
                  <c:v>50.6</c:v>
                </c:pt>
                <c:pt idx="4206">
                  <c:v>50.5</c:v>
                </c:pt>
                <c:pt idx="4207">
                  <c:v>50.5</c:v>
                </c:pt>
                <c:pt idx="4208">
                  <c:v>50.5</c:v>
                </c:pt>
                <c:pt idx="4209">
                  <c:v>50.5</c:v>
                </c:pt>
                <c:pt idx="4210">
                  <c:v>50.5</c:v>
                </c:pt>
                <c:pt idx="4211">
                  <c:v>50.5</c:v>
                </c:pt>
                <c:pt idx="4212">
                  <c:v>50.5</c:v>
                </c:pt>
                <c:pt idx="4213">
                  <c:v>50.5</c:v>
                </c:pt>
                <c:pt idx="4214">
                  <c:v>50.5</c:v>
                </c:pt>
                <c:pt idx="4215">
                  <c:v>50.5</c:v>
                </c:pt>
                <c:pt idx="4216">
                  <c:v>50.5</c:v>
                </c:pt>
                <c:pt idx="4217">
                  <c:v>50.4</c:v>
                </c:pt>
                <c:pt idx="4218">
                  <c:v>50.4</c:v>
                </c:pt>
                <c:pt idx="4219">
                  <c:v>50.4</c:v>
                </c:pt>
                <c:pt idx="4220">
                  <c:v>50.4</c:v>
                </c:pt>
                <c:pt idx="4221">
                  <c:v>50.4</c:v>
                </c:pt>
                <c:pt idx="4222">
                  <c:v>50.4</c:v>
                </c:pt>
                <c:pt idx="4223">
                  <c:v>50.4</c:v>
                </c:pt>
                <c:pt idx="4224">
                  <c:v>50.4</c:v>
                </c:pt>
                <c:pt idx="4225">
                  <c:v>50.4</c:v>
                </c:pt>
                <c:pt idx="4226">
                  <c:v>50.4</c:v>
                </c:pt>
                <c:pt idx="4227">
                  <c:v>50.4</c:v>
                </c:pt>
                <c:pt idx="4228">
                  <c:v>50.3</c:v>
                </c:pt>
                <c:pt idx="4229">
                  <c:v>50.3</c:v>
                </c:pt>
                <c:pt idx="4230">
                  <c:v>50.3</c:v>
                </c:pt>
                <c:pt idx="4231">
                  <c:v>50.3</c:v>
                </c:pt>
                <c:pt idx="4232">
                  <c:v>50.3</c:v>
                </c:pt>
                <c:pt idx="4233">
                  <c:v>50.3</c:v>
                </c:pt>
                <c:pt idx="4234">
                  <c:v>50.3</c:v>
                </c:pt>
                <c:pt idx="4235">
                  <c:v>50.3</c:v>
                </c:pt>
                <c:pt idx="4236">
                  <c:v>50.3</c:v>
                </c:pt>
                <c:pt idx="4237">
                  <c:v>50.3</c:v>
                </c:pt>
                <c:pt idx="4238">
                  <c:v>50.3</c:v>
                </c:pt>
                <c:pt idx="4239">
                  <c:v>50.3</c:v>
                </c:pt>
                <c:pt idx="4240">
                  <c:v>50.2</c:v>
                </c:pt>
                <c:pt idx="4241">
                  <c:v>50.2</c:v>
                </c:pt>
                <c:pt idx="4242">
                  <c:v>50.2</c:v>
                </c:pt>
                <c:pt idx="4243">
                  <c:v>50.2</c:v>
                </c:pt>
                <c:pt idx="4244">
                  <c:v>50.2</c:v>
                </c:pt>
                <c:pt idx="4245">
                  <c:v>50.2</c:v>
                </c:pt>
                <c:pt idx="4246">
                  <c:v>50.2</c:v>
                </c:pt>
                <c:pt idx="4247">
                  <c:v>50.2</c:v>
                </c:pt>
                <c:pt idx="4248">
                  <c:v>50.2</c:v>
                </c:pt>
                <c:pt idx="4249">
                  <c:v>50.2</c:v>
                </c:pt>
                <c:pt idx="4250">
                  <c:v>50.2</c:v>
                </c:pt>
                <c:pt idx="4251">
                  <c:v>50.1</c:v>
                </c:pt>
                <c:pt idx="4252">
                  <c:v>50.1</c:v>
                </c:pt>
                <c:pt idx="4253">
                  <c:v>50.1</c:v>
                </c:pt>
                <c:pt idx="4254">
                  <c:v>50.1</c:v>
                </c:pt>
                <c:pt idx="4255">
                  <c:v>50.1</c:v>
                </c:pt>
                <c:pt idx="4256">
                  <c:v>50.1</c:v>
                </c:pt>
                <c:pt idx="4257">
                  <c:v>50.1</c:v>
                </c:pt>
                <c:pt idx="4258">
                  <c:v>50.1</c:v>
                </c:pt>
                <c:pt idx="4259">
                  <c:v>50.1</c:v>
                </c:pt>
                <c:pt idx="4260">
                  <c:v>50.1</c:v>
                </c:pt>
                <c:pt idx="4261">
                  <c:v>50.1</c:v>
                </c:pt>
                <c:pt idx="4262">
                  <c:v>50</c:v>
                </c:pt>
                <c:pt idx="4263">
                  <c:v>50</c:v>
                </c:pt>
                <c:pt idx="4264">
                  <c:v>50</c:v>
                </c:pt>
                <c:pt idx="4265">
                  <c:v>50</c:v>
                </c:pt>
                <c:pt idx="4266">
                  <c:v>50</c:v>
                </c:pt>
                <c:pt idx="4267">
                  <c:v>50</c:v>
                </c:pt>
                <c:pt idx="4268">
                  <c:v>50</c:v>
                </c:pt>
                <c:pt idx="4269">
                  <c:v>50</c:v>
                </c:pt>
                <c:pt idx="4270">
                  <c:v>50</c:v>
                </c:pt>
                <c:pt idx="4271">
                  <c:v>50</c:v>
                </c:pt>
                <c:pt idx="4272">
                  <c:v>49.9</c:v>
                </c:pt>
                <c:pt idx="4273">
                  <c:v>49.9</c:v>
                </c:pt>
                <c:pt idx="4274">
                  <c:v>49.9</c:v>
                </c:pt>
                <c:pt idx="4275">
                  <c:v>49.9</c:v>
                </c:pt>
                <c:pt idx="4276">
                  <c:v>49.9</c:v>
                </c:pt>
                <c:pt idx="4277">
                  <c:v>49.9</c:v>
                </c:pt>
                <c:pt idx="4278">
                  <c:v>49.9</c:v>
                </c:pt>
                <c:pt idx="4279">
                  <c:v>49.9</c:v>
                </c:pt>
                <c:pt idx="4280">
                  <c:v>49.9</c:v>
                </c:pt>
                <c:pt idx="4281">
                  <c:v>49.9</c:v>
                </c:pt>
                <c:pt idx="4282">
                  <c:v>49.9</c:v>
                </c:pt>
                <c:pt idx="4283">
                  <c:v>49.8</c:v>
                </c:pt>
                <c:pt idx="4284">
                  <c:v>49.8</c:v>
                </c:pt>
                <c:pt idx="4285">
                  <c:v>49.8</c:v>
                </c:pt>
                <c:pt idx="4286">
                  <c:v>49.8</c:v>
                </c:pt>
                <c:pt idx="4287">
                  <c:v>49.8</c:v>
                </c:pt>
                <c:pt idx="4288">
                  <c:v>49.8</c:v>
                </c:pt>
                <c:pt idx="4289">
                  <c:v>49.8</c:v>
                </c:pt>
                <c:pt idx="4290">
                  <c:v>49.8</c:v>
                </c:pt>
                <c:pt idx="4291">
                  <c:v>49.8</c:v>
                </c:pt>
                <c:pt idx="4292">
                  <c:v>49.8</c:v>
                </c:pt>
                <c:pt idx="4293">
                  <c:v>49.8</c:v>
                </c:pt>
                <c:pt idx="4294">
                  <c:v>49.7</c:v>
                </c:pt>
                <c:pt idx="4295">
                  <c:v>49.7</c:v>
                </c:pt>
                <c:pt idx="4296">
                  <c:v>49.7</c:v>
                </c:pt>
                <c:pt idx="4297">
                  <c:v>49.7</c:v>
                </c:pt>
                <c:pt idx="4298">
                  <c:v>49.7</c:v>
                </c:pt>
                <c:pt idx="4299">
                  <c:v>49.7</c:v>
                </c:pt>
                <c:pt idx="4300">
                  <c:v>49.7</c:v>
                </c:pt>
                <c:pt idx="4301">
                  <c:v>49.7</c:v>
                </c:pt>
                <c:pt idx="4302">
                  <c:v>49.7</c:v>
                </c:pt>
                <c:pt idx="4303">
                  <c:v>49.7</c:v>
                </c:pt>
                <c:pt idx="4304">
                  <c:v>49.7</c:v>
                </c:pt>
                <c:pt idx="4305">
                  <c:v>49.6</c:v>
                </c:pt>
                <c:pt idx="4306">
                  <c:v>49.6</c:v>
                </c:pt>
                <c:pt idx="4307">
                  <c:v>49.6</c:v>
                </c:pt>
                <c:pt idx="4308">
                  <c:v>49.6</c:v>
                </c:pt>
                <c:pt idx="4309">
                  <c:v>49.6</c:v>
                </c:pt>
                <c:pt idx="4310">
                  <c:v>49.6</c:v>
                </c:pt>
                <c:pt idx="4311">
                  <c:v>49.6</c:v>
                </c:pt>
                <c:pt idx="4312">
                  <c:v>49.6</c:v>
                </c:pt>
                <c:pt idx="4313">
                  <c:v>49.6</c:v>
                </c:pt>
                <c:pt idx="4314">
                  <c:v>49.6</c:v>
                </c:pt>
                <c:pt idx="4315">
                  <c:v>49.6</c:v>
                </c:pt>
                <c:pt idx="4316">
                  <c:v>49.5</c:v>
                </c:pt>
                <c:pt idx="4317">
                  <c:v>49.5</c:v>
                </c:pt>
                <c:pt idx="4318">
                  <c:v>49.5</c:v>
                </c:pt>
                <c:pt idx="4319">
                  <c:v>49.5</c:v>
                </c:pt>
                <c:pt idx="4320">
                  <c:v>49.5</c:v>
                </c:pt>
                <c:pt idx="4321">
                  <c:v>49.5</c:v>
                </c:pt>
                <c:pt idx="4322">
                  <c:v>49.5</c:v>
                </c:pt>
                <c:pt idx="4323">
                  <c:v>49.5</c:v>
                </c:pt>
                <c:pt idx="4324">
                  <c:v>49.5</c:v>
                </c:pt>
                <c:pt idx="4325">
                  <c:v>49.5</c:v>
                </c:pt>
                <c:pt idx="4326">
                  <c:v>49.4</c:v>
                </c:pt>
                <c:pt idx="4327">
                  <c:v>49.4</c:v>
                </c:pt>
                <c:pt idx="4328">
                  <c:v>49.4</c:v>
                </c:pt>
                <c:pt idx="4329">
                  <c:v>49.4</c:v>
                </c:pt>
                <c:pt idx="4330">
                  <c:v>49.4</c:v>
                </c:pt>
                <c:pt idx="4331">
                  <c:v>49.4</c:v>
                </c:pt>
                <c:pt idx="4332">
                  <c:v>49.4</c:v>
                </c:pt>
                <c:pt idx="4333">
                  <c:v>49.4</c:v>
                </c:pt>
                <c:pt idx="4334">
                  <c:v>49.4</c:v>
                </c:pt>
                <c:pt idx="4335">
                  <c:v>49.4</c:v>
                </c:pt>
                <c:pt idx="4336">
                  <c:v>49.4</c:v>
                </c:pt>
                <c:pt idx="4337">
                  <c:v>49.3</c:v>
                </c:pt>
                <c:pt idx="4338">
                  <c:v>49.3</c:v>
                </c:pt>
                <c:pt idx="4339">
                  <c:v>49.3</c:v>
                </c:pt>
                <c:pt idx="4340">
                  <c:v>49.3</c:v>
                </c:pt>
                <c:pt idx="4341">
                  <c:v>49.3</c:v>
                </c:pt>
                <c:pt idx="4342">
                  <c:v>49.3</c:v>
                </c:pt>
                <c:pt idx="4343">
                  <c:v>49.3</c:v>
                </c:pt>
                <c:pt idx="4344">
                  <c:v>49.3</c:v>
                </c:pt>
                <c:pt idx="4345">
                  <c:v>49.3</c:v>
                </c:pt>
                <c:pt idx="4346">
                  <c:v>49.3</c:v>
                </c:pt>
                <c:pt idx="4347">
                  <c:v>49.3</c:v>
                </c:pt>
                <c:pt idx="4348">
                  <c:v>49.2</c:v>
                </c:pt>
                <c:pt idx="4349">
                  <c:v>49.2</c:v>
                </c:pt>
                <c:pt idx="4350">
                  <c:v>49.2</c:v>
                </c:pt>
                <c:pt idx="4351">
                  <c:v>49.2</c:v>
                </c:pt>
                <c:pt idx="4352">
                  <c:v>49.2</c:v>
                </c:pt>
                <c:pt idx="4353">
                  <c:v>49.2</c:v>
                </c:pt>
                <c:pt idx="4354">
                  <c:v>49.2</c:v>
                </c:pt>
                <c:pt idx="4355">
                  <c:v>49.2</c:v>
                </c:pt>
                <c:pt idx="4356">
                  <c:v>49.2</c:v>
                </c:pt>
                <c:pt idx="4357">
                  <c:v>49.2</c:v>
                </c:pt>
                <c:pt idx="4358">
                  <c:v>49.2</c:v>
                </c:pt>
                <c:pt idx="4359">
                  <c:v>49.1</c:v>
                </c:pt>
                <c:pt idx="4360">
                  <c:v>49.1</c:v>
                </c:pt>
                <c:pt idx="4361">
                  <c:v>49.1</c:v>
                </c:pt>
                <c:pt idx="4362">
                  <c:v>49.1</c:v>
                </c:pt>
                <c:pt idx="4363">
                  <c:v>49.1</c:v>
                </c:pt>
                <c:pt idx="4364">
                  <c:v>49.1</c:v>
                </c:pt>
                <c:pt idx="4365">
                  <c:v>49.1</c:v>
                </c:pt>
                <c:pt idx="4366">
                  <c:v>49.1</c:v>
                </c:pt>
                <c:pt idx="4367">
                  <c:v>49.1</c:v>
                </c:pt>
                <c:pt idx="4368">
                  <c:v>49.1</c:v>
                </c:pt>
                <c:pt idx="4369">
                  <c:v>49.1</c:v>
                </c:pt>
                <c:pt idx="4370">
                  <c:v>49</c:v>
                </c:pt>
                <c:pt idx="4371">
                  <c:v>49</c:v>
                </c:pt>
                <c:pt idx="4372">
                  <c:v>49</c:v>
                </c:pt>
                <c:pt idx="4373">
                  <c:v>49</c:v>
                </c:pt>
                <c:pt idx="4374">
                  <c:v>49</c:v>
                </c:pt>
                <c:pt idx="4375">
                  <c:v>49</c:v>
                </c:pt>
                <c:pt idx="4376">
                  <c:v>49</c:v>
                </c:pt>
                <c:pt idx="4377">
                  <c:v>49</c:v>
                </c:pt>
                <c:pt idx="4378">
                  <c:v>49</c:v>
                </c:pt>
                <c:pt idx="4379">
                  <c:v>49</c:v>
                </c:pt>
                <c:pt idx="4380">
                  <c:v>49</c:v>
                </c:pt>
                <c:pt idx="4381">
                  <c:v>49</c:v>
                </c:pt>
                <c:pt idx="4382">
                  <c:v>48.9</c:v>
                </c:pt>
                <c:pt idx="4383">
                  <c:v>48.9</c:v>
                </c:pt>
                <c:pt idx="4384">
                  <c:v>48.9</c:v>
                </c:pt>
                <c:pt idx="4385">
                  <c:v>48.9</c:v>
                </c:pt>
                <c:pt idx="4386">
                  <c:v>48.9</c:v>
                </c:pt>
                <c:pt idx="4387">
                  <c:v>48.9</c:v>
                </c:pt>
                <c:pt idx="4388">
                  <c:v>48.9</c:v>
                </c:pt>
                <c:pt idx="4389">
                  <c:v>48.9</c:v>
                </c:pt>
                <c:pt idx="4390">
                  <c:v>48.9</c:v>
                </c:pt>
                <c:pt idx="4391">
                  <c:v>48.9</c:v>
                </c:pt>
                <c:pt idx="4392">
                  <c:v>48.9</c:v>
                </c:pt>
                <c:pt idx="4393">
                  <c:v>48.8</c:v>
                </c:pt>
                <c:pt idx="4394">
                  <c:v>48.8</c:v>
                </c:pt>
                <c:pt idx="4395">
                  <c:v>48.8</c:v>
                </c:pt>
                <c:pt idx="4396">
                  <c:v>48.8</c:v>
                </c:pt>
                <c:pt idx="4397">
                  <c:v>48.8</c:v>
                </c:pt>
                <c:pt idx="4398">
                  <c:v>48.8</c:v>
                </c:pt>
                <c:pt idx="4399">
                  <c:v>48.8</c:v>
                </c:pt>
                <c:pt idx="4400">
                  <c:v>48.8</c:v>
                </c:pt>
                <c:pt idx="4401">
                  <c:v>48.8</c:v>
                </c:pt>
                <c:pt idx="4402">
                  <c:v>48.8</c:v>
                </c:pt>
                <c:pt idx="4403">
                  <c:v>48.8</c:v>
                </c:pt>
                <c:pt idx="4404">
                  <c:v>48.8</c:v>
                </c:pt>
                <c:pt idx="4405">
                  <c:v>48.7</c:v>
                </c:pt>
                <c:pt idx="4406">
                  <c:v>48.7</c:v>
                </c:pt>
                <c:pt idx="4407">
                  <c:v>48.7</c:v>
                </c:pt>
                <c:pt idx="4408">
                  <c:v>48.7</c:v>
                </c:pt>
                <c:pt idx="4409">
                  <c:v>48.7</c:v>
                </c:pt>
                <c:pt idx="4410">
                  <c:v>48.7</c:v>
                </c:pt>
                <c:pt idx="4411">
                  <c:v>48.7</c:v>
                </c:pt>
                <c:pt idx="4412">
                  <c:v>48.7</c:v>
                </c:pt>
                <c:pt idx="4413">
                  <c:v>48.7</c:v>
                </c:pt>
                <c:pt idx="4414">
                  <c:v>48.7</c:v>
                </c:pt>
                <c:pt idx="4415">
                  <c:v>48.7</c:v>
                </c:pt>
                <c:pt idx="4416">
                  <c:v>48.6</c:v>
                </c:pt>
                <c:pt idx="4417">
                  <c:v>48.6</c:v>
                </c:pt>
                <c:pt idx="4418">
                  <c:v>48.6</c:v>
                </c:pt>
                <c:pt idx="4419">
                  <c:v>48.6</c:v>
                </c:pt>
                <c:pt idx="4420">
                  <c:v>48.6</c:v>
                </c:pt>
                <c:pt idx="4421">
                  <c:v>48.6</c:v>
                </c:pt>
                <c:pt idx="4422">
                  <c:v>48.6</c:v>
                </c:pt>
                <c:pt idx="4423">
                  <c:v>48.6</c:v>
                </c:pt>
                <c:pt idx="4424">
                  <c:v>48.6</c:v>
                </c:pt>
                <c:pt idx="4425">
                  <c:v>48.5</c:v>
                </c:pt>
                <c:pt idx="4426">
                  <c:v>48.5</c:v>
                </c:pt>
                <c:pt idx="4427">
                  <c:v>48.5</c:v>
                </c:pt>
                <c:pt idx="4428">
                  <c:v>48.5</c:v>
                </c:pt>
                <c:pt idx="4429">
                  <c:v>48.5</c:v>
                </c:pt>
                <c:pt idx="4430">
                  <c:v>48.5</c:v>
                </c:pt>
                <c:pt idx="4431">
                  <c:v>48.5</c:v>
                </c:pt>
                <c:pt idx="4432">
                  <c:v>48.5</c:v>
                </c:pt>
                <c:pt idx="4433">
                  <c:v>48.5</c:v>
                </c:pt>
                <c:pt idx="4434">
                  <c:v>48.4</c:v>
                </c:pt>
                <c:pt idx="4435">
                  <c:v>48.4</c:v>
                </c:pt>
                <c:pt idx="4436">
                  <c:v>48.4</c:v>
                </c:pt>
                <c:pt idx="4437">
                  <c:v>48.4</c:v>
                </c:pt>
                <c:pt idx="4438">
                  <c:v>48.4</c:v>
                </c:pt>
                <c:pt idx="4439">
                  <c:v>48.4</c:v>
                </c:pt>
                <c:pt idx="4440">
                  <c:v>48.4</c:v>
                </c:pt>
                <c:pt idx="4441">
                  <c:v>48.4</c:v>
                </c:pt>
                <c:pt idx="4442">
                  <c:v>48.4</c:v>
                </c:pt>
                <c:pt idx="4443">
                  <c:v>48.3</c:v>
                </c:pt>
                <c:pt idx="4444">
                  <c:v>48.3</c:v>
                </c:pt>
                <c:pt idx="4445">
                  <c:v>48.3</c:v>
                </c:pt>
                <c:pt idx="4446">
                  <c:v>48.3</c:v>
                </c:pt>
                <c:pt idx="4447">
                  <c:v>48.3</c:v>
                </c:pt>
                <c:pt idx="4448">
                  <c:v>48.3</c:v>
                </c:pt>
                <c:pt idx="4449">
                  <c:v>48.3</c:v>
                </c:pt>
                <c:pt idx="4450">
                  <c:v>48.3</c:v>
                </c:pt>
                <c:pt idx="4451">
                  <c:v>48.2</c:v>
                </c:pt>
                <c:pt idx="4452">
                  <c:v>48.2</c:v>
                </c:pt>
                <c:pt idx="4453">
                  <c:v>48.2</c:v>
                </c:pt>
                <c:pt idx="4454">
                  <c:v>48.2</c:v>
                </c:pt>
                <c:pt idx="4455">
                  <c:v>48.2</c:v>
                </c:pt>
                <c:pt idx="4456">
                  <c:v>48.2</c:v>
                </c:pt>
                <c:pt idx="4457">
                  <c:v>48.2</c:v>
                </c:pt>
                <c:pt idx="4458">
                  <c:v>48.2</c:v>
                </c:pt>
                <c:pt idx="4459">
                  <c:v>48.2</c:v>
                </c:pt>
                <c:pt idx="4460">
                  <c:v>48.2</c:v>
                </c:pt>
                <c:pt idx="4461">
                  <c:v>48.2</c:v>
                </c:pt>
                <c:pt idx="4462">
                  <c:v>48.2</c:v>
                </c:pt>
                <c:pt idx="4463">
                  <c:v>48.2</c:v>
                </c:pt>
                <c:pt idx="4464">
                  <c:v>48.2</c:v>
                </c:pt>
                <c:pt idx="4465">
                  <c:v>48.2</c:v>
                </c:pt>
                <c:pt idx="4466">
                  <c:v>48.2</c:v>
                </c:pt>
                <c:pt idx="4467">
                  <c:v>48.2</c:v>
                </c:pt>
                <c:pt idx="4468">
                  <c:v>48.2</c:v>
                </c:pt>
                <c:pt idx="4469">
                  <c:v>48.2</c:v>
                </c:pt>
                <c:pt idx="4470">
                  <c:v>48.2</c:v>
                </c:pt>
                <c:pt idx="4471">
                  <c:v>48.2</c:v>
                </c:pt>
                <c:pt idx="4472">
                  <c:v>48.2</c:v>
                </c:pt>
                <c:pt idx="4473">
                  <c:v>48.2</c:v>
                </c:pt>
                <c:pt idx="4474">
                  <c:v>48.2</c:v>
                </c:pt>
                <c:pt idx="4475">
                  <c:v>48.3</c:v>
                </c:pt>
                <c:pt idx="4476">
                  <c:v>48.2</c:v>
                </c:pt>
                <c:pt idx="4477">
                  <c:v>48.2</c:v>
                </c:pt>
                <c:pt idx="4478">
                  <c:v>48.2</c:v>
                </c:pt>
                <c:pt idx="4479">
                  <c:v>48.2</c:v>
                </c:pt>
                <c:pt idx="4480">
                  <c:v>48.2</c:v>
                </c:pt>
                <c:pt idx="4481">
                  <c:v>48.2</c:v>
                </c:pt>
                <c:pt idx="4482">
                  <c:v>48.3</c:v>
                </c:pt>
                <c:pt idx="4483">
                  <c:v>48.3</c:v>
                </c:pt>
                <c:pt idx="4484">
                  <c:v>48.3</c:v>
                </c:pt>
                <c:pt idx="4485">
                  <c:v>48.3</c:v>
                </c:pt>
                <c:pt idx="4486">
                  <c:v>48.3</c:v>
                </c:pt>
                <c:pt idx="4487">
                  <c:v>48.3</c:v>
                </c:pt>
                <c:pt idx="4488">
                  <c:v>48.3</c:v>
                </c:pt>
                <c:pt idx="4489">
                  <c:v>48.3</c:v>
                </c:pt>
                <c:pt idx="4490">
                  <c:v>48.3</c:v>
                </c:pt>
                <c:pt idx="4491">
                  <c:v>48.3</c:v>
                </c:pt>
                <c:pt idx="4492">
                  <c:v>48.3</c:v>
                </c:pt>
                <c:pt idx="4493">
                  <c:v>48.4</c:v>
                </c:pt>
                <c:pt idx="4494">
                  <c:v>48.4</c:v>
                </c:pt>
                <c:pt idx="4495">
                  <c:v>48.4</c:v>
                </c:pt>
                <c:pt idx="4496">
                  <c:v>48.4</c:v>
                </c:pt>
                <c:pt idx="4497">
                  <c:v>48.4</c:v>
                </c:pt>
                <c:pt idx="4498">
                  <c:v>48.4</c:v>
                </c:pt>
                <c:pt idx="4499">
                  <c:v>48.4</c:v>
                </c:pt>
                <c:pt idx="4500">
                  <c:v>48.4</c:v>
                </c:pt>
                <c:pt idx="4501">
                  <c:v>48.4</c:v>
                </c:pt>
                <c:pt idx="4502">
                  <c:v>48.4</c:v>
                </c:pt>
                <c:pt idx="4503">
                  <c:v>48.5</c:v>
                </c:pt>
                <c:pt idx="4504">
                  <c:v>48.5</c:v>
                </c:pt>
                <c:pt idx="4505">
                  <c:v>48.5</c:v>
                </c:pt>
                <c:pt idx="4506">
                  <c:v>48.5</c:v>
                </c:pt>
                <c:pt idx="4507">
                  <c:v>48.5</c:v>
                </c:pt>
                <c:pt idx="4508">
                  <c:v>48.5</c:v>
                </c:pt>
                <c:pt idx="4509">
                  <c:v>48.5</c:v>
                </c:pt>
                <c:pt idx="4510">
                  <c:v>48.5</c:v>
                </c:pt>
                <c:pt idx="4511">
                  <c:v>48.5</c:v>
                </c:pt>
                <c:pt idx="4512">
                  <c:v>48.5</c:v>
                </c:pt>
                <c:pt idx="4513">
                  <c:v>48.6</c:v>
                </c:pt>
                <c:pt idx="4514">
                  <c:v>48.6</c:v>
                </c:pt>
                <c:pt idx="4515">
                  <c:v>48.6</c:v>
                </c:pt>
                <c:pt idx="4516">
                  <c:v>48.6</c:v>
                </c:pt>
                <c:pt idx="4517">
                  <c:v>48.6</c:v>
                </c:pt>
                <c:pt idx="4518">
                  <c:v>48.6</c:v>
                </c:pt>
                <c:pt idx="4519">
                  <c:v>48.6</c:v>
                </c:pt>
                <c:pt idx="4520">
                  <c:v>48.6</c:v>
                </c:pt>
                <c:pt idx="4521">
                  <c:v>48.6</c:v>
                </c:pt>
                <c:pt idx="4522">
                  <c:v>48.6</c:v>
                </c:pt>
                <c:pt idx="4523">
                  <c:v>48.6</c:v>
                </c:pt>
                <c:pt idx="4524">
                  <c:v>48.6</c:v>
                </c:pt>
                <c:pt idx="4525">
                  <c:v>48.7</c:v>
                </c:pt>
                <c:pt idx="4526">
                  <c:v>48.7</c:v>
                </c:pt>
                <c:pt idx="4527">
                  <c:v>48.7</c:v>
                </c:pt>
                <c:pt idx="4528">
                  <c:v>48.7</c:v>
                </c:pt>
                <c:pt idx="4529">
                  <c:v>48.7</c:v>
                </c:pt>
                <c:pt idx="4530">
                  <c:v>48.7</c:v>
                </c:pt>
                <c:pt idx="4531">
                  <c:v>48.7</c:v>
                </c:pt>
                <c:pt idx="4532">
                  <c:v>48.7</c:v>
                </c:pt>
                <c:pt idx="4533">
                  <c:v>48.7</c:v>
                </c:pt>
                <c:pt idx="4534">
                  <c:v>48.7</c:v>
                </c:pt>
                <c:pt idx="4535">
                  <c:v>48.7</c:v>
                </c:pt>
                <c:pt idx="4536">
                  <c:v>48.8</c:v>
                </c:pt>
                <c:pt idx="4537">
                  <c:v>48.8</c:v>
                </c:pt>
                <c:pt idx="4538">
                  <c:v>48.8</c:v>
                </c:pt>
                <c:pt idx="4539">
                  <c:v>48.8</c:v>
                </c:pt>
                <c:pt idx="4540">
                  <c:v>48.8</c:v>
                </c:pt>
                <c:pt idx="4541">
                  <c:v>48.8</c:v>
                </c:pt>
                <c:pt idx="4542">
                  <c:v>48.8</c:v>
                </c:pt>
                <c:pt idx="4543">
                  <c:v>48.8</c:v>
                </c:pt>
                <c:pt idx="4544">
                  <c:v>48.8</c:v>
                </c:pt>
                <c:pt idx="4545">
                  <c:v>48.8</c:v>
                </c:pt>
                <c:pt idx="4546">
                  <c:v>48.8</c:v>
                </c:pt>
                <c:pt idx="4547">
                  <c:v>48.8</c:v>
                </c:pt>
                <c:pt idx="4548">
                  <c:v>48.9</c:v>
                </c:pt>
                <c:pt idx="4549">
                  <c:v>48.9</c:v>
                </c:pt>
                <c:pt idx="4550">
                  <c:v>48.9</c:v>
                </c:pt>
                <c:pt idx="4551">
                  <c:v>48.9</c:v>
                </c:pt>
                <c:pt idx="4552">
                  <c:v>48.9</c:v>
                </c:pt>
                <c:pt idx="4553">
                  <c:v>48.9</c:v>
                </c:pt>
                <c:pt idx="4554">
                  <c:v>48.9</c:v>
                </c:pt>
                <c:pt idx="4555">
                  <c:v>48.9</c:v>
                </c:pt>
                <c:pt idx="4556">
                  <c:v>48.9</c:v>
                </c:pt>
                <c:pt idx="4557">
                  <c:v>48.9</c:v>
                </c:pt>
                <c:pt idx="4558">
                  <c:v>48.9</c:v>
                </c:pt>
                <c:pt idx="4559">
                  <c:v>48.9</c:v>
                </c:pt>
                <c:pt idx="4560">
                  <c:v>49</c:v>
                </c:pt>
                <c:pt idx="4561">
                  <c:v>49</c:v>
                </c:pt>
                <c:pt idx="4562">
                  <c:v>49</c:v>
                </c:pt>
                <c:pt idx="4563">
                  <c:v>49</c:v>
                </c:pt>
                <c:pt idx="4564">
                  <c:v>49</c:v>
                </c:pt>
                <c:pt idx="4565">
                  <c:v>49</c:v>
                </c:pt>
                <c:pt idx="4566">
                  <c:v>49</c:v>
                </c:pt>
                <c:pt idx="4567">
                  <c:v>49</c:v>
                </c:pt>
                <c:pt idx="4568">
                  <c:v>49</c:v>
                </c:pt>
                <c:pt idx="4569">
                  <c:v>49</c:v>
                </c:pt>
                <c:pt idx="4570">
                  <c:v>49</c:v>
                </c:pt>
                <c:pt idx="4571">
                  <c:v>49</c:v>
                </c:pt>
                <c:pt idx="4572">
                  <c:v>49</c:v>
                </c:pt>
                <c:pt idx="4573">
                  <c:v>49.1</c:v>
                </c:pt>
                <c:pt idx="4574">
                  <c:v>49.1</c:v>
                </c:pt>
                <c:pt idx="4575">
                  <c:v>49.1</c:v>
                </c:pt>
                <c:pt idx="4576">
                  <c:v>49.1</c:v>
                </c:pt>
                <c:pt idx="4577">
                  <c:v>49.1</c:v>
                </c:pt>
                <c:pt idx="4578">
                  <c:v>49.1</c:v>
                </c:pt>
                <c:pt idx="4579">
                  <c:v>49.1</c:v>
                </c:pt>
                <c:pt idx="4580">
                  <c:v>49.1</c:v>
                </c:pt>
                <c:pt idx="4581">
                  <c:v>49.1</c:v>
                </c:pt>
                <c:pt idx="4582">
                  <c:v>49.1</c:v>
                </c:pt>
                <c:pt idx="4583">
                  <c:v>49.1</c:v>
                </c:pt>
                <c:pt idx="4584">
                  <c:v>49.1</c:v>
                </c:pt>
                <c:pt idx="4585">
                  <c:v>49.1</c:v>
                </c:pt>
                <c:pt idx="4586">
                  <c:v>49.1</c:v>
                </c:pt>
                <c:pt idx="4587">
                  <c:v>49.1</c:v>
                </c:pt>
                <c:pt idx="4588">
                  <c:v>49.1</c:v>
                </c:pt>
                <c:pt idx="4589">
                  <c:v>49.1</c:v>
                </c:pt>
                <c:pt idx="4590">
                  <c:v>49.1</c:v>
                </c:pt>
                <c:pt idx="4591">
                  <c:v>49.2</c:v>
                </c:pt>
                <c:pt idx="4592">
                  <c:v>49.2</c:v>
                </c:pt>
                <c:pt idx="4593">
                  <c:v>49.2</c:v>
                </c:pt>
                <c:pt idx="4594">
                  <c:v>49.2</c:v>
                </c:pt>
                <c:pt idx="4595">
                  <c:v>49.2</c:v>
                </c:pt>
                <c:pt idx="4596">
                  <c:v>49.2</c:v>
                </c:pt>
                <c:pt idx="4597">
                  <c:v>49.2</c:v>
                </c:pt>
                <c:pt idx="4598">
                  <c:v>49.2</c:v>
                </c:pt>
                <c:pt idx="4599">
                  <c:v>49.2</c:v>
                </c:pt>
                <c:pt idx="4600">
                  <c:v>49.2</c:v>
                </c:pt>
                <c:pt idx="4601">
                  <c:v>49.2</c:v>
                </c:pt>
                <c:pt idx="4602">
                  <c:v>49.2</c:v>
                </c:pt>
                <c:pt idx="4603">
                  <c:v>49.2</c:v>
                </c:pt>
                <c:pt idx="4604">
                  <c:v>49.2</c:v>
                </c:pt>
                <c:pt idx="4605">
                  <c:v>49.2</c:v>
                </c:pt>
                <c:pt idx="4606">
                  <c:v>49.2</c:v>
                </c:pt>
                <c:pt idx="4607">
                  <c:v>49.2</c:v>
                </c:pt>
                <c:pt idx="4608">
                  <c:v>49.2</c:v>
                </c:pt>
                <c:pt idx="4609">
                  <c:v>49.2</c:v>
                </c:pt>
                <c:pt idx="4610">
                  <c:v>49.2</c:v>
                </c:pt>
                <c:pt idx="4611">
                  <c:v>49.2</c:v>
                </c:pt>
                <c:pt idx="4612">
                  <c:v>49.2</c:v>
                </c:pt>
                <c:pt idx="4613">
                  <c:v>49.2</c:v>
                </c:pt>
                <c:pt idx="4614">
                  <c:v>49.2</c:v>
                </c:pt>
                <c:pt idx="4615">
                  <c:v>49.2</c:v>
                </c:pt>
                <c:pt idx="4616">
                  <c:v>49.3</c:v>
                </c:pt>
                <c:pt idx="4617">
                  <c:v>49.4</c:v>
                </c:pt>
                <c:pt idx="4618">
                  <c:v>49.4</c:v>
                </c:pt>
                <c:pt idx="4619">
                  <c:v>49.5</c:v>
                </c:pt>
                <c:pt idx="4620">
                  <c:v>49.6</c:v>
                </c:pt>
                <c:pt idx="4621">
                  <c:v>49.6</c:v>
                </c:pt>
                <c:pt idx="4622">
                  <c:v>49.7</c:v>
                </c:pt>
                <c:pt idx="4623">
                  <c:v>49.8</c:v>
                </c:pt>
                <c:pt idx="4624">
                  <c:v>49.8</c:v>
                </c:pt>
                <c:pt idx="4625">
                  <c:v>49.9</c:v>
                </c:pt>
                <c:pt idx="4626">
                  <c:v>49.9</c:v>
                </c:pt>
                <c:pt idx="4627">
                  <c:v>50</c:v>
                </c:pt>
                <c:pt idx="4628">
                  <c:v>50</c:v>
                </c:pt>
                <c:pt idx="4629">
                  <c:v>50.1</c:v>
                </c:pt>
                <c:pt idx="4630">
                  <c:v>50.2</c:v>
                </c:pt>
                <c:pt idx="4631">
                  <c:v>50.2</c:v>
                </c:pt>
                <c:pt idx="4632">
                  <c:v>50.3</c:v>
                </c:pt>
                <c:pt idx="4633">
                  <c:v>50.3</c:v>
                </c:pt>
                <c:pt idx="4634">
                  <c:v>50.4</c:v>
                </c:pt>
                <c:pt idx="4635">
                  <c:v>50.4</c:v>
                </c:pt>
                <c:pt idx="4636">
                  <c:v>50.5</c:v>
                </c:pt>
                <c:pt idx="4637">
                  <c:v>50.6</c:v>
                </c:pt>
                <c:pt idx="4638">
                  <c:v>50.6</c:v>
                </c:pt>
                <c:pt idx="4639">
                  <c:v>50.7</c:v>
                </c:pt>
                <c:pt idx="4640">
                  <c:v>50.7</c:v>
                </c:pt>
                <c:pt idx="4641">
                  <c:v>50.8</c:v>
                </c:pt>
                <c:pt idx="4642">
                  <c:v>50.9</c:v>
                </c:pt>
                <c:pt idx="4643">
                  <c:v>50.9</c:v>
                </c:pt>
                <c:pt idx="4644">
                  <c:v>51</c:v>
                </c:pt>
                <c:pt idx="4645">
                  <c:v>51.1</c:v>
                </c:pt>
                <c:pt idx="4646">
                  <c:v>51.2</c:v>
                </c:pt>
                <c:pt idx="4647">
                  <c:v>51.3</c:v>
                </c:pt>
                <c:pt idx="4648">
                  <c:v>51.4</c:v>
                </c:pt>
                <c:pt idx="4649">
                  <c:v>51.4</c:v>
                </c:pt>
                <c:pt idx="4650">
                  <c:v>51.5</c:v>
                </c:pt>
                <c:pt idx="4651">
                  <c:v>51.6</c:v>
                </c:pt>
                <c:pt idx="4652">
                  <c:v>51.7</c:v>
                </c:pt>
                <c:pt idx="4653">
                  <c:v>51.8</c:v>
                </c:pt>
                <c:pt idx="4654">
                  <c:v>51.9</c:v>
                </c:pt>
                <c:pt idx="4655">
                  <c:v>52</c:v>
                </c:pt>
                <c:pt idx="4656">
                  <c:v>52.1</c:v>
                </c:pt>
                <c:pt idx="4657">
                  <c:v>52.2</c:v>
                </c:pt>
                <c:pt idx="4658">
                  <c:v>52.2</c:v>
                </c:pt>
                <c:pt idx="4659">
                  <c:v>52.3</c:v>
                </c:pt>
                <c:pt idx="4660">
                  <c:v>52.4</c:v>
                </c:pt>
                <c:pt idx="4661">
                  <c:v>52.4</c:v>
                </c:pt>
                <c:pt idx="4662">
                  <c:v>52.5</c:v>
                </c:pt>
                <c:pt idx="4663">
                  <c:v>52.6</c:v>
                </c:pt>
                <c:pt idx="4664">
                  <c:v>52.6</c:v>
                </c:pt>
                <c:pt idx="4665">
                  <c:v>52.7</c:v>
                </c:pt>
                <c:pt idx="4666">
                  <c:v>52.8</c:v>
                </c:pt>
                <c:pt idx="4667">
                  <c:v>52.9</c:v>
                </c:pt>
                <c:pt idx="4668">
                  <c:v>52.9</c:v>
                </c:pt>
                <c:pt idx="4669">
                  <c:v>53</c:v>
                </c:pt>
                <c:pt idx="4670">
                  <c:v>53.1</c:v>
                </c:pt>
                <c:pt idx="4671">
                  <c:v>53.1</c:v>
                </c:pt>
                <c:pt idx="4672">
                  <c:v>53.2</c:v>
                </c:pt>
                <c:pt idx="4673">
                  <c:v>53.2</c:v>
                </c:pt>
                <c:pt idx="4674">
                  <c:v>53.3</c:v>
                </c:pt>
                <c:pt idx="4675">
                  <c:v>53.4</c:v>
                </c:pt>
                <c:pt idx="4676">
                  <c:v>53.4</c:v>
                </c:pt>
                <c:pt idx="4677">
                  <c:v>53.4</c:v>
                </c:pt>
                <c:pt idx="4678">
                  <c:v>53.4</c:v>
                </c:pt>
                <c:pt idx="4679">
                  <c:v>53.4</c:v>
                </c:pt>
                <c:pt idx="4680">
                  <c:v>53.3</c:v>
                </c:pt>
                <c:pt idx="4681">
                  <c:v>53.3</c:v>
                </c:pt>
                <c:pt idx="4682">
                  <c:v>53.3</c:v>
                </c:pt>
                <c:pt idx="4683">
                  <c:v>53.3</c:v>
                </c:pt>
                <c:pt idx="4684">
                  <c:v>53.3</c:v>
                </c:pt>
                <c:pt idx="4685">
                  <c:v>53.3</c:v>
                </c:pt>
                <c:pt idx="4686">
                  <c:v>53.3</c:v>
                </c:pt>
                <c:pt idx="4687">
                  <c:v>53.3</c:v>
                </c:pt>
                <c:pt idx="4688">
                  <c:v>53.3</c:v>
                </c:pt>
                <c:pt idx="4689">
                  <c:v>53.3</c:v>
                </c:pt>
                <c:pt idx="4690">
                  <c:v>53.3</c:v>
                </c:pt>
                <c:pt idx="4691">
                  <c:v>53.3</c:v>
                </c:pt>
                <c:pt idx="4692">
                  <c:v>53.2</c:v>
                </c:pt>
                <c:pt idx="4693">
                  <c:v>53.2</c:v>
                </c:pt>
                <c:pt idx="4694">
                  <c:v>53.2</c:v>
                </c:pt>
                <c:pt idx="4695">
                  <c:v>53.2</c:v>
                </c:pt>
                <c:pt idx="4696">
                  <c:v>53.2</c:v>
                </c:pt>
                <c:pt idx="4697">
                  <c:v>53.2</c:v>
                </c:pt>
                <c:pt idx="4698">
                  <c:v>53.2</c:v>
                </c:pt>
                <c:pt idx="4699">
                  <c:v>53.2</c:v>
                </c:pt>
                <c:pt idx="4700">
                  <c:v>53.2</c:v>
                </c:pt>
                <c:pt idx="4701">
                  <c:v>53.2</c:v>
                </c:pt>
                <c:pt idx="4702">
                  <c:v>53.2</c:v>
                </c:pt>
                <c:pt idx="4703">
                  <c:v>53.2</c:v>
                </c:pt>
                <c:pt idx="4704">
                  <c:v>53.2</c:v>
                </c:pt>
                <c:pt idx="4705">
                  <c:v>53.1</c:v>
                </c:pt>
                <c:pt idx="4706">
                  <c:v>53.1</c:v>
                </c:pt>
                <c:pt idx="4707">
                  <c:v>53.1</c:v>
                </c:pt>
                <c:pt idx="4708">
                  <c:v>53.1</c:v>
                </c:pt>
                <c:pt idx="4709">
                  <c:v>53.1</c:v>
                </c:pt>
                <c:pt idx="4710">
                  <c:v>53.1</c:v>
                </c:pt>
                <c:pt idx="4711">
                  <c:v>53.1</c:v>
                </c:pt>
                <c:pt idx="4712">
                  <c:v>53.1</c:v>
                </c:pt>
                <c:pt idx="4713">
                  <c:v>53.1</c:v>
                </c:pt>
                <c:pt idx="4714">
                  <c:v>53.1</c:v>
                </c:pt>
                <c:pt idx="4715">
                  <c:v>53.2</c:v>
                </c:pt>
                <c:pt idx="4716">
                  <c:v>53.2</c:v>
                </c:pt>
                <c:pt idx="4717">
                  <c:v>53.2</c:v>
                </c:pt>
                <c:pt idx="4718">
                  <c:v>53.2</c:v>
                </c:pt>
                <c:pt idx="4719">
                  <c:v>53.2</c:v>
                </c:pt>
                <c:pt idx="4720">
                  <c:v>53.2</c:v>
                </c:pt>
                <c:pt idx="4721">
                  <c:v>53.2</c:v>
                </c:pt>
                <c:pt idx="4722">
                  <c:v>53.2</c:v>
                </c:pt>
                <c:pt idx="4723">
                  <c:v>53.2</c:v>
                </c:pt>
                <c:pt idx="4724">
                  <c:v>53.2</c:v>
                </c:pt>
                <c:pt idx="4725">
                  <c:v>53.2</c:v>
                </c:pt>
                <c:pt idx="4726">
                  <c:v>53.2</c:v>
                </c:pt>
                <c:pt idx="4727">
                  <c:v>53.2</c:v>
                </c:pt>
                <c:pt idx="4728">
                  <c:v>53.2</c:v>
                </c:pt>
                <c:pt idx="4729">
                  <c:v>53.2</c:v>
                </c:pt>
                <c:pt idx="4730">
                  <c:v>53.2</c:v>
                </c:pt>
                <c:pt idx="4731">
                  <c:v>53.2</c:v>
                </c:pt>
                <c:pt idx="4732">
                  <c:v>53.2</c:v>
                </c:pt>
                <c:pt idx="4733">
                  <c:v>53.2</c:v>
                </c:pt>
                <c:pt idx="4734">
                  <c:v>53.2</c:v>
                </c:pt>
                <c:pt idx="4735">
                  <c:v>53.2</c:v>
                </c:pt>
                <c:pt idx="4736">
                  <c:v>53.2</c:v>
                </c:pt>
                <c:pt idx="4737">
                  <c:v>53.2</c:v>
                </c:pt>
                <c:pt idx="4738">
                  <c:v>53.2</c:v>
                </c:pt>
                <c:pt idx="4739">
                  <c:v>53.2</c:v>
                </c:pt>
                <c:pt idx="4740">
                  <c:v>53.2</c:v>
                </c:pt>
                <c:pt idx="4741">
                  <c:v>53.2</c:v>
                </c:pt>
                <c:pt idx="4742">
                  <c:v>53.2</c:v>
                </c:pt>
                <c:pt idx="4743">
                  <c:v>53.2</c:v>
                </c:pt>
                <c:pt idx="4744">
                  <c:v>53.2</c:v>
                </c:pt>
                <c:pt idx="4745">
                  <c:v>53.2</c:v>
                </c:pt>
                <c:pt idx="4746">
                  <c:v>53.2</c:v>
                </c:pt>
                <c:pt idx="4747">
                  <c:v>53.2</c:v>
                </c:pt>
                <c:pt idx="4748">
                  <c:v>53.2</c:v>
                </c:pt>
                <c:pt idx="4749">
                  <c:v>53.2</c:v>
                </c:pt>
                <c:pt idx="4750">
                  <c:v>53.2</c:v>
                </c:pt>
                <c:pt idx="4751">
                  <c:v>53.2</c:v>
                </c:pt>
                <c:pt idx="4752">
                  <c:v>53.1</c:v>
                </c:pt>
                <c:pt idx="4753">
                  <c:v>53.1</c:v>
                </c:pt>
                <c:pt idx="4754">
                  <c:v>53.1</c:v>
                </c:pt>
                <c:pt idx="4755">
                  <c:v>53.1</c:v>
                </c:pt>
                <c:pt idx="4756">
                  <c:v>53.1</c:v>
                </c:pt>
                <c:pt idx="4757">
                  <c:v>53.1</c:v>
                </c:pt>
                <c:pt idx="4758">
                  <c:v>53.1</c:v>
                </c:pt>
                <c:pt idx="4759">
                  <c:v>53.1</c:v>
                </c:pt>
                <c:pt idx="4760">
                  <c:v>53</c:v>
                </c:pt>
                <c:pt idx="4761">
                  <c:v>53</c:v>
                </c:pt>
                <c:pt idx="4762">
                  <c:v>53</c:v>
                </c:pt>
                <c:pt idx="4763">
                  <c:v>53</c:v>
                </c:pt>
                <c:pt idx="4764">
                  <c:v>53</c:v>
                </c:pt>
                <c:pt idx="4765">
                  <c:v>53</c:v>
                </c:pt>
                <c:pt idx="4766">
                  <c:v>53</c:v>
                </c:pt>
                <c:pt idx="4767">
                  <c:v>52.9</c:v>
                </c:pt>
                <c:pt idx="4768">
                  <c:v>52.9</c:v>
                </c:pt>
                <c:pt idx="4769">
                  <c:v>52.9</c:v>
                </c:pt>
                <c:pt idx="4770">
                  <c:v>52.9</c:v>
                </c:pt>
                <c:pt idx="4771">
                  <c:v>52.9</c:v>
                </c:pt>
                <c:pt idx="4772">
                  <c:v>52.9</c:v>
                </c:pt>
                <c:pt idx="4773">
                  <c:v>52.9</c:v>
                </c:pt>
                <c:pt idx="4774">
                  <c:v>52.9</c:v>
                </c:pt>
                <c:pt idx="4775">
                  <c:v>52.8</c:v>
                </c:pt>
                <c:pt idx="4776">
                  <c:v>52.8</c:v>
                </c:pt>
                <c:pt idx="4777">
                  <c:v>52.8</c:v>
                </c:pt>
                <c:pt idx="4778">
                  <c:v>52.8</c:v>
                </c:pt>
                <c:pt idx="4779">
                  <c:v>52.8</c:v>
                </c:pt>
                <c:pt idx="4780">
                  <c:v>52.8</c:v>
                </c:pt>
                <c:pt idx="4781">
                  <c:v>52.8</c:v>
                </c:pt>
                <c:pt idx="4782">
                  <c:v>52.8</c:v>
                </c:pt>
                <c:pt idx="4783">
                  <c:v>52.8</c:v>
                </c:pt>
                <c:pt idx="4784">
                  <c:v>52.8</c:v>
                </c:pt>
                <c:pt idx="4785">
                  <c:v>52.8</c:v>
                </c:pt>
                <c:pt idx="4786">
                  <c:v>52.8</c:v>
                </c:pt>
                <c:pt idx="4787">
                  <c:v>52.8</c:v>
                </c:pt>
                <c:pt idx="4788">
                  <c:v>52.9</c:v>
                </c:pt>
                <c:pt idx="4789">
                  <c:v>52.9</c:v>
                </c:pt>
                <c:pt idx="4790">
                  <c:v>52.9</c:v>
                </c:pt>
                <c:pt idx="4791">
                  <c:v>52.9</c:v>
                </c:pt>
                <c:pt idx="4792">
                  <c:v>52.9</c:v>
                </c:pt>
                <c:pt idx="4793">
                  <c:v>52.9</c:v>
                </c:pt>
                <c:pt idx="4794">
                  <c:v>52.9</c:v>
                </c:pt>
                <c:pt idx="4795">
                  <c:v>52.9</c:v>
                </c:pt>
                <c:pt idx="4796">
                  <c:v>52.9</c:v>
                </c:pt>
                <c:pt idx="4797">
                  <c:v>53</c:v>
                </c:pt>
                <c:pt idx="4798">
                  <c:v>53</c:v>
                </c:pt>
                <c:pt idx="4799">
                  <c:v>53</c:v>
                </c:pt>
                <c:pt idx="4800">
                  <c:v>53</c:v>
                </c:pt>
                <c:pt idx="4801">
                  <c:v>53</c:v>
                </c:pt>
                <c:pt idx="4802">
                  <c:v>53</c:v>
                </c:pt>
                <c:pt idx="4803">
                  <c:v>53</c:v>
                </c:pt>
                <c:pt idx="4804">
                  <c:v>53</c:v>
                </c:pt>
                <c:pt idx="4805">
                  <c:v>53</c:v>
                </c:pt>
                <c:pt idx="4806">
                  <c:v>53.1</c:v>
                </c:pt>
                <c:pt idx="4807">
                  <c:v>53.1</c:v>
                </c:pt>
                <c:pt idx="4808">
                  <c:v>53.1</c:v>
                </c:pt>
                <c:pt idx="4809">
                  <c:v>53</c:v>
                </c:pt>
                <c:pt idx="4810">
                  <c:v>53</c:v>
                </c:pt>
                <c:pt idx="4811">
                  <c:v>53</c:v>
                </c:pt>
                <c:pt idx="4812">
                  <c:v>53</c:v>
                </c:pt>
                <c:pt idx="4813">
                  <c:v>53</c:v>
                </c:pt>
                <c:pt idx="4814">
                  <c:v>53</c:v>
                </c:pt>
                <c:pt idx="4815">
                  <c:v>53</c:v>
                </c:pt>
                <c:pt idx="4816">
                  <c:v>53</c:v>
                </c:pt>
                <c:pt idx="4817">
                  <c:v>53</c:v>
                </c:pt>
                <c:pt idx="4818">
                  <c:v>53</c:v>
                </c:pt>
                <c:pt idx="4819">
                  <c:v>53</c:v>
                </c:pt>
                <c:pt idx="4820">
                  <c:v>53</c:v>
                </c:pt>
                <c:pt idx="4821">
                  <c:v>53</c:v>
                </c:pt>
                <c:pt idx="4822">
                  <c:v>53</c:v>
                </c:pt>
                <c:pt idx="4823">
                  <c:v>52.9</c:v>
                </c:pt>
                <c:pt idx="4824">
                  <c:v>52.9</c:v>
                </c:pt>
                <c:pt idx="4825">
                  <c:v>52.9</c:v>
                </c:pt>
                <c:pt idx="4826">
                  <c:v>52.9</c:v>
                </c:pt>
                <c:pt idx="4827">
                  <c:v>52.9</c:v>
                </c:pt>
                <c:pt idx="4828">
                  <c:v>52.9</c:v>
                </c:pt>
                <c:pt idx="4829">
                  <c:v>52.9</c:v>
                </c:pt>
                <c:pt idx="4830">
                  <c:v>52.9</c:v>
                </c:pt>
                <c:pt idx="4831">
                  <c:v>52.9</c:v>
                </c:pt>
                <c:pt idx="4832">
                  <c:v>52.9</c:v>
                </c:pt>
                <c:pt idx="4833">
                  <c:v>52.9</c:v>
                </c:pt>
                <c:pt idx="4834">
                  <c:v>52.9</c:v>
                </c:pt>
                <c:pt idx="4835">
                  <c:v>52.9</c:v>
                </c:pt>
                <c:pt idx="4836">
                  <c:v>52.9</c:v>
                </c:pt>
                <c:pt idx="4837">
                  <c:v>52.9</c:v>
                </c:pt>
                <c:pt idx="4838">
                  <c:v>52.9</c:v>
                </c:pt>
                <c:pt idx="4839">
                  <c:v>52.9</c:v>
                </c:pt>
                <c:pt idx="4840">
                  <c:v>52.9</c:v>
                </c:pt>
                <c:pt idx="4841">
                  <c:v>52.9</c:v>
                </c:pt>
                <c:pt idx="4842">
                  <c:v>52.9</c:v>
                </c:pt>
                <c:pt idx="4843">
                  <c:v>52.9</c:v>
                </c:pt>
                <c:pt idx="4844">
                  <c:v>52.8</c:v>
                </c:pt>
                <c:pt idx="4845">
                  <c:v>52.8</c:v>
                </c:pt>
                <c:pt idx="4846">
                  <c:v>52.8</c:v>
                </c:pt>
                <c:pt idx="4847">
                  <c:v>52.8</c:v>
                </c:pt>
                <c:pt idx="4848">
                  <c:v>52.8</c:v>
                </c:pt>
                <c:pt idx="4849">
                  <c:v>52.8</c:v>
                </c:pt>
                <c:pt idx="4850">
                  <c:v>52.8</c:v>
                </c:pt>
                <c:pt idx="4851">
                  <c:v>52.8</c:v>
                </c:pt>
                <c:pt idx="4852">
                  <c:v>52.8</c:v>
                </c:pt>
                <c:pt idx="4853">
                  <c:v>52.8</c:v>
                </c:pt>
                <c:pt idx="4854">
                  <c:v>52.8</c:v>
                </c:pt>
                <c:pt idx="4855">
                  <c:v>52.8</c:v>
                </c:pt>
                <c:pt idx="4856">
                  <c:v>52.8</c:v>
                </c:pt>
                <c:pt idx="4857">
                  <c:v>52.8</c:v>
                </c:pt>
                <c:pt idx="4858">
                  <c:v>52.8</c:v>
                </c:pt>
                <c:pt idx="4859">
                  <c:v>52.8</c:v>
                </c:pt>
                <c:pt idx="4860">
                  <c:v>52.8</c:v>
                </c:pt>
                <c:pt idx="4861">
                  <c:v>52.8</c:v>
                </c:pt>
                <c:pt idx="4862">
                  <c:v>52.7</c:v>
                </c:pt>
                <c:pt idx="4863">
                  <c:v>52.7</c:v>
                </c:pt>
                <c:pt idx="4864">
                  <c:v>52.7</c:v>
                </c:pt>
                <c:pt idx="4865">
                  <c:v>52.7</c:v>
                </c:pt>
                <c:pt idx="4866">
                  <c:v>52.7</c:v>
                </c:pt>
                <c:pt idx="4867">
                  <c:v>52.7</c:v>
                </c:pt>
                <c:pt idx="4868">
                  <c:v>52.7</c:v>
                </c:pt>
                <c:pt idx="4869">
                  <c:v>52.7</c:v>
                </c:pt>
                <c:pt idx="4870">
                  <c:v>52.7</c:v>
                </c:pt>
                <c:pt idx="4871">
                  <c:v>52.7</c:v>
                </c:pt>
                <c:pt idx="4872">
                  <c:v>52.7</c:v>
                </c:pt>
                <c:pt idx="4873">
                  <c:v>52.7</c:v>
                </c:pt>
                <c:pt idx="4874">
                  <c:v>52.7</c:v>
                </c:pt>
                <c:pt idx="4875">
                  <c:v>52.6</c:v>
                </c:pt>
                <c:pt idx="4876">
                  <c:v>52.6</c:v>
                </c:pt>
                <c:pt idx="4877">
                  <c:v>52.6</c:v>
                </c:pt>
                <c:pt idx="4878">
                  <c:v>52.6</c:v>
                </c:pt>
                <c:pt idx="4879">
                  <c:v>52.7</c:v>
                </c:pt>
                <c:pt idx="4880">
                  <c:v>52.8</c:v>
                </c:pt>
                <c:pt idx="4881">
                  <c:v>52.8</c:v>
                </c:pt>
                <c:pt idx="4882">
                  <c:v>52.8</c:v>
                </c:pt>
                <c:pt idx="4883">
                  <c:v>52.9</c:v>
                </c:pt>
                <c:pt idx="4884">
                  <c:v>52.9</c:v>
                </c:pt>
                <c:pt idx="4885">
                  <c:v>52.9</c:v>
                </c:pt>
                <c:pt idx="4886">
                  <c:v>53</c:v>
                </c:pt>
                <c:pt idx="4887">
                  <c:v>53</c:v>
                </c:pt>
                <c:pt idx="4888">
                  <c:v>53</c:v>
                </c:pt>
                <c:pt idx="4889">
                  <c:v>53</c:v>
                </c:pt>
                <c:pt idx="4890">
                  <c:v>53.1</c:v>
                </c:pt>
                <c:pt idx="4891">
                  <c:v>53.1</c:v>
                </c:pt>
                <c:pt idx="4892">
                  <c:v>53.1</c:v>
                </c:pt>
                <c:pt idx="4893">
                  <c:v>53.1</c:v>
                </c:pt>
                <c:pt idx="4894">
                  <c:v>53.1</c:v>
                </c:pt>
                <c:pt idx="4895">
                  <c:v>53.1</c:v>
                </c:pt>
                <c:pt idx="4896">
                  <c:v>53.1</c:v>
                </c:pt>
                <c:pt idx="4897">
                  <c:v>53.1</c:v>
                </c:pt>
                <c:pt idx="4898">
                  <c:v>53.1</c:v>
                </c:pt>
                <c:pt idx="4899">
                  <c:v>53.1</c:v>
                </c:pt>
                <c:pt idx="4900">
                  <c:v>53.1</c:v>
                </c:pt>
                <c:pt idx="4901">
                  <c:v>53.1</c:v>
                </c:pt>
                <c:pt idx="4902">
                  <c:v>53.1</c:v>
                </c:pt>
                <c:pt idx="4903">
                  <c:v>53.1</c:v>
                </c:pt>
                <c:pt idx="4904">
                  <c:v>53.1</c:v>
                </c:pt>
                <c:pt idx="4905">
                  <c:v>53.2</c:v>
                </c:pt>
                <c:pt idx="4906">
                  <c:v>53.2</c:v>
                </c:pt>
                <c:pt idx="4907">
                  <c:v>53.2</c:v>
                </c:pt>
                <c:pt idx="4908">
                  <c:v>53.2</c:v>
                </c:pt>
                <c:pt idx="4909">
                  <c:v>53.2</c:v>
                </c:pt>
                <c:pt idx="4910">
                  <c:v>53.3</c:v>
                </c:pt>
                <c:pt idx="4911">
                  <c:v>53.3</c:v>
                </c:pt>
                <c:pt idx="4912">
                  <c:v>53.3</c:v>
                </c:pt>
                <c:pt idx="4913">
                  <c:v>53.3</c:v>
                </c:pt>
                <c:pt idx="4914">
                  <c:v>53.3</c:v>
                </c:pt>
                <c:pt idx="4915">
                  <c:v>53.3</c:v>
                </c:pt>
                <c:pt idx="4916">
                  <c:v>53.4</c:v>
                </c:pt>
                <c:pt idx="4917">
                  <c:v>53.4</c:v>
                </c:pt>
                <c:pt idx="4918">
                  <c:v>53.5</c:v>
                </c:pt>
                <c:pt idx="4919">
                  <c:v>53.5</c:v>
                </c:pt>
                <c:pt idx="4920">
                  <c:v>53.6</c:v>
                </c:pt>
                <c:pt idx="4921">
                  <c:v>53.6</c:v>
                </c:pt>
                <c:pt idx="4922">
                  <c:v>53.7</c:v>
                </c:pt>
                <c:pt idx="4923">
                  <c:v>53.8</c:v>
                </c:pt>
                <c:pt idx="4924">
                  <c:v>53.9</c:v>
                </c:pt>
                <c:pt idx="4925">
                  <c:v>53.9</c:v>
                </c:pt>
                <c:pt idx="4926">
                  <c:v>54</c:v>
                </c:pt>
                <c:pt idx="4927">
                  <c:v>54.1</c:v>
                </c:pt>
                <c:pt idx="4928">
                  <c:v>54.1</c:v>
                </c:pt>
                <c:pt idx="4929">
                  <c:v>54.1</c:v>
                </c:pt>
                <c:pt idx="4930">
                  <c:v>54.1</c:v>
                </c:pt>
                <c:pt idx="4931">
                  <c:v>54.1</c:v>
                </c:pt>
                <c:pt idx="4932">
                  <c:v>54.1</c:v>
                </c:pt>
                <c:pt idx="4933">
                  <c:v>54.1</c:v>
                </c:pt>
                <c:pt idx="4934">
                  <c:v>54.1</c:v>
                </c:pt>
                <c:pt idx="4935">
                  <c:v>54.1</c:v>
                </c:pt>
                <c:pt idx="4936">
                  <c:v>54.2</c:v>
                </c:pt>
                <c:pt idx="4937">
                  <c:v>54.2</c:v>
                </c:pt>
                <c:pt idx="4938">
                  <c:v>54.2</c:v>
                </c:pt>
                <c:pt idx="4939">
                  <c:v>54.2</c:v>
                </c:pt>
                <c:pt idx="4940">
                  <c:v>54.3</c:v>
                </c:pt>
                <c:pt idx="4941">
                  <c:v>54.3</c:v>
                </c:pt>
                <c:pt idx="4942">
                  <c:v>54.2</c:v>
                </c:pt>
                <c:pt idx="4943">
                  <c:v>54.2</c:v>
                </c:pt>
                <c:pt idx="4944">
                  <c:v>54.2</c:v>
                </c:pt>
                <c:pt idx="4945">
                  <c:v>54.2</c:v>
                </c:pt>
                <c:pt idx="4946">
                  <c:v>54.2</c:v>
                </c:pt>
                <c:pt idx="4947">
                  <c:v>54.1</c:v>
                </c:pt>
                <c:pt idx="4948">
                  <c:v>54.1</c:v>
                </c:pt>
                <c:pt idx="4949">
                  <c:v>54.1</c:v>
                </c:pt>
                <c:pt idx="4950">
                  <c:v>54.1</c:v>
                </c:pt>
                <c:pt idx="4951">
                  <c:v>54.1</c:v>
                </c:pt>
                <c:pt idx="4952">
                  <c:v>54.1</c:v>
                </c:pt>
                <c:pt idx="4953">
                  <c:v>54.1</c:v>
                </c:pt>
                <c:pt idx="4954">
                  <c:v>54.1</c:v>
                </c:pt>
                <c:pt idx="4955">
                  <c:v>54.1</c:v>
                </c:pt>
                <c:pt idx="4956">
                  <c:v>54.1</c:v>
                </c:pt>
                <c:pt idx="4957">
                  <c:v>54.1</c:v>
                </c:pt>
                <c:pt idx="4958">
                  <c:v>54.1</c:v>
                </c:pt>
                <c:pt idx="4959">
                  <c:v>54.1</c:v>
                </c:pt>
                <c:pt idx="4960">
                  <c:v>54</c:v>
                </c:pt>
                <c:pt idx="4961">
                  <c:v>54</c:v>
                </c:pt>
                <c:pt idx="4962">
                  <c:v>54</c:v>
                </c:pt>
                <c:pt idx="4963">
                  <c:v>54</c:v>
                </c:pt>
                <c:pt idx="4964">
                  <c:v>54</c:v>
                </c:pt>
                <c:pt idx="4965">
                  <c:v>53.9</c:v>
                </c:pt>
                <c:pt idx="4966">
                  <c:v>53.9</c:v>
                </c:pt>
                <c:pt idx="4967">
                  <c:v>53.9</c:v>
                </c:pt>
                <c:pt idx="4968">
                  <c:v>53.9</c:v>
                </c:pt>
                <c:pt idx="4969">
                  <c:v>53.9</c:v>
                </c:pt>
                <c:pt idx="4970">
                  <c:v>53.9</c:v>
                </c:pt>
                <c:pt idx="4971">
                  <c:v>53.9</c:v>
                </c:pt>
                <c:pt idx="4972">
                  <c:v>53.9</c:v>
                </c:pt>
                <c:pt idx="4973">
                  <c:v>53.9</c:v>
                </c:pt>
                <c:pt idx="4974">
                  <c:v>53.9</c:v>
                </c:pt>
                <c:pt idx="4975">
                  <c:v>53.8</c:v>
                </c:pt>
                <c:pt idx="4976">
                  <c:v>53.8</c:v>
                </c:pt>
                <c:pt idx="4977">
                  <c:v>53.8</c:v>
                </c:pt>
                <c:pt idx="4978">
                  <c:v>53.8</c:v>
                </c:pt>
                <c:pt idx="4979">
                  <c:v>53.8</c:v>
                </c:pt>
                <c:pt idx="4980">
                  <c:v>53.8</c:v>
                </c:pt>
                <c:pt idx="4981">
                  <c:v>53.8</c:v>
                </c:pt>
                <c:pt idx="4982">
                  <c:v>53.8</c:v>
                </c:pt>
                <c:pt idx="4983">
                  <c:v>53.7</c:v>
                </c:pt>
                <c:pt idx="4984">
                  <c:v>53.7</c:v>
                </c:pt>
                <c:pt idx="4985">
                  <c:v>53.7</c:v>
                </c:pt>
                <c:pt idx="4986">
                  <c:v>53.7</c:v>
                </c:pt>
                <c:pt idx="4987">
                  <c:v>53.7</c:v>
                </c:pt>
                <c:pt idx="4988">
                  <c:v>53.7</c:v>
                </c:pt>
                <c:pt idx="4989">
                  <c:v>53.7</c:v>
                </c:pt>
                <c:pt idx="4990">
                  <c:v>53.7</c:v>
                </c:pt>
                <c:pt idx="4991">
                  <c:v>53.6</c:v>
                </c:pt>
                <c:pt idx="4992">
                  <c:v>53.6</c:v>
                </c:pt>
                <c:pt idx="4993">
                  <c:v>53.6</c:v>
                </c:pt>
                <c:pt idx="4994">
                  <c:v>53.6</c:v>
                </c:pt>
                <c:pt idx="4995">
                  <c:v>53.6</c:v>
                </c:pt>
                <c:pt idx="4996">
                  <c:v>53.6</c:v>
                </c:pt>
                <c:pt idx="4997">
                  <c:v>53.6</c:v>
                </c:pt>
                <c:pt idx="4998">
                  <c:v>53.6</c:v>
                </c:pt>
                <c:pt idx="4999">
                  <c:v>53.6</c:v>
                </c:pt>
                <c:pt idx="5000">
                  <c:v>53.6</c:v>
                </c:pt>
                <c:pt idx="5001">
                  <c:v>53.6</c:v>
                </c:pt>
                <c:pt idx="5002">
                  <c:v>53.6</c:v>
                </c:pt>
                <c:pt idx="5003">
                  <c:v>53.6</c:v>
                </c:pt>
                <c:pt idx="5004">
                  <c:v>53.6</c:v>
                </c:pt>
                <c:pt idx="5005">
                  <c:v>53.6</c:v>
                </c:pt>
                <c:pt idx="5006">
                  <c:v>53.6</c:v>
                </c:pt>
                <c:pt idx="5007">
                  <c:v>53.5</c:v>
                </c:pt>
                <c:pt idx="5008">
                  <c:v>53.5</c:v>
                </c:pt>
                <c:pt idx="5009">
                  <c:v>53.5</c:v>
                </c:pt>
                <c:pt idx="5010">
                  <c:v>53.5</c:v>
                </c:pt>
                <c:pt idx="5011">
                  <c:v>53.6</c:v>
                </c:pt>
                <c:pt idx="5012">
                  <c:v>53.6</c:v>
                </c:pt>
                <c:pt idx="5013">
                  <c:v>53.7</c:v>
                </c:pt>
                <c:pt idx="5014">
                  <c:v>53.7</c:v>
                </c:pt>
                <c:pt idx="5015">
                  <c:v>53.7</c:v>
                </c:pt>
                <c:pt idx="5016">
                  <c:v>53.8</c:v>
                </c:pt>
                <c:pt idx="5017">
                  <c:v>53.8</c:v>
                </c:pt>
                <c:pt idx="5018">
                  <c:v>53.9</c:v>
                </c:pt>
                <c:pt idx="5019">
                  <c:v>53.9</c:v>
                </c:pt>
                <c:pt idx="5020">
                  <c:v>53.9</c:v>
                </c:pt>
                <c:pt idx="5021">
                  <c:v>54</c:v>
                </c:pt>
                <c:pt idx="5022">
                  <c:v>54</c:v>
                </c:pt>
                <c:pt idx="5023">
                  <c:v>54.1</c:v>
                </c:pt>
                <c:pt idx="5024">
                  <c:v>54.1</c:v>
                </c:pt>
                <c:pt idx="5025">
                  <c:v>54.2</c:v>
                </c:pt>
                <c:pt idx="5026">
                  <c:v>54.2</c:v>
                </c:pt>
                <c:pt idx="5027">
                  <c:v>54.3</c:v>
                </c:pt>
                <c:pt idx="5028">
                  <c:v>54.3</c:v>
                </c:pt>
                <c:pt idx="5029">
                  <c:v>54.3</c:v>
                </c:pt>
                <c:pt idx="5030">
                  <c:v>54.3</c:v>
                </c:pt>
                <c:pt idx="5031">
                  <c:v>54.3</c:v>
                </c:pt>
                <c:pt idx="5032">
                  <c:v>54.4</c:v>
                </c:pt>
                <c:pt idx="5033">
                  <c:v>54.4</c:v>
                </c:pt>
                <c:pt idx="5034">
                  <c:v>54.4</c:v>
                </c:pt>
                <c:pt idx="5035">
                  <c:v>54.5</c:v>
                </c:pt>
                <c:pt idx="5036">
                  <c:v>54.5</c:v>
                </c:pt>
                <c:pt idx="5037">
                  <c:v>54.6</c:v>
                </c:pt>
                <c:pt idx="5038">
                  <c:v>54.6</c:v>
                </c:pt>
                <c:pt idx="5039">
                  <c:v>54.7</c:v>
                </c:pt>
                <c:pt idx="5040">
                  <c:v>54.7</c:v>
                </c:pt>
                <c:pt idx="5041">
                  <c:v>54.8</c:v>
                </c:pt>
                <c:pt idx="5042">
                  <c:v>54.9</c:v>
                </c:pt>
                <c:pt idx="5043">
                  <c:v>54.9</c:v>
                </c:pt>
                <c:pt idx="5044">
                  <c:v>54.9</c:v>
                </c:pt>
                <c:pt idx="5045">
                  <c:v>55</c:v>
                </c:pt>
                <c:pt idx="5046">
                  <c:v>55</c:v>
                </c:pt>
                <c:pt idx="5047">
                  <c:v>55.1</c:v>
                </c:pt>
                <c:pt idx="5048">
                  <c:v>55.1</c:v>
                </c:pt>
                <c:pt idx="5049">
                  <c:v>55.1</c:v>
                </c:pt>
                <c:pt idx="5050">
                  <c:v>55.2</c:v>
                </c:pt>
                <c:pt idx="5051">
                  <c:v>55.2</c:v>
                </c:pt>
                <c:pt idx="5052">
                  <c:v>55.2</c:v>
                </c:pt>
                <c:pt idx="5053">
                  <c:v>55.3</c:v>
                </c:pt>
                <c:pt idx="5054">
                  <c:v>55.3</c:v>
                </c:pt>
                <c:pt idx="5055">
                  <c:v>55.4</c:v>
                </c:pt>
                <c:pt idx="5056">
                  <c:v>55.4</c:v>
                </c:pt>
                <c:pt idx="5057">
                  <c:v>55.4</c:v>
                </c:pt>
                <c:pt idx="5058">
                  <c:v>55.5</c:v>
                </c:pt>
                <c:pt idx="5059">
                  <c:v>55.5</c:v>
                </c:pt>
                <c:pt idx="5060">
                  <c:v>55.5</c:v>
                </c:pt>
                <c:pt idx="5061">
                  <c:v>55.6</c:v>
                </c:pt>
                <c:pt idx="5062">
                  <c:v>55.6</c:v>
                </c:pt>
                <c:pt idx="5063">
                  <c:v>55.6</c:v>
                </c:pt>
                <c:pt idx="5064">
                  <c:v>55.6</c:v>
                </c:pt>
                <c:pt idx="5065">
                  <c:v>55.6</c:v>
                </c:pt>
                <c:pt idx="5066">
                  <c:v>55.6</c:v>
                </c:pt>
                <c:pt idx="5067">
                  <c:v>55.6</c:v>
                </c:pt>
                <c:pt idx="5068">
                  <c:v>55.6</c:v>
                </c:pt>
                <c:pt idx="5069">
                  <c:v>55.6</c:v>
                </c:pt>
                <c:pt idx="5070">
                  <c:v>55.6</c:v>
                </c:pt>
                <c:pt idx="5071">
                  <c:v>55.6</c:v>
                </c:pt>
                <c:pt idx="5072">
                  <c:v>55.6</c:v>
                </c:pt>
                <c:pt idx="5073">
                  <c:v>55.6</c:v>
                </c:pt>
                <c:pt idx="5074">
                  <c:v>55.6</c:v>
                </c:pt>
                <c:pt idx="5075">
                  <c:v>55.6</c:v>
                </c:pt>
                <c:pt idx="5076">
                  <c:v>55.6</c:v>
                </c:pt>
                <c:pt idx="5077">
                  <c:v>55.6</c:v>
                </c:pt>
                <c:pt idx="5078">
                  <c:v>55.5</c:v>
                </c:pt>
                <c:pt idx="5079">
                  <c:v>55.5</c:v>
                </c:pt>
                <c:pt idx="5080">
                  <c:v>55.5</c:v>
                </c:pt>
                <c:pt idx="5081">
                  <c:v>55.5</c:v>
                </c:pt>
                <c:pt idx="5082">
                  <c:v>55.5</c:v>
                </c:pt>
                <c:pt idx="5083">
                  <c:v>55.4</c:v>
                </c:pt>
                <c:pt idx="5084">
                  <c:v>55.4</c:v>
                </c:pt>
                <c:pt idx="5085">
                  <c:v>55.4</c:v>
                </c:pt>
                <c:pt idx="5086">
                  <c:v>55.4</c:v>
                </c:pt>
                <c:pt idx="5087">
                  <c:v>55.4</c:v>
                </c:pt>
                <c:pt idx="5088">
                  <c:v>55.4</c:v>
                </c:pt>
                <c:pt idx="5089">
                  <c:v>55.4</c:v>
                </c:pt>
                <c:pt idx="5090">
                  <c:v>55.3</c:v>
                </c:pt>
                <c:pt idx="5091">
                  <c:v>55.3</c:v>
                </c:pt>
                <c:pt idx="5092">
                  <c:v>55.3</c:v>
                </c:pt>
                <c:pt idx="5093">
                  <c:v>55.3</c:v>
                </c:pt>
                <c:pt idx="5094">
                  <c:v>55.3</c:v>
                </c:pt>
                <c:pt idx="5095">
                  <c:v>55.3</c:v>
                </c:pt>
                <c:pt idx="5096">
                  <c:v>55.3</c:v>
                </c:pt>
                <c:pt idx="5097">
                  <c:v>55.3</c:v>
                </c:pt>
                <c:pt idx="5098">
                  <c:v>55.2</c:v>
                </c:pt>
                <c:pt idx="5099">
                  <c:v>55.2</c:v>
                </c:pt>
                <c:pt idx="5100">
                  <c:v>55.2</c:v>
                </c:pt>
                <c:pt idx="5101">
                  <c:v>55.2</c:v>
                </c:pt>
                <c:pt idx="5102">
                  <c:v>55.2</c:v>
                </c:pt>
                <c:pt idx="5103">
                  <c:v>55.2</c:v>
                </c:pt>
                <c:pt idx="5104">
                  <c:v>55.2</c:v>
                </c:pt>
                <c:pt idx="5105">
                  <c:v>55.2</c:v>
                </c:pt>
                <c:pt idx="5106">
                  <c:v>55.2</c:v>
                </c:pt>
                <c:pt idx="5107">
                  <c:v>55.2</c:v>
                </c:pt>
                <c:pt idx="5108">
                  <c:v>55.2</c:v>
                </c:pt>
                <c:pt idx="5109">
                  <c:v>55.2</c:v>
                </c:pt>
                <c:pt idx="5110">
                  <c:v>55.2</c:v>
                </c:pt>
                <c:pt idx="5111">
                  <c:v>55.2</c:v>
                </c:pt>
                <c:pt idx="5112">
                  <c:v>55.1</c:v>
                </c:pt>
                <c:pt idx="5113">
                  <c:v>55.1</c:v>
                </c:pt>
                <c:pt idx="5114">
                  <c:v>55.1</c:v>
                </c:pt>
                <c:pt idx="5115">
                  <c:v>55.1</c:v>
                </c:pt>
                <c:pt idx="5116">
                  <c:v>55.1</c:v>
                </c:pt>
                <c:pt idx="5117">
                  <c:v>55.1</c:v>
                </c:pt>
                <c:pt idx="5118">
                  <c:v>55.1</c:v>
                </c:pt>
                <c:pt idx="5119">
                  <c:v>55.1</c:v>
                </c:pt>
                <c:pt idx="5120">
                  <c:v>55.1</c:v>
                </c:pt>
                <c:pt idx="5121">
                  <c:v>55</c:v>
                </c:pt>
                <c:pt idx="5122">
                  <c:v>55</c:v>
                </c:pt>
                <c:pt idx="5123">
                  <c:v>55</c:v>
                </c:pt>
                <c:pt idx="5124">
                  <c:v>55</c:v>
                </c:pt>
                <c:pt idx="5125">
                  <c:v>55</c:v>
                </c:pt>
                <c:pt idx="5126">
                  <c:v>55</c:v>
                </c:pt>
                <c:pt idx="5127">
                  <c:v>55</c:v>
                </c:pt>
                <c:pt idx="5128">
                  <c:v>55</c:v>
                </c:pt>
                <c:pt idx="5129">
                  <c:v>55</c:v>
                </c:pt>
                <c:pt idx="5130">
                  <c:v>54.9</c:v>
                </c:pt>
                <c:pt idx="5131">
                  <c:v>54.9</c:v>
                </c:pt>
                <c:pt idx="5132">
                  <c:v>54.8</c:v>
                </c:pt>
                <c:pt idx="5133">
                  <c:v>54.8</c:v>
                </c:pt>
                <c:pt idx="5134">
                  <c:v>54.8</c:v>
                </c:pt>
                <c:pt idx="5135">
                  <c:v>54.7</c:v>
                </c:pt>
                <c:pt idx="5136">
                  <c:v>54.7</c:v>
                </c:pt>
                <c:pt idx="5137">
                  <c:v>54.6</c:v>
                </c:pt>
                <c:pt idx="5138">
                  <c:v>54.6</c:v>
                </c:pt>
                <c:pt idx="5139">
                  <c:v>54.6</c:v>
                </c:pt>
                <c:pt idx="5140">
                  <c:v>54.6</c:v>
                </c:pt>
                <c:pt idx="5141">
                  <c:v>54.6</c:v>
                </c:pt>
                <c:pt idx="5142">
                  <c:v>54.6</c:v>
                </c:pt>
                <c:pt idx="5143">
                  <c:v>54.6</c:v>
                </c:pt>
                <c:pt idx="5144">
                  <c:v>54.6</c:v>
                </c:pt>
                <c:pt idx="5145">
                  <c:v>54.7</c:v>
                </c:pt>
                <c:pt idx="5146">
                  <c:v>54.8</c:v>
                </c:pt>
                <c:pt idx="5147">
                  <c:v>54.8</c:v>
                </c:pt>
                <c:pt idx="5148">
                  <c:v>54.8</c:v>
                </c:pt>
                <c:pt idx="5149">
                  <c:v>54.8</c:v>
                </c:pt>
                <c:pt idx="5150">
                  <c:v>54.8</c:v>
                </c:pt>
                <c:pt idx="5151">
                  <c:v>54.8</c:v>
                </c:pt>
                <c:pt idx="5152">
                  <c:v>54.8</c:v>
                </c:pt>
                <c:pt idx="5153">
                  <c:v>54.8</c:v>
                </c:pt>
                <c:pt idx="5154">
                  <c:v>54.8</c:v>
                </c:pt>
                <c:pt idx="5155">
                  <c:v>54.7</c:v>
                </c:pt>
                <c:pt idx="5156">
                  <c:v>54.7</c:v>
                </c:pt>
                <c:pt idx="5157">
                  <c:v>54.7</c:v>
                </c:pt>
                <c:pt idx="5158">
                  <c:v>54.7</c:v>
                </c:pt>
                <c:pt idx="5159">
                  <c:v>54.7</c:v>
                </c:pt>
                <c:pt idx="5160">
                  <c:v>54.7</c:v>
                </c:pt>
                <c:pt idx="5161">
                  <c:v>54.7</c:v>
                </c:pt>
                <c:pt idx="5162">
                  <c:v>54.7</c:v>
                </c:pt>
                <c:pt idx="5163">
                  <c:v>54.7</c:v>
                </c:pt>
                <c:pt idx="5164">
                  <c:v>54.7</c:v>
                </c:pt>
                <c:pt idx="5165">
                  <c:v>54.7</c:v>
                </c:pt>
                <c:pt idx="5166">
                  <c:v>54.7</c:v>
                </c:pt>
                <c:pt idx="5167">
                  <c:v>54.6</c:v>
                </c:pt>
                <c:pt idx="5168">
                  <c:v>54.6</c:v>
                </c:pt>
                <c:pt idx="5169">
                  <c:v>54.6</c:v>
                </c:pt>
                <c:pt idx="5170">
                  <c:v>54.6</c:v>
                </c:pt>
                <c:pt idx="5171">
                  <c:v>54.6</c:v>
                </c:pt>
                <c:pt idx="5172">
                  <c:v>54.5</c:v>
                </c:pt>
                <c:pt idx="5173">
                  <c:v>54.5</c:v>
                </c:pt>
                <c:pt idx="5174">
                  <c:v>54.5</c:v>
                </c:pt>
                <c:pt idx="5175">
                  <c:v>54.5</c:v>
                </c:pt>
                <c:pt idx="5176">
                  <c:v>54.5</c:v>
                </c:pt>
                <c:pt idx="5177">
                  <c:v>54.5</c:v>
                </c:pt>
                <c:pt idx="5178">
                  <c:v>54.5</c:v>
                </c:pt>
                <c:pt idx="5179">
                  <c:v>54.5</c:v>
                </c:pt>
                <c:pt idx="5180">
                  <c:v>54.5</c:v>
                </c:pt>
                <c:pt idx="5181">
                  <c:v>54.5</c:v>
                </c:pt>
                <c:pt idx="5182">
                  <c:v>54.5</c:v>
                </c:pt>
                <c:pt idx="5183">
                  <c:v>54.5</c:v>
                </c:pt>
                <c:pt idx="5184">
                  <c:v>54.5</c:v>
                </c:pt>
                <c:pt idx="5185">
                  <c:v>54.5</c:v>
                </c:pt>
                <c:pt idx="5186">
                  <c:v>54.5</c:v>
                </c:pt>
                <c:pt idx="5187">
                  <c:v>54.5</c:v>
                </c:pt>
                <c:pt idx="5188">
                  <c:v>54.5</c:v>
                </c:pt>
                <c:pt idx="5189">
                  <c:v>54.5</c:v>
                </c:pt>
                <c:pt idx="5190">
                  <c:v>54.6</c:v>
                </c:pt>
                <c:pt idx="5191">
                  <c:v>54.6</c:v>
                </c:pt>
                <c:pt idx="5192">
                  <c:v>54.5</c:v>
                </c:pt>
                <c:pt idx="5193">
                  <c:v>54.6</c:v>
                </c:pt>
                <c:pt idx="5194">
                  <c:v>54.6</c:v>
                </c:pt>
                <c:pt idx="5195">
                  <c:v>54.6</c:v>
                </c:pt>
                <c:pt idx="5196">
                  <c:v>54.6</c:v>
                </c:pt>
                <c:pt idx="5197">
                  <c:v>54.6</c:v>
                </c:pt>
                <c:pt idx="5198">
                  <c:v>54.6</c:v>
                </c:pt>
                <c:pt idx="5199">
                  <c:v>54.6</c:v>
                </c:pt>
                <c:pt idx="5200">
                  <c:v>54.6</c:v>
                </c:pt>
                <c:pt idx="5201">
                  <c:v>54.6</c:v>
                </c:pt>
                <c:pt idx="5202">
                  <c:v>54.6</c:v>
                </c:pt>
                <c:pt idx="5203">
                  <c:v>54.6</c:v>
                </c:pt>
                <c:pt idx="5204">
                  <c:v>54.6</c:v>
                </c:pt>
                <c:pt idx="5205">
                  <c:v>54.6</c:v>
                </c:pt>
                <c:pt idx="5206">
                  <c:v>54.6</c:v>
                </c:pt>
                <c:pt idx="5207">
                  <c:v>54.6</c:v>
                </c:pt>
                <c:pt idx="5208">
                  <c:v>54.6</c:v>
                </c:pt>
                <c:pt idx="5209">
                  <c:v>54.6</c:v>
                </c:pt>
                <c:pt idx="5210">
                  <c:v>54.6</c:v>
                </c:pt>
                <c:pt idx="5211">
                  <c:v>54.6</c:v>
                </c:pt>
                <c:pt idx="5212">
                  <c:v>54.6</c:v>
                </c:pt>
                <c:pt idx="5213">
                  <c:v>54.5</c:v>
                </c:pt>
                <c:pt idx="5214">
                  <c:v>54.5</c:v>
                </c:pt>
                <c:pt idx="5215">
                  <c:v>54.5</c:v>
                </c:pt>
                <c:pt idx="5216">
                  <c:v>54.4</c:v>
                </c:pt>
                <c:pt idx="5217">
                  <c:v>54.4</c:v>
                </c:pt>
                <c:pt idx="5218">
                  <c:v>54.3</c:v>
                </c:pt>
                <c:pt idx="5219">
                  <c:v>54.3</c:v>
                </c:pt>
                <c:pt idx="5220">
                  <c:v>54.3</c:v>
                </c:pt>
                <c:pt idx="5221">
                  <c:v>54.3</c:v>
                </c:pt>
                <c:pt idx="5222">
                  <c:v>54.2</c:v>
                </c:pt>
                <c:pt idx="5223">
                  <c:v>54.2</c:v>
                </c:pt>
                <c:pt idx="5224">
                  <c:v>54.2</c:v>
                </c:pt>
                <c:pt idx="5225">
                  <c:v>54.2</c:v>
                </c:pt>
                <c:pt idx="5226">
                  <c:v>54.2</c:v>
                </c:pt>
                <c:pt idx="5227">
                  <c:v>54.2</c:v>
                </c:pt>
                <c:pt idx="5228">
                  <c:v>54.2</c:v>
                </c:pt>
                <c:pt idx="5229">
                  <c:v>54.2</c:v>
                </c:pt>
                <c:pt idx="5230">
                  <c:v>54.2</c:v>
                </c:pt>
                <c:pt idx="5231">
                  <c:v>54.1</c:v>
                </c:pt>
                <c:pt idx="5232">
                  <c:v>54.1</c:v>
                </c:pt>
                <c:pt idx="5233">
                  <c:v>54.1</c:v>
                </c:pt>
                <c:pt idx="5234">
                  <c:v>54.1</c:v>
                </c:pt>
                <c:pt idx="5235">
                  <c:v>54.1</c:v>
                </c:pt>
                <c:pt idx="5236">
                  <c:v>54.1</c:v>
                </c:pt>
                <c:pt idx="5237">
                  <c:v>54.1</c:v>
                </c:pt>
                <c:pt idx="5238">
                  <c:v>54</c:v>
                </c:pt>
                <c:pt idx="5239">
                  <c:v>54</c:v>
                </c:pt>
                <c:pt idx="5240">
                  <c:v>54</c:v>
                </c:pt>
                <c:pt idx="5241">
                  <c:v>53.9</c:v>
                </c:pt>
                <c:pt idx="5242">
                  <c:v>53.9</c:v>
                </c:pt>
                <c:pt idx="5243">
                  <c:v>53.9</c:v>
                </c:pt>
                <c:pt idx="5244">
                  <c:v>53.8</c:v>
                </c:pt>
                <c:pt idx="5245">
                  <c:v>53.8</c:v>
                </c:pt>
                <c:pt idx="5246">
                  <c:v>53.8</c:v>
                </c:pt>
                <c:pt idx="5247">
                  <c:v>53.7</c:v>
                </c:pt>
                <c:pt idx="5248">
                  <c:v>53.7</c:v>
                </c:pt>
                <c:pt idx="5249">
                  <c:v>53.7</c:v>
                </c:pt>
                <c:pt idx="5250">
                  <c:v>53.6</c:v>
                </c:pt>
                <c:pt idx="5251">
                  <c:v>53.6</c:v>
                </c:pt>
                <c:pt idx="5252">
                  <c:v>53.6</c:v>
                </c:pt>
                <c:pt idx="5253">
                  <c:v>53.5</c:v>
                </c:pt>
                <c:pt idx="5254">
                  <c:v>53.5</c:v>
                </c:pt>
                <c:pt idx="5255">
                  <c:v>53.5</c:v>
                </c:pt>
                <c:pt idx="5256">
                  <c:v>53.4</c:v>
                </c:pt>
                <c:pt idx="5257">
                  <c:v>53.4</c:v>
                </c:pt>
                <c:pt idx="5258">
                  <c:v>53.4</c:v>
                </c:pt>
                <c:pt idx="5259">
                  <c:v>53.4</c:v>
                </c:pt>
                <c:pt idx="5260">
                  <c:v>53.3</c:v>
                </c:pt>
                <c:pt idx="5261">
                  <c:v>53.3</c:v>
                </c:pt>
                <c:pt idx="5262">
                  <c:v>53.3</c:v>
                </c:pt>
                <c:pt idx="5263">
                  <c:v>53.2</c:v>
                </c:pt>
                <c:pt idx="5264">
                  <c:v>53.2</c:v>
                </c:pt>
                <c:pt idx="5265">
                  <c:v>53.2</c:v>
                </c:pt>
                <c:pt idx="5266">
                  <c:v>53.1</c:v>
                </c:pt>
                <c:pt idx="5267">
                  <c:v>53.1</c:v>
                </c:pt>
                <c:pt idx="5268">
                  <c:v>53.1</c:v>
                </c:pt>
                <c:pt idx="5269">
                  <c:v>53</c:v>
                </c:pt>
                <c:pt idx="5270">
                  <c:v>53</c:v>
                </c:pt>
                <c:pt idx="5271">
                  <c:v>53</c:v>
                </c:pt>
                <c:pt idx="5272">
                  <c:v>53</c:v>
                </c:pt>
                <c:pt idx="5273">
                  <c:v>52.9</c:v>
                </c:pt>
                <c:pt idx="5274">
                  <c:v>52.9</c:v>
                </c:pt>
                <c:pt idx="5275">
                  <c:v>52.9</c:v>
                </c:pt>
                <c:pt idx="5276">
                  <c:v>52.9</c:v>
                </c:pt>
                <c:pt idx="5277">
                  <c:v>52.8</c:v>
                </c:pt>
                <c:pt idx="5278">
                  <c:v>52.8</c:v>
                </c:pt>
                <c:pt idx="5279">
                  <c:v>52.8</c:v>
                </c:pt>
                <c:pt idx="5280">
                  <c:v>52.8</c:v>
                </c:pt>
                <c:pt idx="5281">
                  <c:v>52.8</c:v>
                </c:pt>
                <c:pt idx="5282">
                  <c:v>52.8</c:v>
                </c:pt>
                <c:pt idx="5283">
                  <c:v>52.8</c:v>
                </c:pt>
                <c:pt idx="5284">
                  <c:v>52.8</c:v>
                </c:pt>
                <c:pt idx="5285">
                  <c:v>52.8</c:v>
                </c:pt>
                <c:pt idx="5286">
                  <c:v>52.8</c:v>
                </c:pt>
                <c:pt idx="5287">
                  <c:v>52.8</c:v>
                </c:pt>
                <c:pt idx="5288">
                  <c:v>52.8</c:v>
                </c:pt>
                <c:pt idx="5289">
                  <c:v>52.8</c:v>
                </c:pt>
                <c:pt idx="5290">
                  <c:v>52.8</c:v>
                </c:pt>
                <c:pt idx="5291">
                  <c:v>52.8</c:v>
                </c:pt>
                <c:pt idx="5292">
                  <c:v>52.8</c:v>
                </c:pt>
                <c:pt idx="5293">
                  <c:v>52.8</c:v>
                </c:pt>
                <c:pt idx="5294">
                  <c:v>52.8</c:v>
                </c:pt>
                <c:pt idx="5295">
                  <c:v>52.8</c:v>
                </c:pt>
                <c:pt idx="5296">
                  <c:v>52.8</c:v>
                </c:pt>
                <c:pt idx="5297">
                  <c:v>52.8</c:v>
                </c:pt>
                <c:pt idx="5298">
                  <c:v>52.8</c:v>
                </c:pt>
                <c:pt idx="5299">
                  <c:v>52.8</c:v>
                </c:pt>
                <c:pt idx="5300">
                  <c:v>52.8</c:v>
                </c:pt>
                <c:pt idx="5301">
                  <c:v>52.8</c:v>
                </c:pt>
                <c:pt idx="5302">
                  <c:v>52.8</c:v>
                </c:pt>
                <c:pt idx="5303">
                  <c:v>52.8</c:v>
                </c:pt>
                <c:pt idx="5304">
                  <c:v>52.8</c:v>
                </c:pt>
                <c:pt idx="5305">
                  <c:v>52.8</c:v>
                </c:pt>
                <c:pt idx="5306">
                  <c:v>52.8</c:v>
                </c:pt>
                <c:pt idx="5307">
                  <c:v>52.8</c:v>
                </c:pt>
                <c:pt idx="5308">
                  <c:v>52.8</c:v>
                </c:pt>
                <c:pt idx="5309">
                  <c:v>52.8</c:v>
                </c:pt>
                <c:pt idx="5310">
                  <c:v>52.8</c:v>
                </c:pt>
                <c:pt idx="5311">
                  <c:v>52.8</c:v>
                </c:pt>
                <c:pt idx="5312">
                  <c:v>52.8</c:v>
                </c:pt>
                <c:pt idx="5313">
                  <c:v>52.8</c:v>
                </c:pt>
                <c:pt idx="5314">
                  <c:v>52.8</c:v>
                </c:pt>
                <c:pt idx="5315">
                  <c:v>52.8</c:v>
                </c:pt>
                <c:pt idx="5316">
                  <c:v>52.8</c:v>
                </c:pt>
                <c:pt idx="5317">
                  <c:v>52.8</c:v>
                </c:pt>
                <c:pt idx="5318">
                  <c:v>52.8</c:v>
                </c:pt>
                <c:pt idx="5319">
                  <c:v>52.8</c:v>
                </c:pt>
                <c:pt idx="5320">
                  <c:v>52.8</c:v>
                </c:pt>
                <c:pt idx="5321">
                  <c:v>52.8</c:v>
                </c:pt>
                <c:pt idx="5322">
                  <c:v>52.8</c:v>
                </c:pt>
                <c:pt idx="5323">
                  <c:v>52.8</c:v>
                </c:pt>
                <c:pt idx="5324">
                  <c:v>52.8</c:v>
                </c:pt>
                <c:pt idx="5325">
                  <c:v>52.8</c:v>
                </c:pt>
                <c:pt idx="5326">
                  <c:v>52.8</c:v>
                </c:pt>
                <c:pt idx="5327">
                  <c:v>52.8</c:v>
                </c:pt>
                <c:pt idx="5328">
                  <c:v>52.8</c:v>
                </c:pt>
                <c:pt idx="5329">
                  <c:v>52.8</c:v>
                </c:pt>
                <c:pt idx="5330">
                  <c:v>52.9</c:v>
                </c:pt>
                <c:pt idx="5331">
                  <c:v>52.9</c:v>
                </c:pt>
                <c:pt idx="5332">
                  <c:v>52.9</c:v>
                </c:pt>
                <c:pt idx="5333">
                  <c:v>52.9</c:v>
                </c:pt>
                <c:pt idx="5334">
                  <c:v>52.9</c:v>
                </c:pt>
                <c:pt idx="5335">
                  <c:v>52.9</c:v>
                </c:pt>
                <c:pt idx="5336">
                  <c:v>52.9</c:v>
                </c:pt>
                <c:pt idx="5337">
                  <c:v>52.9</c:v>
                </c:pt>
                <c:pt idx="5338">
                  <c:v>52.9</c:v>
                </c:pt>
                <c:pt idx="5339">
                  <c:v>52.9</c:v>
                </c:pt>
                <c:pt idx="5340">
                  <c:v>52.9</c:v>
                </c:pt>
                <c:pt idx="5341">
                  <c:v>52.9</c:v>
                </c:pt>
                <c:pt idx="5342">
                  <c:v>52.9</c:v>
                </c:pt>
                <c:pt idx="5343">
                  <c:v>52.9</c:v>
                </c:pt>
                <c:pt idx="5344">
                  <c:v>52.9</c:v>
                </c:pt>
                <c:pt idx="5345">
                  <c:v>52.9</c:v>
                </c:pt>
                <c:pt idx="5346">
                  <c:v>52.9</c:v>
                </c:pt>
                <c:pt idx="5347">
                  <c:v>52.8</c:v>
                </c:pt>
                <c:pt idx="5348">
                  <c:v>52.8</c:v>
                </c:pt>
                <c:pt idx="5349">
                  <c:v>52.8</c:v>
                </c:pt>
                <c:pt idx="5350">
                  <c:v>52.8</c:v>
                </c:pt>
                <c:pt idx="5351">
                  <c:v>52.8</c:v>
                </c:pt>
                <c:pt idx="5352">
                  <c:v>52.7</c:v>
                </c:pt>
                <c:pt idx="5353">
                  <c:v>52.7</c:v>
                </c:pt>
                <c:pt idx="5354">
                  <c:v>52.7</c:v>
                </c:pt>
                <c:pt idx="5355">
                  <c:v>52.7</c:v>
                </c:pt>
                <c:pt idx="5356">
                  <c:v>52.7</c:v>
                </c:pt>
                <c:pt idx="5357">
                  <c:v>52.7</c:v>
                </c:pt>
                <c:pt idx="5358">
                  <c:v>52.6</c:v>
                </c:pt>
                <c:pt idx="5359">
                  <c:v>52.6</c:v>
                </c:pt>
                <c:pt idx="5360">
                  <c:v>52.6</c:v>
                </c:pt>
                <c:pt idx="5361">
                  <c:v>52.6</c:v>
                </c:pt>
                <c:pt idx="5362">
                  <c:v>52.6</c:v>
                </c:pt>
                <c:pt idx="5363">
                  <c:v>52.5</c:v>
                </c:pt>
                <c:pt idx="5364">
                  <c:v>52.5</c:v>
                </c:pt>
                <c:pt idx="5365">
                  <c:v>52.5</c:v>
                </c:pt>
                <c:pt idx="5366">
                  <c:v>52.5</c:v>
                </c:pt>
                <c:pt idx="5367">
                  <c:v>52.5</c:v>
                </c:pt>
                <c:pt idx="5368">
                  <c:v>52.5</c:v>
                </c:pt>
                <c:pt idx="5369">
                  <c:v>52.5</c:v>
                </c:pt>
                <c:pt idx="5370">
                  <c:v>52.4</c:v>
                </c:pt>
                <c:pt idx="5371">
                  <c:v>52.4</c:v>
                </c:pt>
                <c:pt idx="5372">
                  <c:v>52.4</c:v>
                </c:pt>
                <c:pt idx="5373">
                  <c:v>52.4</c:v>
                </c:pt>
                <c:pt idx="5374">
                  <c:v>52.4</c:v>
                </c:pt>
                <c:pt idx="5375">
                  <c:v>52.4</c:v>
                </c:pt>
                <c:pt idx="5376">
                  <c:v>52.4</c:v>
                </c:pt>
                <c:pt idx="5377">
                  <c:v>52.3</c:v>
                </c:pt>
                <c:pt idx="5378">
                  <c:v>52.3</c:v>
                </c:pt>
                <c:pt idx="5379">
                  <c:v>52.3</c:v>
                </c:pt>
                <c:pt idx="5380">
                  <c:v>52.3</c:v>
                </c:pt>
                <c:pt idx="5381">
                  <c:v>52.3</c:v>
                </c:pt>
                <c:pt idx="5382">
                  <c:v>52.3</c:v>
                </c:pt>
                <c:pt idx="5383">
                  <c:v>52.3</c:v>
                </c:pt>
                <c:pt idx="5384">
                  <c:v>52.2</c:v>
                </c:pt>
                <c:pt idx="5385">
                  <c:v>52.2</c:v>
                </c:pt>
                <c:pt idx="5386">
                  <c:v>52.2</c:v>
                </c:pt>
                <c:pt idx="5387">
                  <c:v>52.2</c:v>
                </c:pt>
                <c:pt idx="5388">
                  <c:v>52.2</c:v>
                </c:pt>
                <c:pt idx="5389">
                  <c:v>52.2</c:v>
                </c:pt>
                <c:pt idx="5390">
                  <c:v>52.2</c:v>
                </c:pt>
                <c:pt idx="5391">
                  <c:v>52.1</c:v>
                </c:pt>
                <c:pt idx="5392">
                  <c:v>52.1</c:v>
                </c:pt>
                <c:pt idx="5393">
                  <c:v>52.1</c:v>
                </c:pt>
                <c:pt idx="5394">
                  <c:v>52.1</c:v>
                </c:pt>
                <c:pt idx="5395">
                  <c:v>52.1</c:v>
                </c:pt>
                <c:pt idx="5396">
                  <c:v>52.1</c:v>
                </c:pt>
                <c:pt idx="5397">
                  <c:v>52.1</c:v>
                </c:pt>
                <c:pt idx="5398">
                  <c:v>52.1</c:v>
                </c:pt>
                <c:pt idx="5399">
                  <c:v>52</c:v>
                </c:pt>
                <c:pt idx="5400">
                  <c:v>52</c:v>
                </c:pt>
                <c:pt idx="5401">
                  <c:v>52</c:v>
                </c:pt>
                <c:pt idx="5402">
                  <c:v>52</c:v>
                </c:pt>
                <c:pt idx="5403">
                  <c:v>52</c:v>
                </c:pt>
                <c:pt idx="5404">
                  <c:v>52</c:v>
                </c:pt>
                <c:pt idx="5405">
                  <c:v>52</c:v>
                </c:pt>
                <c:pt idx="5406">
                  <c:v>51.9</c:v>
                </c:pt>
                <c:pt idx="5407">
                  <c:v>51.9</c:v>
                </c:pt>
                <c:pt idx="5408">
                  <c:v>51.9</c:v>
                </c:pt>
                <c:pt idx="5409">
                  <c:v>51.9</c:v>
                </c:pt>
                <c:pt idx="5410">
                  <c:v>51.9</c:v>
                </c:pt>
                <c:pt idx="5411">
                  <c:v>51.9</c:v>
                </c:pt>
                <c:pt idx="5412">
                  <c:v>51.9</c:v>
                </c:pt>
                <c:pt idx="5413">
                  <c:v>51.9</c:v>
                </c:pt>
                <c:pt idx="5414">
                  <c:v>51.9</c:v>
                </c:pt>
                <c:pt idx="5415">
                  <c:v>51.9</c:v>
                </c:pt>
                <c:pt idx="5416">
                  <c:v>51.9</c:v>
                </c:pt>
                <c:pt idx="5417">
                  <c:v>51.9</c:v>
                </c:pt>
                <c:pt idx="5418">
                  <c:v>51.9</c:v>
                </c:pt>
                <c:pt idx="5419">
                  <c:v>51.9</c:v>
                </c:pt>
                <c:pt idx="5420">
                  <c:v>51.9</c:v>
                </c:pt>
                <c:pt idx="5421">
                  <c:v>51.9</c:v>
                </c:pt>
                <c:pt idx="5422">
                  <c:v>51.9</c:v>
                </c:pt>
                <c:pt idx="5423">
                  <c:v>51.9</c:v>
                </c:pt>
                <c:pt idx="5424">
                  <c:v>51.9</c:v>
                </c:pt>
                <c:pt idx="5425">
                  <c:v>51.9</c:v>
                </c:pt>
                <c:pt idx="5426">
                  <c:v>51.9</c:v>
                </c:pt>
                <c:pt idx="5427">
                  <c:v>51.9</c:v>
                </c:pt>
                <c:pt idx="5428">
                  <c:v>51.9</c:v>
                </c:pt>
                <c:pt idx="5429">
                  <c:v>51.9</c:v>
                </c:pt>
                <c:pt idx="5430">
                  <c:v>51.9</c:v>
                </c:pt>
                <c:pt idx="5431">
                  <c:v>51.9</c:v>
                </c:pt>
                <c:pt idx="5432">
                  <c:v>51.9</c:v>
                </c:pt>
                <c:pt idx="5433">
                  <c:v>51.9</c:v>
                </c:pt>
                <c:pt idx="5434">
                  <c:v>51.9</c:v>
                </c:pt>
                <c:pt idx="5435">
                  <c:v>51.9</c:v>
                </c:pt>
                <c:pt idx="5436">
                  <c:v>51.9</c:v>
                </c:pt>
                <c:pt idx="5437">
                  <c:v>51.9</c:v>
                </c:pt>
                <c:pt idx="5438">
                  <c:v>51.9</c:v>
                </c:pt>
                <c:pt idx="5439">
                  <c:v>51.9</c:v>
                </c:pt>
                <c:pt idx="5440">
                  <c:v>51.9</c:v>
                </c:pt>
                <c:pt idx="5441">
                  <c:v>51.9</c:v>
                </c:pt>
                <c:pt idx="5442">
                  <c:v>51.9</c:v>
                </c:pt>
                <c:pt idx="5443">
                  <c:v>51.9</c:v>
                </c:pt>
                <c:pt idx="5444">
                  <c:v>51.9</c:v>
                </c:pt>
                <c:pt idx="5445">
                  <c:v>51.9</c:v>
                </c:pt>
                <c:pt idx="5446">
                  <c:v>51.9</c:v>
                </c:pt>
                <c:pt idx="5447">
                  <c:v>51.9</c:v>
                </c:pt>
                <c:pt idx="5448">
                  <c:v>51.9</c:v>
                </c:pt>
                <c:pt idx="5449">
                  <c:v>51.9</c:v>
                </c:pt>
                <c:pt idx="5450">
                  <c:v>51.9</c:v>
                </c:pt>
                <c:pt idx="5451">
                  <c:v>51.9</c:v>
                </c:pt>
                <c:pt idx="5452">
                  <c:v>52</c:v>
                </c:pt>
                <c:pt idx="5453">
                  <c:v>52</c:v>
                </c:pt>
                <c:pt idx="5454">
                  <c:v>52</c:v>
                </c:pt>
                <c:pt idx="5455">
                  <c:v>52</c:v>
                </c:pt>
                <c:pt idx="5456">
                  <c:v>52</c:v>
                </c:pt>
                <c:pt idx="5457">
                  <c:v>52</c:v>
                </c:pt>
                <c:pt idx="5458">
                  <c:v>52</c:v>
                </c:pt>
                <c:pt idx="5459">
                  <c:v>52</c:v>
                </c:pt>
                <c:pt idx="5460">
                  <c:v>52</c:v>
                </c:pt>
                <c:pt idx="5461">
                  <c:v>52</c:v>
                </c:pt>
                <c:pt idx="5462">
                  <c:v>52</c:v>
                </c:pt>
                <c:pt idx="5463">
                  <c:v>52</c:v>
                </c:pt>
                <c:pt idx="5464">
                  <c:v>52</c:v>
                </c:pt>
                <c:pt idx="5465">
                  <c:v>52</c:v>
                </c:pt>
                <c:pt idx="5466">
                  <c:v>52</c:v>
                </c:pt>
                <c:pt idx="5467">
                  <c:v>52</c:v>
                </c:pt>
                <c:pt idx="5468">
                  <c:v>52</c:v>
                </c:pt>
                <c:pt idx="5469">
                  <c:v>52</c:v>
                </c:pt>
                <c:pt idx="5470">
                  <c:v>52.1</c:v>
                </c:pt>
                <c:pt idx="5471">
                  <c:v>52.1</c:v>
                </c:pt>
                <c:pt idx="5472">
                  <c:v>52.1</c:v>
                </c:pt>
                <c:pt idx="5473">
                  <c:v>52.1</c:v>
                </c:pt>
                <c:pt idx="5474">
                  <c:v>52.1</c:v>
                </c:pt>
                <c:pt idx="5475">
                  <c:v>52.1</c:v>
                </c:pt>
                <c:pt idx="5476">
                  <c:v>52.2</c:v>
                </c:pt>
                <c:pt idx="5477">
                  <c:v>52.2</c:v>
                </c:pt>
                <c:pt idx="5478">
                  <c:v>52.2</c:v>
                </c:pt>
                <c:pt idx="5479">
                  <c:v>52.2</c:v>
                </c:pt>
                <c:pt idx="5480">
                  <c:v>52.3</c:v>
                </c:pt>
                <c:pt idx="5481">
                  <c:v>52.3</c:v>
                </c:pt>
                <c:pt idx="5482">
                  <c:v>52.3</c:v>
                </c:pt>
                <c:pt idx="5483">
                  <c:v>52.3</c:v>
                </c:pt>
                <c:pt idx="5484">
                  <c:v>52.3</c:v>
                </c:pt>
                <c:pt idx="5485">
                  <c:v>52.3</c:v>
                </c:pt>
                <c:pt idx="5486">
                  <c:v>52.3</c:v>
                </c:pt>
                <c:pt idx="5487">
                  <c:v>52.3</c:v>
                </c:pt>
                <c:pt idx="5488">
                  <c:v>52.3</c:v>
                </c:pt>
                <c:pt idx="5489">
                  <c:v>52.3</c:v>
                </c:pt>
                <c:pt idx="5490">
                  <c:v>52.4</c:v>
                </c:pt>
                <c:pt idx="5491">
                  <c:v>52.4</c:v>
                </c:pt>
                <c:pt idx="5492">
                  <c:v>52.4</c:v>
                </c:pt>
                <c:pt idx="5493">
                  <c:v>52.4</c:v>
                </c:pt>
                <c:pt idx="5494">
                  <c:v>52.4</c:v>
                </c:pt>
                <c:pt idx="5495">
                  <c:v>52.4</c:v>
                </c:pt>
                <c:pt idx="5496">
                  <c:v>52.4</c:v>
                </c:pt>
                <c:pt idx="5497">
                  <c:v>52.4</c:v>
                </c:pt>
                <c:pt idx="5498">
                  <c:v>52.4</c:v>
                </c:pt>
                <c:pt idx="5499">
                  <c:v>52.4</c:v>
                </c:pt>
                <c:pt idx="5500">
                  <c:v>52.4</c:v>
                </c:pt>
                <c:pt idx="5501">
                  <c:v>52.4</c:v>
                </c:pt>
                <c:pt idx="5502">
                  <c:v>52.4</c:v>
                </c:pt>
                <c:pt idx="5503">
                  <c:v>52.3</c:v>
                </c:pt>
                <c:pt idx="5504">
                  <c:v>52.3</c:v>
                </c:pt>
                <c:pt idx="5505">
                  <c:v>52.3</c:v>
                </c:pt>
                <c:pt idx="5506">
                  <c:v>52.3</c:v>
                </c:pt>
                <c:pt idx="5507">
                  <c:v>52.3</c:v>
                </c:pt>
                <c:pt idx="5508">
                  <c:v>52.3</c:v>
                </c:pt>
                <c:pt idx="5509">
                  <c:v>52.3</c:v>
                </c:pt>
                <c:pt idx="5510">
                  <c:v>52.3</c:v>
                </c:pt>
                <c:pt idx="5511">
                  <c:v>52.2</c:v>
                </c:pt>
                <c:pt idx="5512">
                  <c:v>52.2</c:v>
                </c:pt>
                <c:pt idx="5513">
                  <c:v>52.2</c:v>
                </c:pt>
                <c:pt idx="5514">
                  <c:v>52.2</c:v>
                </c:pt>
                <c:pt idx="5515">
                  <c:v>52.2</c:v>
                </c:pt>
                <c:pt idx="5516">
                  <c:v>52.2</c:v>
                </c:pt>
                <c:pt idx="5517">
                  <c:v>52.2</c:v>
                </c:pt>
                <c:pt idx="5518">
                  <c:v>52.2</c:v>
                </c:pt>
                <c:pt idx="5519">
                  <c:v>52.2</c:v>
                </c:pt>
                <c:pt idx="5520">
                  <c:v>52.2</c:v>
                </c:pt>
                <c:pt idx="5521">
                  <c:v>52.2</c:v>
                </c:pt>
                <c:pt idx="5522">
                  <c:v>52.2</c:v>
                </c:pt>
                <c:pt idx="5523">
                  <c:v>52.2</c:v>
                </c:pt>
                <c:pt idx="5524">
                  <c:v>52.2</c:v>
                </c:pt>
                <c:pt idx="5525">
                  <c:v>52.2</c:v>
                </c:pt>
                <c:pt idx="5526">
                  <c:v>52.2</c:v>
                </c:pt>
                <c:pt idx="5527">
                  <c:v>52.1</c:v>
                </c:pt>
                <c:pt idx="5528">
                  <c:v>52.1</c:v>
                </c:pt>
                <c:pt idx="5529">
                  <c:v>52.1</c:v>
                </c:pt>
                <c:pt idx="5530">
                  <c:v>52.1</c:v>
                </c:pt>
                <c:pt idx="5531">
                  <c:v>52.1</c:v>
                </c:pt>
                <c:pt idx="5532">
                  <c:v>52.1</c:v>
                </c:pt>
                <c:pt idx="5533">
                  <c:v>52.1</c:v>
                </c:pt>
                <c:pt idx="5534">
                  <c:v>52.1</c:v>
                </c:pt>
                <c:pt idx="5535">
                  <c:v>52.1</c:v>
                </c:pt>
                <c:pt idx="5536">
                  <c:v>52.1</c:v>
                </c:pt>
                <c:pt idx="5537">
                  <c:v>52.1</c:v>
                </c:pt>
                <c:pt idx="5538">
                  <c:v>52.1</c:v>
                </c:pt>
                <c:pt idx="5539">
                  <c:v>52</c:v>
                </c:pt>
                <c:pt idx="5540">
                  <c:v>52</c:v>
                </c:pt>
                <c:pt idx="5541">
                  <c:v>52</c:v>
                </c:pt>
                <c:pt idx="5542">
                  <c:v>52</c:v>
                </c:pt>
                <c:pt idx="5543">
                  <c:v>52</c:v>
                </c:pt>
                <c:pt idx="5544">
                  <c:v>52</c:v>
                </c:pt>
                <c:pt idx="5545">
                  <c:v>52</c:v>
                </c:pt>
                <c:pt idx="5546">
                  <c:v>52</c:v>
                </c:pt>
                <c:pt idx="5547">
                  <c:v>52</c:v>
                </c:pt>
                <c:pt idx="5548">
                  <c:v>52</c:v>
                </c:pt>
                <c:pt idx="5549">
                  <c:v>52</c:v>
                </c:pt>
                <c:pt idx="5550">
                  <c:v>52</c:v>
                </c:pt>
                <c:pt idx="5551">
                  <c:v>52</c:v>
                </c:pt>
                <c:pt idx="5552">
                  <c:v>52</c:v>
                </c:pt>
                <c:pt idx="5553">
                  <c:v>52.1</c:v>
                </c:pt>
                <c:pt idx="5554">
                  <c:v>52.1</c:v>
                </c:pt>
                <c:pt idx="5555">
                  <c:v>52.2</c:v>
                </c:pt>
                <c:pt idx="5556">
                  <c:v>52.3</c:v>
                </c:pt>
                <c:pt idx="5557">
                  <c:v>52.4</c:v>
                </c:pt>
                <c:pt idx="5558">
                  <c:v>52.5</c:v>
                </c:pt>
                <c:pt idx="5559">
                  <c:v>52.6</c:v>
                </c:pt>
                <c:pt idx="5560">
                  <c:v>52.7</c:v>
                </c:pt>
                <c:pt idx="5561">
                  <c:v>52.8</c:v>
                </c:pt>
                <c:pt idx="5562">
                  <c:v>52.9</c:v>
                </c:pt>
                <c:pt idx="5563">
                  <c:v>53</c:v>
                </c:pt>
                <c:pt idx="5564">
                  <c:v>53.1</c:v>
                </c:pt>
                <c:pt idx="5565">
                  <c:v>53.2</c:v>
                </c:pt>
                <c:pt idx="5566">
                  <c:v>53.3</c:v>
                </c:pt>
                <c:pt idx="5567">
                  <c:v>53.4</c:v>
                </c:pt>
                <c:pt idx="5568">
                  <c:v>53.5</c:v>
                </c:pt>
                <c:pt idx="5569">
                  <c:v>53.6</c:v>
                </c:pt>
                <c:pt idx="5570">
                  <c:v>53.7</c:v>
                </c:pt>
                <c:pt idx="5571">
                  <c:v>53.7</c:v>
                </c:pt>
                <c:pt idx="5572">
                  <c:v>53.8</c:v>
                </c:pt>
                <c:pt idx="5573">
                  <c:v>53.9</c:v>
                </c:pt>
                <c:pt idx="5574">
                  <c:v>54</c:v>
                </c:pt>
                <c:pt idx="5575">
                  <c:v>54.1</c:v>
                </c:pt>
                <c:pt idx="5576">
                  <c:v>54.2</c:v>
                </c:pt>
                <c:pt idx="5577">
                  <c:v>54.2</c:v>
                </c:pt>
                <c:pt idx="5578">
                  <c:v>54.3</c:v>
                </c:pt>
                <c:pt idx="5579">
                  <c:v>54.4</c:v>
                </c:pt>
                <c:pt idx="5580">
                  <c:v>54.5</c:v>
                </c:pt>
                <c:pt idx="5581">
                  <c:v>54.6</c:v>
                </c:pt>
                <c:pt idx="5582">
                  <c:v>54.7</c:v>
                </c:pt>
                <c:pt idx="5583">
                  <c:v>54.7</c:v>
                </c:pt>
                <c:pt idx="5584">
                  <c:v>54.8</c:v>
                </c:pt>
                <c:pt idx="5585">
                  <c:v>54.9</c:v>
                </c:pt>
                <c:pt idx="5586">
                  <c:v>55</c:v>
                </c:pt>
                <c:pt idx="5587">
                  <c:v>55.1</c:v>
                </c:pt>
                <c:pt idx="5588">
                  <c:v>55.3</c:v>
                </c:pt>
                <c:pt idx="5589">
                  <c:v>55.4</c:v>
                </c:pt>
                <c:pt idx="5590">
                  <c:v>55.5</c:v>
                </c:pt>
                <c:pt idx="5591">
                  <c:v>55.6</c:v>
                </c:pt>
                <c:pt idx="5592">
                  <c:v>55.7</c:v>
                </c:pt>
                <c:pt idx="5593">
                  <c:v>55.8</c:v>
                </c:pt>
                <c:pt idx="5594">
                  <c:v>55.9</c:v>
                </c:pt>
                <c:pt idx="5595">
                  <c:v>56</c:v>
                </c:pt>
                <c:pt idx="5596">
                  <c:v>56.1</c:v>
                </c:pt>
                <c:pt idx="5597">
                  <c:v>56.2</c:v>
                </c:pt>
                <c:pt idx="5598">
                  <c:v>56.3</c:v>
                </c:pt>
                <c:pt idx="5599">
                  <c:v>56.5</c:v>
                </c:pt>
                <c:pt idx="5600">
                  <c:v>56.5</c:v>
                </c:pt>
                <c:pt idx="5601">
                  <c:v>56.7</c:v>
                </c:pt>
                <c:pt idx="5602">
                  <c:v>56.7</c:v>
                </c:pt>
                <c:pt idx="5603">
                  <c:v>56.8</c:v>
                </c:pt>
                <c:pt idx="5604">
                  <c:v>56.9</c:v>
                </c:pt>
                <c:pt idx="5605">
                  <c:v>57</c:v>
                </c:pt>
                <c:pt idx="5606">
                  <c:v>57.1</c:v>
                </c:pt>
                <c:pt idx="5607">
                  <c:v>57.3</c:v>
                </c:pt>
                <c:pt idx="5608">
                  <c:v>57.3</c:v>
                </c:pt>
                <c:pt idx="5609">
                  <c:v>57.5</c:v>
                </c:pt>
                <c:pt idx="5610">
                  <c:v>57.6</c:v>
                </c:pt>
                <c:pt idx="5611">
                  <c:v>57.6</c:v>
                </c:pt>
                <c:pt idx="5612">
                  <c:v>57.7</c:v>
                </c:pt>
                <c:pt idx="5613">
                  <c:v>57.8</c:v>
                </c:pt>
                <c:pt idx="5614">
                  <c:v>57.9</c:v>
                </c:pt>
                <c:pt idx="5615">
                  <c:v>58</c:v>
                </c:pt>
                <c:pt idx="5616">
                  <c:v>58.1</c:v>
                </c:pt>
                <c:pt idx="5617">
                  <c:v>58.2</c:v>
                </c:pt>
                <c:pt idx="5618">
                  <c:v>58.3</c:v>
                </c:pt>
                <c:pt idx="5619">
                  <c:v>58.4</c:v>
                </c:pt>
                <c:pt idx="5620">
                  <c:v>58.5</c:v>
                </c:pt>
                <c:pt idx="5621">
                  <c:v>58.6</c:v>
                </c:pt>
                <c:pt idx="5622">
                  <c:v>58.6</c:v>
                </c:pt>
                <c:pt idx="5623">
                  <c:v>58.7</c:v>
                </c:pt>
                <c:pt idx="5624">
                  <c:v>58.7</c:v>
                </c:pt>
                <c:pt idx="5625">
                  <c:v>58.7</c:v>
                </c:pt>
                <c:pt idx="5626">
                  <c:v>58.7</c:v>
                </c:pt>
                <c:pt idx="5627">
                  <c:v>58.7</c:v>
                </c:pt>
                <c:pt idx="5628">
                  <c:v>58.7</c:v>
                </c:pt>
                <c:pt idx="5629">
                  <c:v>58.7</c:v>
                </c:pt>
                <c:pt idx="5630">
                  <c:v>58.7</c:v>
                </c:pt>
                <c:pt idx="5631">
                  <c:v>58.7</c:v>
                </c:pt>
                <c:pt idx="5632">
                  <c:v>58.7</c:v>
                </c:pt>
                <c:pt idx="5633">
                  <c:v>58.7</c:v>
                </c:pt>
                <c:pt idx="5634">
                  <c:v>58.7</c:v>
                </c:pt>
                <c:pt idx="5635">
                  <c:v>58.7</c:v>
                </c:pt>
                <c:pt idx="5636">
                  <c:v>58.7</c:v>
                </c:pt>
                <c:pt idx="5637">
                  <c:v>58.7</c:v>
                </c:pt>
                <c:pt idx="5638">
                  <c:v>58.7</c:v>
                </c:pt>
                <c:pt idx="5639">
                  <c:v>58.7</c:v>
                </c:pt>
                <c:pt idx="5640">
                  <c:v>58.7</c:v>
                </c:pt>
                <c:pt idx="5641">
                  <c:v>58.7</c:v>
                </c:pt>
                <c:pt idx="5642">
                  <c:v>58.7</c:v>
                </c:pt>
                <c:pt idx="5643">
                  <c:v>58.7</c:v>
                </c:pt>
                <c:pt idx="5644">
                  <c:v>58.7</c:v>
                </c:pt>
                <c:pt idx="5645">
                  <c:v>58.7</c:v>
                </c:pt>
                <c:pt idx="5646">
                  <c:v>58.7</c:v>
                </c:pt>
                <c:pt idx="5647">
                  <c:v>58.7</c:v>
                </c:pt>
                <c:pt idx="5648">
                  <c:v>58.7</c:v>
                </c:pt>
                <c:pt idx="5649">
                  <c:v>58.7</c:v>
                </c:pt>
                <c:pt idx="5650">
                  <c:v>58.7</c:v>
                </c:pt>
                <c:pt idx="5651">
                  <c:v>58.7</c:v>
                </c:pt>
                <c:pt idx="5652">
                  <c:v>58.7</c:v>
                </c:pt>
                <c:pt idx="5653">
                  <c:v>58.7</c:v>
                </c:pt>
                <c:pt idx="5654">
                  <c:v>58.7</c:v>
                </c:pt>
                <c:pt idx="5655">
                  <c:v>58.7</c:v>
                </c:pt>
                <c:pt idx="5656">
                  <c:v>58.8</c:v>
                </c:pt>
                <c:pt idx="5657">
                  <c:v>58.8</c:v>
                </c:pt>
                <c:pt idx="5658">
                  <c:v>58.8</c:v>
                </c:pt>
                <c:pt idx="5659">
                  <c:v>58.8</c:v>
                </c:pt>
                <c:pt idx="5660">
                  <c:v>58.8</c:v>
                </c:pt>
                <c:pt idx="5661">
                  <c:v>58.8</c:v>
                </c:pt>
                <c:pt idx="5662">
                  <c:v>58.8</c:v>
                </c:pt>
                <c:pt idx="5663">
                  <c:v>58.8</c:v>
                </c:pt>
                <c:pt idx="5664">
                  <c:v>58.8</c:v>
                </c:pt>
                <c:pt idx="5665">
                  <c:v>58.8</c:v>
                </c:pt>
                <c:pt idx="5666">
                  <c:v>58.8</c:v>
                </c:pt>
                <c:pt idx="5667">
                  <c:v>58.8</c:v>
                </c:pt>
                <c:pt idx="5668">
                  <c:v>58.8</c:v>
                </c:pt>
                <c:pt idx="5669">
                  <c:v>58.8</c:v>
                </c:pt>
                <c:pt idx="5670">
                  <c:v>58.8</c:v>
                </c:pt>
                <c:pt idx="5671">
                  <c:v>58.8</c:v>
                </c:pt>
                <c:pt idx="5672">
                  <c:v>58.8</c:v>
                </c:pt>
                <c:pt idx="5673">
                  <c:v>58.8</c:v>
                </c:pt>
                <c:pt idx="5674">
                  <c:v>58.8</c:v>
                </c:pt>
                <c:pt idx="5675">
                  <c:v>58.8</c:v>
                </c:pt>
                <c:pt idx="5676">
                  <c:v>58.8</c:v>
                </c:pt>
                <c:pt idx="5677">
                  <c:v>58.8</c:v>
                </c:pt>
                <c:pt idx="5678">
                  <c:v>58.8</c:v>
                </c:pt>
                <c:pt idx="5679">
                  <c:v>58.8</c:v>
                </c:pt>
                <c:pt idx="5680">
                  <c:v>58.8</c:v>
                </c:pt>
                <c:pt idx="5681">
                  <c:v>58.8</c:v>
                </c:pt>
                <c:pt idx="5682">
                  <c:v>58.8</c:v>
                </c:pt>
                <c:pt idx="5683">
                  <c:v>58.8</c:v>
                </c:pt>
                <c:pt idx="5684">
                  <c:v>58.8</c:v>
                </c:pt>
                <c:pt idx="5685">
                  <c:v>58.8</c:v>
                </c:pt>
                <c:pt idx="5686">
                  <c:v>58.8</c:v>
                </c:pt>
                <c:pt idx="5687">
                  <c:v>58.8</c:v>
                </c:pt>
                <c:pt idx="5688">
                  <c:v>58.8</c:v>
                </c:pt>
                <c:pt idx="5689">
                  <c:v>58.8</c:v>
                </c:pt>
                <c:pt idx="5690">
                  <c:v>58.8</c:v>
                </c:pt>
                <c:pt idx="5691">
                  <c:v>58.8</c:v>
                </c:pt>
                <c:pt idx="5692">
                  <c:v>59</c:v>
                </c:pt>
                <c:pt idx="5693">
                  <c:v>59.1</c:v>
                </c:pt>
                <c:pt idx="5694">
                  <c:v>59.3</c:v>
                </c:pt>
                <c:pt idx="5695">
                  <c:v>59.4</c:v>
                </c:pt>
                <c:pt idx="5696">
                  <c:v>59.6</c:v>
                </c:pt>
                <c:pt idx="5697">
                  <c:v>59.7</c:v>
                </c:pt>
                <c:pt idx="5698">
                  <c:v>59.8</c:v>
                </c:pt>
                <c:pt idx="5699">
                  <c:v>59.9</c:v>
                </c:pt>
                <c:pt idx="5700">
                  <c:v>60.1</c:v>
                </c:pt>
                <c:pt idx="5701">
                  <c:v>60.2</c:v>
                </c:pt>
                <c:pt idx="5702">
                  <c:v>60.3</c:v>
                </c:pt>
                <c:pt idx="5703">
                  <c:v>60.5</c:v>
                </c:pt>
                <c:pt idx="5704">
                  <c:v>60.6</c:v>
                </c:pt>
                <c:pt idx="5705">
                  <c:v>60.7</c:v>
                </c:pt>
                <c:pt idx="5706">
                  <c:v>60.9</c:v>
                </c:pt>
                <c:pt idx="5707">
                  <c:v>61</c:v>
                </c:pt>
                <c:pt idx="5708">
                  <c:v>61.1</c:v>
                </c:pt>
                <c:pt idx="5709">
                  <c:v>61.2</c:v>
                </c:pt>
                <c:pt idx="5710">
                  <c:v>61.3</c:v>
                </c:pt>
                <c:pt idx="5711">
                  <c:v>61.5</c:v>
                </c:pt>
                <c:pt idx="5712">
                  <c:v>61.6</c:v>
                </c:pt>
                <c:pt idx="5713">
                  <c:v>61.7</c:v>
                </c:pt>
                <c:pt idx="5714">
                  <c:v>61.8</c:v>
                </c:pt>
                <c:pt idx="5715">
                  <c:v>62</c:v>
                </c:pt>
                <c:pt idx="5716">
                  <c:v>62.1</c:v>
                </c:pt>
                <c:pt idx="5717">
                  <c:v>62.2</c:v>
                </c:pt>
                <c:pt idx="5718">
                  <c:v>62.3</c:v>
                </c:pt>
                <c:pt idx="5719">
                  <c:v>62.4</c:v>
                </c:pt>
                <c:pt idx="5720">
                  <c:v>62.5</c:v>
                </c:pt>
                <c:pt idx="5721">
                  <c:v>62.6</c:v>
                </c:pt>
                <c:pt idx="5722">
                  <c:v>62.7</c:v>
                </c:pt>
                <c:pt idx="5723">
                  <c:v>62.8</c:v>
                </c:pt>
                <c:pt idx="5724">
                  <c:v>62.9</c:v>
                </c:pt>
                <c:pt idx="5725">
                  <c:v>63</c:v>
                </c:pt>
                <c:pt idx="5726">
                  <c:v>63.1</c:v>
                </c:pt>
                <c:pt idx="5727">
                  <c:v>63.2</c:v>
                </c:pt>
                <c:pt idx="5728">
                  <c:v>63.3</c:v>
                </c:pt>
                <c:pt idx="5729">
                  <c:v>63.4</c:v>
                </c:pt>
                <c:pt idx="5730">
                  <c:v>63.5</c:v>
                </c:pt>
                <c:pt idx="5731">
                  <c:v>63.6</c:v>
                </c:pt>
                <c:pt idx="5732">
                  <c:v>63.7</c:v>
                </c:pt>
                <c:pt idx="5733">
                  <c:v>63.8</c:v>
                </c:pt>
                <c:pt idx="5734">
                  <c:v>63.9</c:v>
                </c:pt>
                <c:pt idx="5735">
                  <c:v>64</c:v>
                </c:pt>
                <c:pt idx="5736">
                  <c:v>64.099999999999994</c:v>
                </c:pt>
                <c:pt idx="5737">
                  <c:v>64.2</c:v>
                </c:pt>
                <c:pt idx="5738">
                  <c:v>64.3</c:v>
                </c:pt>
                <c:pt idx="5739">
                  <c:v>64.400000000000006</c:v>
                </c:pt>
                <c:pt idx="5740">
                  <c:v>64.5</c:v>
                </c:pt>
                <c:pt idx="5741">
                  <c:v>64.599999999999994</c:v>
                </c:pt>
                <c:pt idx="5742">
                  <c:v>64.7</c:v>
                </c:pt>
                <c:pt idx="5743">
                  <c:v>64.8</c:v>
                </c:pt>
                <c:pt idx="5744">
                  <c:v>64.900000000000006</c:v>
                </c:pt>
                <c:pt idx="5745">
                  <c:v>65</c:v>
                </c:pt>
                <c:pt idx="5746">
                  <c:v>65</c:v>
                </c:pt>
                <c:pt idx="5747">
                  <c:v>65.099999999999994</c:v>
                </c:pt>
                <c:pt idx="5748">
                  <c:v>65.2</c:v>
                </c:pt>
                <c:pt idx="5749">
                  <c:v>65.3</c:v>
                </c:pt>
                <c:pt idx="5750">
                  <c:v>65.400000000000006</c:v>
                </c:pt>
                <c:pt idx="5751">
                  <c:v>65.5</c:v>
                </c:pt>
                <c:pt idx="5752">
                  <c:v>65.5</c:v>
                </c:pt>
                <c:pt idx="5753">
                  <c:v>65.599999999999994</c:v>
                </c:pt>
                <c:pt idx="5754">
                  <c:v>65.7</c:v>
                </c:pt>
                <c:pt idx="5755">
                  <c:v>65.8</c:v>
                </c:pt>
                <c:pt idx="5756">
                  <c:v>65.900000000000006</c:v>
                </c:pt>
                <c:pt idx="5757">
                  <c:v>65.900000000000006</c:v>
                </c:pt>
                <c:pt idx="5758">
                  <c:v>65.900000000000006</c:v>
                </c:pt>
                <c:pt idx="5759">
                  <c:v>65.900000000000006</c:v>
                </c:pt>
                <c:pt idx="5760">
                  <c:v>65.900000000000006</c:v>
                </c:pt>
                <c:pt idx="5761">
                  <c:v>65.900000000000006</c:v>
                </c:pt>
                <c:pt idx="5762">
                  <c:v>65.900000000000006</c:v>
                </c:pt>
                <c:pt idx="5763">
                  <c:v>65.900000000000006</c:v>
                </c:pt>
                <c:pt idx="5764">
                  <c:v>65.900000000000006</c:v>
                </c:pt>
                <c:pt idx="5765">
                  <c:v>65.900000000000006</c:v>
                </c:pt>
                <c:pt idx="5766">
                  <c:v>65.900000000000006</c:v>
                </c:pt>
                <c:pt idx="5767">
                  <c:v>65.900000000000006</c:v>
                </c:pt>
                <c:pt idx="5768">
                  <c:v>65.900000000000006</c:v>
                </c:pt>
                <c:pt idx="5769">
                  <c:v>65.900000000000006</c:v>
                </c:pt>
                <c:pt idx="5770">
                  <c:v>65.8</c:v>
                </c:pt>
                <c:pt idx="5771">
                  <c:v>65.8</c:v>
                </c:pt>
                <c:pt idx="5772">
                  <c:v>65.8</c:v>
                </c:pt>
                <c:pt idx="5773">
                  <c:v>65.8</c:v>
                </c:pt>
                <c:pt idx="5774">
                  <c:v>65.8</c:v>
                </c:pt>
                <c:pt idx="5775">
                  <c:v>65.8</c:v>
                </c:pt>
                <c:pt idx="5776">
                  <c:v>65.8</c:v>
                </c:pt>
                <c:pt idx="5777">
                  <c:v>65.8</c:v>
                </c:pt>
                <c:pt idx="5778">
                  <c:v>65.8</c:v>
                </c:pt>
                <c:pt idx="5779">
                  <c:v>65.8</c:v>
                </c:pt>
                <c:pt idx="5780">
                  <c:v>65.8</c:v>
                </c:pt>
                <c:pt idx="5781">
                  <c:v>65.8</c:v>
                </c:pt>
                <c:pt idx="5782">
                  <c:v>65.8</c:v>
                </c:pt>
                <c:pt idx="5783">
                  <c:v>65.8</c:v>
                </c:pt>
                <c:pt idx="5784">
                  <c:v>65.8</c:v>
                </c:pt>
                <c:pt idx="5785">
                  <c:v>65.8</c:v>
                </c:pt>
                <c:pt idx="5786">
                  <c:v>65.8</c:v>
                </c:pt>
                <c:pt idx="5787">
                  <c:v>65.8</c:v>
                </c:pt>
                <c:pt idx="5788">
                  <c:v>65.8</c:v>
                </c:pt>
                <c:pt idx="5789">
                  <c:v>65.8</c:v>
                </c:pt>
                <c:pt idx="5790">
                  <c:v>65.8</c:v>
                </c:pt>
                <c:pt idx="5791">
                  <c:v>65.8</c:v>
                </c:pt>
                <c:pt idx="5792">
                  <c:v>65.8</c:v>
                </c:pt>
                <c:pt idx="5793">
                  <c:v>65.8</c:v>
                </c:pt>
                <c:pt idx="5794">
                  <c:v>65.8</c:v>
                </c:pt>
                <c:pt idx="5795">
                  <c:v>65.8</c:v>
                </c:pt>
                <c:pt idx="5796">
                  <c:v>65.8</c:v>
                </c:pt>
                <c:pt idx="5797">
                  <c:v>65.8</c:v>
                </c:pt>
                <c:pt idx="5798">
                  <c:v>65.8</c:v>
                </c:pt>
                <c:pt idx="5799">
                  <c:v>65.8</c:v>
                </c:pt>
                <c:pt idx="5800">
                  <c:v>65.8</c:v>
                </c:pt>
                <c:pt idx="5801">
                  <c:v>65.8</c:v>
                </c:pt>
                <c:pt idx="5802">
                  <c:v>65.8</c:v>
                </c:pt>
                <c:pt idx="5803">
                  <c:v>65.8</c:v>
                </c:pt>
                <c:pt idx="5804">
                  <c:v>65.8</c:v>
                </c:pt>
                <c:pt idx="5805">
                  <c:v>65.8</c:v>
                </c:pt>
                <c:pt idx="5806">
                  <c:v>65.8</c:v>
                </c:pt>
                <c:pt idx="5807">
                  <c:v>65.8</c:v>
                </c:pt>
                <c:pt idx="5808">
                  <c:v>65.8</c:v>
                </c:pt>
                <c:pt idx="5809">
                  <c:v>65.8</c:v>
                </c:pt>
                <c:pt idx="5810">
                  <c:v>65.8</c:v>
                </c:pt>
                <c:pt idx="5811">
                  <c:v>65.8</c:v>
                </c:pt>
                <c:pt idx="5812">
                  <c:v>65.8</c:v>
                </c:pt>
                <c:pt idx="5813">
                  <c:v>65.8</c:v>
                </c:pt>
                <c:pt idx="5814">
                  <c:v>65.8</c:v>
                </c:pt>
                <c:pt idx="5815">
                  <c:v>65.8</c:v>
                </c:pt>
                <c:pt idx="5816">
                  <c:v>65.8</c:v>
                </c:pt>
                <c:pt idx="5817">
                  <c:v>65.8</c:v>
                </c:pt>
                <c:pt idx="5818">
                  <c:v>65.8</c:v>
                </c:pt>
                <c:pt idx="5819">
                  <c:v>65.8</c:v>
                </c:pt>
                <c:pt idx="5820">
                  <c:v>65.7</c:v>
                </c:pt>
                <c:pt idx="5821">
                  <c:v>65.7</c:v>
                </c:pt>
                <c:pt idx="5822">
                  <c:v>65.7</c:v>
                </c:pt>
                <c:pt idx="5823">
                  <c:v>65.7</c:v>
                </c:pt>
                <c:pt idx="5824">
                  <c:v>65.7</c:v>
                </c:pt>
                <c:pt idx="5825">
                  <c:v>65.7</c:v>
                </c:pt>
                <c:pt idx="5826">
                  <c:v>65.7</c:v>
                </c:pt>
                <c:pt idx="5827">
                  <c:v>65.7</c:v>
                </c:pt>
                <c:pt idx="5828">
                  <c:v>65.7</c:v>
                </c:pt>
                <c:pt idx="5829">
                  <c:v>65.599999999999994</c:v>
                </c:pt>
                <c:pt idx="5830">
                  <c:v>65.599999999999994</c:v>
                </c:pt>
                <c:pt idx="5831">
                  <c:v>65.599999999999994</c:v>
                </c:pt>
                <c:pt idx="5832">
                  <c:v>65.599999999999994</c:v>
                </c:pt>
                <c:pt idx="5833">
                  <c:v>65.599999999999994</c:v>
                </c:pt>
                <c:pt idx="5834">
                  <c:v>65.599999999999994</c:v>
                </c:pt>
                <c:pt idx="5835">
                  <c:v>65.5</c:v>
                </c:pt>
                <c:pt idx="5836">
                  <c:v>65.5</c:v>
                </c:pt>
                <c:pt idx="5837">
                  <c:v>65.5</c:v>
                </c:pt>
                <c:pt idx="5838">
                  <c:v>65.5</c:v>
                </c:pt>
                <c:pt idx="5839">
                  <c:v>65.5</c:v>
                </c:pt>
                <c:pt idx="5840">
                  <c:v>65.5</c:v>
                </c:pt>
                <c:pt idx="5841">
                  <c:v>65.400000000000006</c:v>
                </c:pt>
                <c:pt idx="5842">
                  <c:v>65.400000000000006</c:v>
                </c:pt>
                <c:pt idx="5843">
                  <c:v>65.400000000000006</c:v>
                </c:pt>
                <c:pt idx="5844">
                  <c:v>65.400000000000006</c:v>
                </c:pt>
                <c:pt idx="5845">
                  <c:v>65.400000000000006</c:v>
                </c:pt>
                <c:pt idx="5846">
                  <c:v>65.400000000000006</c:v>
                </c:pt>
                <c:pt idx="5847">
                  <c:v>65.400000000000006</c:v>
                </c:pt>
                <c:pt idx="5848">
                  <c:v>65.3</c:v>
                </c:pt>
                <c:pt idx="5849">
                  <c:v>65.3</c:v>
                </c:pt>
                <c:pt idx="5850">
                  <c:v>65.3</c:v>
                </c:pt>
                <c:pt idx="5851">
                  <c:v>65.3</c:v>
                </c:pt>
                <c:pt idx="5852">
                  <c:v>65.3</c:v>
                </c:pt>
                <c:pt idx="5853">
                  <c:v>65.3</c:v>
                </c:pt>
                <c:pt idx="5854">
                  <c:v>65.3</c:v>
                </c:pt>
                <c:pt idx="5855">
                  <c:v>65.2</c:v>
                </c:pt>
                <c:pt idx="5856">
                  <c:v>65.2</c:v>
                </c:pt>
                <c:pt idx="5857">
                  <c:v>65.2</c:v>
                </c:pt>
                <c:pt idx="5858">
                  <c:v>65.2</c:v>
                </c:pt>
                <c:pt idx="5859">
                  <c:v>65.2</c:v>
                </c:pt>
                <c:pt idx="5860">
                  <c:v>65.2</c:v>
                </c:pt>
                <c:pt idx="5861">
                  <c:v>65.2</c:v>
                </c:pt>
                <c:pt idx="5862">
                  <c:v>65.099999999999994</c:v>
                </c:pt>
                <c:pt idx="5863">
                  <c:v>65.099999999999994</c:v>
                </c:pt>
                <c:pt idx="5864">
                  <c:v>65.099999999999994</c:v>
                </c:pt>
                <c:pt idx="5865">
                  <c:v>65.099999999999994</c:v>
                </c:pt>
                <c:pt idx="5866">
                  <c:v>65.099999999999994</c:v>
                </c:pt>
                <c:pt idx="5867">
                  <c:v>65.099999999999994</c:v>
                </c:pt>
                <c:pt idx="5868">
                  <c:v>65.099999999999994</c:v>
                </c:pt>
                <c:pt idx="5869">
                  <c:v>65</c:v>
                </c:pt>
                <c:pt idx="5870">
                  <c:v>65</c:v>
                </c:pt>
                <c:pt idx="5871">
                  <c:v>65</c:v>
                </c:pt>
                <c:pt idx="5872">
                  <c:v>65</c:v>
                </c:pt>
                <c:pt idx="5873">
                  <c:v>65</c:v>
                </c:pt>
                <c:pt idx="5874">
                  <c:v>65</c:v>
                </c:pt>
                <c:pt idx="5875">
                  <c:v>65</c:v>
                </c:pt>
                <c:pt idx="5876">
                  <c:v>64.900000000000006</c:v>
                </c:pt>
                <c:pt idx="5877">
                  <c:v>64.900000000000006</c:v>
                </c:pt>
                <c:pt idx="5878">
                  <c:v>64.900000000000006</c:v>
                </c:pt>
                <c:pt idx="5879">
                  <c:v>64.900000000000006</c:v>
                </c:pt>
                <c:pt idx="5880">
                  <c:v>64.900000000000006</c:v>
                </c:pt>
                <c:pt idx="5881">
                  <c:v>64.900000000000006</c:v>
                </c:pt>
                <c:pt idx="5882">
                  <c:v>64.900000000000006</c:v>
                </c:pt>
                <c:pt idx="5883">
                  <c:v>64.8</c:v>
                </c:pt>
                <c:pt idx="5884">
                  <c:v>64.8</c:v>
                </c:pt>
                <c:pt idx="5885">
                  <c:v>64.8</c:v>
                </c:pt>
                <c:pt idx="5886">
                  <c:v>64.8</c:v>
                </c:pt>
                <c:pt idx="5887">
                  <c:v>64.8</c:v>
                </c:pt>
                <c:pt idx="5888">
                  <c:v>64.8</c:v>
                </c:pt>
                <c:pt idx="5889">
                  <c:v>64.8</c:v>
                </c:pt>
                <c:pt idx="5890">
                  <c:v>64.8</c:v>
                </c:pt>
                <c:pt idx="5891">
                  <c:v>64.7</c:v>
                </c:pt>
                <c:pt idx="5892">
                  <c:v>64.7</c:v>
                </c:pt>
                <c:pt idx="5893">
                  <c:v>64.7</c:v>
                </c:pt>
                <c:pt idx="5894">
                  <c:v>64.7</c:v>
                </c:pt>
                <c:pt idx="5895">
                  <c:v>64.7</c:v>
                </c:pt>
                <c:pt idx="5896">
                  <c:v>64.7</c:v>
                </c:pt>
                <c:pt idx="5897">
                  <c:v>64.7</c:v>
                </c:pt>
                <c:pt idx="5898">
                  <c:v>64.599999999999994</c:v>
                </c:pt>
                <c:pt idx="5899">
                  <c:v>64.599999999999994</c:v>
                </c:pt>
                <c:pt idx="5900">
                  <c:v>64.599999999999994</c:v>
                </c:pt>
                <c:pt idx="5901">
                  <c:v>64.599999999999994</c:v>
                </c:pt>
                <c:pt idx="5902">
                  <c:v>64.599999999999994</c:v>
                </c:pt>
                <c:pt idx="5903">
                  <c:v>64.599999999999994</c:v>
                </c:pt>
                <c:pt idx="5904">
                  <c:v>64.599999999999994</c:v>
                </c:pt>
                <c:pt idx="5905">
                  <c:v>64.5</c:v>
                </c:pt>
                <c:pt idx="5906">
                  <c:v>64.5</c:v>
                </c:pt>
                <c:pt idx="5907">
                  <c:v>64.5</c:v>
                </c:pt>
                <c:pt idx="5908">
                  <c:v>64.5</c:v>
                </c:pt>
                <c:pt idx="5909">
                  <c:v>64.5</c:v>
                </c:pt>
                <c:pt idx="5910">
                  <c:v>64.5</c:v>
                </c:pt>
                <c:pt idx="5911">
                  <c:v>64.5</c:v>
                </c:pt>
                <c:pt idx="5912">
                  <c:v>64.400000000000006</c:v>
                </c:pt>
                <c:pt idx="5913">
                  <c:v>64.400000000000006</c:v>
                </c:pt>
                <c:pt idx="5914">
                  <c:v>64.400000000000006</c:v>
                </c:pt>
                <c:pt idx="5915">
                  <c:v>64.400000000000006</c:v>
                </c:pt>
                <c:pt idx="5916">
                  <c:v>64.400000000000006</c:v>
                </c:pt>
                <c:pt idx="5917">
                  <c:v>64.400000000000006</c:v>
                </c:pt>
                <c:pt idx="5918">
                  <c:v>64.400000000000006</c:v>
                </c:pt>
                <c:pt idx="5919">
                  <c:v>64.400000000000006</c:v>
                </c:pt>
                <c:pt idx="5920">
                  <c:v>64.3</c:v>
                </c:pt>
                <c:pt idx="5921">
                  <c:v>64.3</c:v>
                </c:pt>
                <c:pt idx="5922">
                  <c:v>64.3</c:v>
                </c:pt>
                <c:pt idx="5923">
                  <c:v>64.3</c:v>
                </c:pt>
                <c:pt idx="5924">
                  <c:v>64.3</c:v>
                </c:pt>
                <c:pt idx="5925">
                  <c:v>64.3</c:v>
                </c:pt>
                <c:pt idx="5926">
                  <c:v>64.3</c:v>
                </c:pt>
                <c:pt idx="5927">
                  <c:v>64.2</c:v>
                </c:pt>
                <c:pt idx="5928">
                  <c:v>64.2</c:v>
                </c:pt>
                <c:pt idx="5929">
                  <c:v>64.2</c:v>
                </c:pt>
                <c:pt idx="5930">
                  <c:v>64.2</c:v>
                </c:pt>
                <c:pt idx="5931">
                  <c:v>64.2</c:v>
                </c:pt>
                <c:pt idx="5932">
                  <c:v>64.2</c:v>
                </c:pt>
                <c:pt idx="5933">
                  <c:v>64.2</c:v>
                </c:pt>
                <c:pt idx="5934">
                  <c:v>64.099999999999994</c:v>
                </c:pt>
                <c:pt idx="5935">
                  <c:v>64.099999999999994</c:v>
                </c:pt>
                <c:pt idx="5936">
                  <c:v>64.099999999999994</c:v>
                </c:pt>
                <c:pt idx="5937">
                  <c:v>64.099999999999994</c:v>
                </c:pt>
                <c:pt idx="5938">
                  <c:v>64.099999999999994</c:v>
                </c:pt>
                <c:pt idx="5939">
                  <c:v>64.099999999999994</c:v>
                </c:pt>
                <c:pt idx="5940">
                  <c:v>64.099999999999994</c:v>
                </c:pt>
                <c:pt idx="5941">
                  <c:v>64.099999999999994</c:v>
                </c:pt>
                <c:pt idx="5942">
                  <c:v>64</c:v>
                </c:pt>
                <c:pt idx="5943">
                  <c:v>64</c:v>
                </c:pt>
                <c:pt idx="5944">
                  <c:v>64</c:v>
                </c:pt>
                <c:pt idx="5945">
                  <c:v>64</c:v>
                </c:pt>
                <c:pt idx="5946">
                  <c:v>64</c:v>
                </c:pt>
                <c:pt idx="5947">
                  <c:v>64</c:v>
                </c:pt>
                <c:pt idx="5948">
                  <c:v>64</c:v>
                </c:pt>
                <c:pt idx="5949">
                  <c:v>64</c:v>
                </c:pt>
                <c:pt idx="5950">
                  <c:v>63.9</c:v>
                </c:pt>
                <c:pt idx="5951">
                  <c:v>63.9</c:v>
                </c:pt>
                <c:pt idx="5952">
                  <c:v>63.9</c:v>
                </c:pt>
                <c:pt idx="5953">
                  <c:v>63.9</c:v>
                </c:pt>
                <c:pt idx="5954">
                  <c:v>63.9</c:v>
                </c:pt>
                <c:pt idx="5955">
                  <c:v>63.9</c:v>
                </c:pt>
                <c:pt idx="5956">
                  <c:v>63.9</c:v>
                </c:pt>
                <c:pt idx="5957">
                  <c:v>63.8</c:v>
                </c:pt>
                <c:pt idx="5958">
                  <c:v>63.8</c:v>
                </c:pt>
                <c:pt idx="5959">
                  <c:v>63.8</c:v>
                </c:pt>
                <c:pt idx="5960">
                  <c:v>63.8</c:v>
                </c:pt>
                <c:pt idx="5961">
                  <c:v>63.8</c:v>
                </c:pt>
                <c:pt idx="5962">
                  <c:v>63.8</c:v>
                </c:pt>
                <c:pt idx="5963">
                  <c:v>63.8</c:v>
                </c:pt>
                <c:pt idx="5964">
                  <c:v>63.7</c:v>
                </c:pt>
                <c:pt idx="5965">
                  <c:v>63.7</c:v>
                </c:pt>
                <c:pt idx="5966">
                  <c:v>63.7</c:v>
                </c:pt>
                <c:pt idx="5967">
                  <c:v>63.7</c:v>
                </c:pt>
                <c:pt idx="5968">
                  <c:v>63.7</c:v>
                </c:pt>
                <c:pt idx="5969">
                  <c:v>63.7</c:v>
                </c:pt>
                <c:pt idx="5970">
                  <c:v>63.7</c:v>
                </c:pt>
                <c:pt idx="5971">
                  <c:v>63.7</c:v>
                </c:pt>
                <c:pt idx="5972">
                  <c:v>63.6</c:v>
                </c:pt>
                <c:pt idx="5973">
                  <c:v>63.6</c:v>
                </c:pt>
                <c:pt idx="5974">
                  <c:v>63.6</c:v>
                </c:pt>
                <c:pt idx="5975">
                  <c:v>63.6</c:v>
                </c:pt>
                <c:pt idx="5976">
                  <c:v>63.6</c:v>
                </c:pt>
                <c:pt idx="5977">
                  <c:v>63.6</c:v>
                </c:pt>
                <c:pt idx="5978">
                  <c:v>63.6</c:v>
                </c:pt>
                <c:pt idx="5979">
                  <c:v>63.5</c:v>
                </c:pt>
                <c:pt idx="5980">
                  <c:v>63.5</c:v>
                </c:pt>
                <c:pt idx="5981">
                  <c:v>63.5</c:v>
                </c:pt>
                <c:pt idx="5982">
                  <c:v>63.5</c:v>
                </c:pt>
                <c:pt idx="5983">
                  <c:v>63.5</c:v>
                </c:pt>
                <c:pt idx="5984">
                  <c:v>63.5</c:v>
                </c:pt>
                <c:pt idx="5985">
                  <c:v>63.5</c:v>
                </c:pt>
                <c:pt idx="5986">
                  <c:v>63.4</c:v>
                </c:pt>
                <c:pt idx="5987">
                  <c:v>63.4</c:v>
                </c:pt>
                <c:pt idx="5988">
                  <c:v>63.4</c:v>
                </c:pt>
                <c:pt idx="5989">
                  <c:v>63.4</c:v>
                </c:pt>
                <c:pt idx="5990">
                  <c:v>63.4</c:v>
                </c:pt>
                <c:pt idx="5991">
                  <c:v>63.4</c:v>
                </c:pt>
                <c:pt idx="5992">
                  <c:v>63.4</c:v>
                </c:pt>
                <c:pt idx="5993">
                  <c:v>63.4</c:v>
                </c:pt>
                <c:pt idx="5994">
                  <c:v>63.3</c:v>
                </c:pt>
                <c:pt idx="5995">
                  <c:v>63.3</c:v>
                </c:pt>
                <c:pt idx="5996">
                  <c:v>63.3</c:v>
                </c:pt>
                <c:pt idx="5997">
                  <c:v>63.3</c:v>
                </c:pt>
                <c:pt idx="5998">
                  <c:v>63.3</c:v>
                </c:pt>
                <c:pt idx="5999">
                  <c:v>63.3</c:v>
                </c:pt>
                <c:pt idx="6000">
                  <c:v>63.3</c:v>
                </c:pt>
                <c:pt idx="6001">
                  <c:v>63.2</c:v>
                </c:pt>
                <c:pt idx="6002">
                  <c:v>63.2</c:v>
                </c:pt>
                <c:pt idx="6003">
                  <c:v>63.2</c:v>
                </c:pt>
                <c:pt idx="6004">
                  <c:v>63.2</c:v>
                </c:pt>
                <c:pt idx="6005">
                  <c:v>63.2</c:v>
                </c:pt>
                <c:pt idx="6006">
                  <c:v>63.2</c:v>
                </c:pt>
                <c:pt idx="6007">
                  <c:v>63.2</c:v>
                </c:pt>
                <c:pt idx="6008">
                  <c:v>63.2</c:v>
                </c:pt>
                <c:pt idx="6009">
                  <c:v>63.1</c:v>
                </c:pt>
                <c:pt idx="6010">
                  <c:v>63.1</c:v>
                </c:pt>
                <c:pt idx="6011">
                  <c:v>63.1</c:v>
                </c:pt>
                <c:pt idx="6012">
                  <c:v>63.1</c:v>
                </c:pt>
                <c:pt idx="6013">
                  <c:v>63.1</c:v>
                </c:pt>
                <c:pt idx="6014">
                  <c:v>63.1</c:v>
                </c:pt>
                <c:pt idx="6015">
                  <c:v>63.1</c:v>
                </c:pt>
                <c:pt idx="6016">
                  <c:v>63</c:v>
                </c:pt>
                <c:pt idx="6017">
                  <c:v>63</c:v>
                </c:pt>
                <c:pt idx="6018">
                  <c:v>63</c:v>
                </c:pt>
                <c:pt idx="6019">
                  <c:v>63</c:v>
                </c:pt>
                <c:pt idx="6020">
                  <c:v>63</c:v>
                </c:pt>
                <c:pt idx="6021">
                  <c:v>63</c:v>
                </c:pt>
                <c:pt idx="6022">
                  <c:v>63</c:v>
                </c:pt>
                <c:pt idx="6023">
                  <c:v>63</c:v>
                </c:pt>
                <c:pt idx="6024">
                  <c:v>63</c:v>
                </c:pt>
                <c:pt idx="6025">
                  <c:v>62.9</c:v>
                </c:pt>
                <c:pt idx="6026">
                  <c:v>62.9</c:v>
                </c:pt>
                <c:pt idx="6027">
                  <c:v>62.9</c:v>
                </c:pt>
                <c:pt idx="6028">
                  <c:v>62.9</c:v>
                </c:pt>
                <c:pt idx="6029">
                  <c:v>62.9</c:v>
                </c:pt>
                <c:pt idx="6030">
                  <c:v>62.9</c:v>
                </c:pt>
                <c:pt idx="6031">
                  <c:v>62.9</c:v>
                </c:pt>
                <c:pt idx="6032">
                  <c:v>62.8</c:v>
                </c:pt>
                <c:pt idx="6033">
                  <c:v>62.8</c:v>
                </c:pt>
                <c:pt idx="6034">
                  <c:v>62.8</c:v>
                </c:pt>
                <c:pt idx="6035">
                  <c:v>62.8</c:v>
                </c:pt>
                <c:pt idx="6036">
                  <c:v>62.8</c:v>
                </c:pt>
                <c:pt idx="6037">
                  <c:v>62.8</c:v>
                </c:pt>
                <c:pt idx="6038">
                  <c:v>62.8</c:v>
                </c:pt>
                <c:pt idx="6039">
                  <c:v>62.8</c:v>
                </c:pt>
                <c:pt idx="6040">
                  <c:v>62.7</c:v>
                </c:pt>
                <c:pt idx="6041">
                  <c:v>62.7</c:v>
                </c:pt>
                <c:pt idx="6042">
                  <c:v>62.7</c:v>
                </c:pt>
                <c:pt idx="6043">
                  <c:v>62.7</c:v>
                </c:pt>
                <c:pt idx="6044">
                  <c:v>62.7</c:v>
                </c:pt>
                <c:pt idx="6045">
                  <c:v>62.7</c:v>
                </c:pt>
                <c:pt idx="6046">
                  <c:v>62.7</c:v>
                </c:pt>
                <c:pt idx="6047">
                  <c:v>62.6</c:v>
                </c:pt>
                <c:pt idx="6048">
                  <c:v>62.6</c:v>
                </c:pt>
                <c:pt idx="6049">
                  <c:v>62.6</c:v>
                </c:pt>
                <c:pt idx="6050">
                  <c:v>62.6</c:v>
                </c:pt>
                <c:pt idx="6051">
                  <c:v>62.6</c:v>
                </c:pt>
                <c:pt idx="6052">
                  <c:v>62.6</c:v>
                </c:pt>
                <c:pt idx="6053">
                  <c:v>62.6</c:v>
                </c:pt>
                <c:pt idx="6054">
                  <c:v>62.6</c:v>
                </c:pt>
                <c:pt idx="6055">
                  <c:v>62.5</c:v>
                </c:pt>
                <c:pt idx="6056">
                  <c:v>62.5</c:v>
                </c:pt>
                <c:pt idx="6057">
                  <c:v>62.5</c:v>
                </c:pt>
                <c:pt idx="6058">
                  <c:v>62.5</c:v>
                </c:pt>
                <c:pt idx="6059">
                  <c:v>62.5</c:v>
                </c:pt>
                <c:pt idx="6060">
                  <c:v>62.5</c:v>
                </c:pt>
                <c:pt idx="6061">
                  <c:v>62.5</c:v>
                </c:pt>
                <c:pt idx="6062">
                  <c:v>62.4</c:v>
                </c:pt>
                <c:pt idx="6063">
                  <c:v>62.4</c:v>
                </c:pt>
                <c:pt idx="6064">
                  <c:v>62.4</c:v>
                </c:pt>
                <c:pt idx="6065">
                  <c:v>62.4</c:v>
                </c:pt>
                <c:pt idx="6066">
                  <c:v>62.4</c:v>
                </c:pt>
                <c:pt idx="6067">
                  <c:v>62.4</c:v>
                </c:pt>
                <c:pt idx="6068">
                  <c:v>62.4</c:v>
                </c:pt>
                <c:pt idx="6069">
                  <c:v>62.4</c:v>
                </c:pt>
                <c:pt idx="6070">
                  <c:v>62.3</c:v>
                </c:pt>
                <c:pt idx="6071">
                  <c:v>62.3</c:v>
                </c:pt>
                <c:pt idx="6072">
                  <c:v>62.3</c:v>
                </c:pt>
                <c:pt idx="6073">
                  <c:v>62.3</c:v>
                </c:pt>
                <c:pt idx="6074">
                  <c:v>62.3</c:v>
                </c:pt>
                <c:pt idx="6075">
                  <c:v>62.3</c:v>
                </c:pt>
                <c:pt idx="6076">
                  <c:v>62.3</c:v>
                </c:pt>
                <c:pt idx="6077">
                  <c:v>62.3</c:v>
                </c:pt>
                <c:pt idx="6078">
                  <c:v>62.2</c:v>
                </c:pt>
                <c:pt idx="6079">
                  <c:v>62.2</c:v>
                </c:pt>
                <c:pt idx="6080">
                  <c:v>62.2</c:v>
                </c:pt>
                <c:pt idx="6081">
                  <c:v>62.2</c:v>
                </c:pt>
                <c:pt idx="6082">
                  <c:v>62.2</c:v>
                </c:pt>
                <c:pt idx="6083">
                  <c:v>62.2</c:v>
                </c:pt>
                <c:pt idx="6084">
                  <c:v>62.2</c:v>
                </c:pt>
                <c:pt idx="6085">
                  <c:v>62.2</c:v>
                </c:pt>
                <c:pt idx="6086">
                  <c:v>62.1</c:v>
                </c:pt>
                <c:pt idx="6087">
                  <c:v>62.1</c:v>
                </c:pt>
                <c:pt idx="6088">
                  <c:v>62.1</c:v>
                </c:pt>
                <c:pt idx="6089">
                  <c:v>62.1</c:v>
                </c:pt>
                <c:pt idx="6090">
                  <c:v>62.1</c:v>
                </c:pt>
                <c:pt idx="6091">
                  <c:v>62.1</c:v>
                </c:pt>
                <c:pt idx="6092">
                  <c:v>62.1</c:v>
                </c:pt>
                <c:pt idx="6093">
                  <c:v>62.1</c:v>
                </c:pt>
                <c:pt idx="6094">
                  <c:v>62</c:v>
                </c:pt>
                <c:pt idx="6095">
                  <c:v>62</c:v>
                </c:pt>
                <c:pt idx="6096">
                  <c:v>62</c:v>
                </c:pt>
                <c:pt idx="6097">
                  <c:v>62</c:v>
                </c:pt>
                <c:pt idx="6098">
                  <c:v>62</c:v>
                </c:pt>
                <c:pt idx="6099">
                  <c:v>62</c:v>
                </c:pt>
                <c:pt idx="6100">
                  <c:v>62</c:v>
                </c:pt>
                <c:pt idx="6101">
                  <c:v>62</c:v>
                </c:pt>
                <c:pt idx="6102">
                  <c:v>62</c:v>
                </c:pt>
                <c:pt idx="6103">
                  <c:v>61.9</c:v>
                </c:pt>
                <c:pt idx="6104">
                  <c:v>61.9</c:v>
                </c:pt>
                <c:pt idx="6105">
                  <c:v>61.9</c:v>
                </c:pt>
                <c:pt idx="6106">
                  <c:v>61.9</c:v>
                </c:pt>
                <c:pt idx="6107">
                  <c:v>61.9</c:v>
                </c:pt>
                <c:pt idx="6108">
                  <c:v>61.9</c:v>
                </c:pt>
                <c:pt idx="6109">
                  <c:v>61.9</c:v>
                </c:pt>
                <c:pt idx="6110">
                  <c:v>61.9</c:v>
                </c:pt>
                <c:pt idx="6111">
                  <c:v>61.8</c:v>
                </c:pt>
                <c:pt idx="6112">
                  <c:v>61.8</c:v>
                </c:pt>
                <c:pt idx="6113">
                  <c:v>61.8</c:v>
                </c:pt>
                <c:pt idx="6114">
                  <c:v>61.8</c:v>
                </c:pt>
                <c:pt idx="6115">
                  <c:v>61.8</c:v>
                </c:pt>
                <c:pt idx="6116">
                  <c:v>61.8</c:v>
                </c:pt>
                <c:pt idx="6117">
                  <c:v>61.8</c:v>
                </c:pt>
                <c:pt idx="6118">
                  <c:v>61.8</c:v>
                </c:pt>
                <c:pt idx="6119">
                  <c:v>61.7</c:v>
                </c:pt>
                <c:pt idx="6120">
                  <c:v>61.7</c:v>
                </c:pt>
                <c:pt idx="6121">
                  <c:v>61.7</c:v>
                </c:pt>
                <c:pt idx="6122">
                  <c:v>61.7</c:v>
                </c:pt>
                <c:pt idx="6123">
                  <c:v>61.7</c:v>
                </c:pt>
                <c:pt idx="6124">
                  <c:v>61.7</c:v>
                </c:pt>
                <c:pt idx="6125">
                  <c:v>61.7</c:v>
                </c:pt>
                <c:pt idx="6126">
                  <c:v>61.7</c:v>
                </c:pt>
                <c:pt idx="6127">
                  <c:v>61.6</c:v>
                </c:pt>
                <c:pt idx="6128">
                  <c:v>61.6</c:v>
                </c:pt>
                <c:pt idx="6129">
                  <c:v>61.6</c:v>
                </c:pt>
                <c:pt idx="6130">
                  <c:v>61.6</c:v>
                </c:pt>
                <c:pt idx="6131">
                  <c:v>61.6</c:v>
                </c:pt>
                <c:pt idx="6132">
                  <c:v>61.6</c:v>
                </c:pt>
                <c:pt idx="6133">
                  <c:v>61.6</c:v>
                </c:pt>
                <c:pt idx="6134">
                  <c:v>61.6</c:v>
                </c:pt>
                <c:pt idx="6135">
                  <c:v>61.5</c:v>
                </c:pt>
                <c:pt idx="6136">
                  <c:v>61.5</c:v>
                </c:pt>
                <c:pt idx="6137">
                  <c:v>61.5</c:v>
                </c:pt>
                <c:pt idx="6138">
                  <c:v>61.5</c:v>
                </c:pt>
                <c:pt idx="6139">
                  <c:v>61.5</c:v>
                </c:pt>
                <c:pt idx="6140">
                  <c:v>61.5</c:v>
                </c:pt>
                <c:pt idx="6141">
                  <c:v>61.5</c:v>
                </c:pt>
                <c:pt idx="6142">
                  <c:v>61.5</c:v>
                </c:pt>
                <c:pt idx="6143">
                  <c:v>61.5</c:v>
                </c:pt>
                <c:pt idx="6144">
                  <c:v>61.4</c:v>
                </c:pt>
                <c:pt idx="6145">
                  <c:v>61.4</c:v>
                </c:pt>
                <c:pt idx="6146">
                  <c:v>61.4</c:v>
                </c:pt>
                <c:pt idx="6147">
                  <c:v>61.4</c:v>
                </c:pt>
                <c:pt idx="6148">
                  <c:v>61.4</c:v>
                </c:pt>
                <c:pt idx="6149">
                  <c:v>61.4</c:v>
                </c:pt>
                <c:pt idx="6150">
                  <c:v>61.4</c:v>
                </c:pt>
                <c:pt idx="6151">
                  <c:v>61.4</c:v>
                </c:pt>
                <c:pt idx="6152">
                  <c:v>61.3</c:v>
                </c:pt>
                <c:pt idx="6153">
                  <c:v>61.3</c:v>
                </c:pt>
                <c:pt idx="6154">
                  <c:v>61.3</c:v>
                </c:pt>
                <c:pt idx="6155">
                  <c:v>61.3</c:v>
                </c:pt>
                <c:pt idx="6156">
                  <c:v>61.3</c:v>
                </c:pt>
                <c:pt idx="6157">
                  <c:v>61.3</c:v>
                </c:pt>
                <c:pt idx="6158">
                  <c:v>61.3</c:v>
                </c:pt>
                <c:pt idx="6159">
                  <c:v>61.3</c:v>
                </c:pt>
                <c:pt idx="6160">
                  <c:v>61.2</c:v>
                </c:pt>
                <c:pt idx="6161">
                  <c:v>61.2</c:v>
                </c:pt>
                <c:pt idx="6162">
                  <c:v>61.2</c:v>
                </c:pt>
                <c:pt idx="6163">
                  <c:v>61.2</c:v>
                </c:pt>
                <c:pt idx="6164">
                  <c:v>61.2</c:v>
                </c:pt>
                <c:pt idx="6165">
                  <c:v>61.2</c:v>
                </c:pt>
                <c:pt idx="6166">
                  <c:v>61.2</c:v>
                </c:pt>
                <c:pt idx="6167">
                  <c:v>61.2</c:v>
                </c:pt>
                <c:pt idx="6168">
                  <c:v>61.1</c:v>
                </c:pt>
                <c:pt idx="6169">
                  <c:v>61.1</c:v>
                </c:pt>
                <c:pt idx="6170">
                  <c:v>61.1</c:v>
                </c:pt>
                <c:pt idx="6171">
                  <c:v>61.1</c:v>
                </c:pt>
                <c:pt idx="6172">
                  <c:v>61.1</c:v>
                </c:pt>
                <c:pt idx="6173">
                  <c:v>61.1</c:v>
                </c:pt>
                <c:pt idx="6174">
                  <c:v>61.1</c:v>
                </c:pt>
                <c:pt idx="6175">
                  <c:v>61.1</c:v>
                </c:pt>
                <c:pt idx="6176">
                  <c:v>61.1</c:v>
                </c:pt>
                <c:pt idx="6177">
                  <c:v>61</c:v>
                </c:pt>
                <c:pt idx="6178">
                  <c:v>61</c:v>
                </c:pt>
                <c:pt idx="6179">
                  <c:v>61</c:v>
                </c:pt>
                <c:pt idx="6180">
                  <c:v>61</c:v>
                </c:pt>
                <c:pt idx="6181">
                  <c:v>61</c:v>
                </c:pt>
                <c:pt idx="6182">
                  <c:v>61</c:v>
                </c:pt>
                <c:pt idx="6183">
                  <c:v>61</c:v>
                </c:pt>
                <c:pt idx="6184">
                  <c:v>61</c:v>
                </c:pt>
                <c:pt idx="6185">
                  <c:v>60.9</c:v>
                </c:pt>
                <c:pt idx="6186">
                  <c:v>60.9</c:v>
                </c:pt>
                <c:pt idx="6187">
                  <c:v>60.9</c:v>
                </c:pt>
                <c:pt idx="6188">
                  <c:v>60.9</c:v>
                </c:pt>
                <c:pt idx="6189">
                  <c:v>60.9</c:v>
                </c:pt>
                <c:pt idx="6190">
                  <c:v>60.9</c:v>
                </c:pt>
                <c:pt idx="6191">
                  <c:v>60.9</c:v>
                </c:pt>
                <c:pt idx="6192">
                  <c:v>60.9</c:v>
                </c:pt>
                <c:pt idx="6193">
                  <c:v>60.8</c:v>
                </c:pt>
                <c:pt idx="6194">
                  <c:v>60.8</c:v>
                </c:pt>
                <c:pt idx="6195">
                  <c:v>60.8</c:v>
                </c:pt>
                <c:pt idx="6196">
                  <c:v>60.8</c:v>
                </c:pt>
                <c:pt idx="6197">
                  <c:v>60.8</c:v>
                </c:pt>
                <c:pt idx="6198">
                  <c:v>60.8</c:v>
                </c:pt>
                <c:pt idx="6199">
                  <c:v>60.8</c:v>
                </c:pt>
                <c:pt idx="6200">
                  <c:v>60.8</c:v>
                </c:pt>
                <c:pt idx="6201">
                  <c:v>60.7</c:v>
                </c:pt>
                <c:pt idx="6202">
                  <c:v>60.7</c:v>
                </c:pt>
                <c:pt idx="6203">
                  <c:v>60.7</c:v>
                </c:pt>
                <c:pt idx="6204">
                  <c:v>60.7</c:v>
                </c:pt>
                <c:pt idx="6205">
                  <c:v>60.7</c:v>
                </c:pt>
                <c:pt idx="6206">
                  <c:v>60.7</c:v>
                </c:pt>
                <c:pt idx="6207">
                  <c:v>60.7</c:v>
                </c:pt>
                <c:pt idx="6208">
                  <c:v>60.7</c:v>
                </c:pt>
                <c:pt idx="6209">
                  <c:v>60.6</c:v>
                </c:pt>
                <c:pt idx="6210">
                  <c:v>60.6</c:v>
                </c:pt>
                <c:pt idx="6211">
                  <c:v>60.6</c:v>
                </c:pt>
                <c:pt idx="6212">
                  <c:v>60.6</c:v>
                </c:pt>
                <c:pt idx="6213">
                  <c:v>60.6</c:v>
                </c:pt>
                <c:pt idx="6214">
                  <c:v>60.6</c:v>
                </c:pt>
                <c:pt idx="6215">
                  <c:v>60.6</c:v>
                </c:pt>
                <c:pt idx="6216">
                  <c:v>60.6</c:v>
                </c:pt>
                <c:pt idx="6217">
                  <c:v>60.5</c:v>
                </c:pt>
                <c:pt idx="6218">
                  <c:v>60.5</c:v>
                </c:pt>
                <c:pt idx="6219">
                  <c:v>60.5</c:v>
                </c:pt>
                <c:pt idx="6220">
                  <c:v>60.5</c:v>
                </c:pt>
                <c:pt idx="6221">
                  <c:v>60.5</c:v>
                </c:pt>
                <c:pt idx="6222">
                  <c:v>60.5</c:v>
                </c:pt>
                <c:pt idx="6223">
                  <c:v>60.5</c:v>
                </c:pt>
                <c:pt idx="6224">
                  <c:v>60.5</c:v>
                </c:pt>
                <c:pt idx="6225">
                  <c:v>60.5</c:v>
                </c:pt>
                <c:pt idx="6226">
                  <c:v>60.5</c:v>
                </c:pt>
                <c:pt idx="6227">
                  <c:v>60.4</c:v>
                </c:pt>
                <c:pt idx="6228">
                  <c:v>60.4</c:v>
                </c:pt>
                <c:pt idx="6229">
                  <c:v>60.4</c:v>
                </c:pt>
                <c:pt idx="6230">
                  <c:v>60.4</c:v>
                </c:pt>
                <c:pt idx="6231">
                  <c:v>60.4</c:v>
                </c:pt>
                <c:pt idx="6232">
                  <c:v>60.4</c:v>
                </c:pt>
                <c:pt idx="6233">
                  <c:v>60.4</c:v>
                </c:pt>
                <c:pt idx="6234">
                  <c:v>60.3</c:v>
                </c:pt>
                <c:pt idx="6235">
                  <c:v>60.3</c:v>
                </c:pt>
                <c:pt idx="6236">
                  <c:v>60.3</c:v>
                </c:pt>
                <c:pt idx="6237">
                  <c:v>60.3</c:v>
                </c:pt>
                <c:pt idx="6238">
                  <c:v>60.3</c:v>
                </c:pt>
                <c:pt idx="6239">
                  <c:v>60.3</c:v>
                </c:pt>
                <c:pt idx="6240">
                  <c:v>60.3</c:v>
                </c:pt>
                <c:pt idx="6241">
                  <c:v>60.3</c:v>
                </c:pt>
                <c:pt idx="6242">
                  <c:v>60.2</c:v>
                </c:pt>
                <c:pt idx="6243">
                  <c:v>60.2</c:v>
                </c:pt>
                <c:pt idx="6244">
                  <c:v>60.2</c:v>
                </c:pt>
                <c:pt idx="6245">
                  <c:v>60.2</c:v>
                </c:pt>
                <c:pt idx="6246">
                  <c:v>60.2</c:v>
                </c:pt>
                <c:pt idx="6247">
                  <c:v>60.2</c:v>
                </c:pt>
                <c:pt idx="6248">
                  <c:v>60.2</c:v>
                </c:pt>
                <c:pt idx="6249">
                  <c:v>60.2</c:v>
                </c:pt>
                <c:pt idx="6250">
                  <c:v>60.2</c:v>
                </c:pt>
                <c:pt idx="6251">
                  <c:v>60.1</c:v>
                </c:pt>
                <c:pt idx="6252">
                  <c:v>60.1</c:v>
                </c:pt>
                <c:pt idx="6253">
                  <c:v>60.1</c:v>
                </c:pt>
                <c:pt idx="6254">
                  <c:v>60.1</c:v>
                </c:pt>
                <c:pt idx="6255">
                  <c:v>60.1</c:v>
                </c:pt>
                <c:pt idx="6256">
                  <c:v>60.1</c:v>
                </c:pt>
                <c:pt idx="6257">
                  <c:v>60.1</c:v>
                </c:pt>
                <c:pt idx="6258">
                  <c:v>60.1</c:v>
                </c:pt>
                <c:pt idx="6259">
                  <c:v>60</c:v>
                </c:pt>
                <c:pt idx="6260">
                  <c:v>60</c:v>
                </c:pt>
                <c:pt idx="6261">
                  <c:v>60</c:v>
                </c:pt>
                <c:pt idx="6262">
                  <c:v>60</c:v>
                </c:pt>
                <c:pt idx="6263">
                  <c:v>60</c:v>
                </c:pt>
                <c:pt idx="6264">
                  <c:v>60</c:v>
                </c:pt>
                <c:pt idx="6265">
                  <c:v>60</c:v>
                </c:pt>
                <c:pt idx="6266">
                  <c:v>60</c:v>
                </c:pt>
                <c:pt idx="6267">
                  <c:v>60</c:v>
                </c:pt>
                <c:pt idx="6268">
                  <c:v>59.9</c:v>
                </c:pt>
                <c:pt idx="6269">
                  <c:v>59.9</c:v>
                </c:pt>
                <c:pt idx="6270">
                  <c:v>59.9</c:v>
                </c:pt>
                <c:pt idx="6271">
                  <c:v>59.9</c:v>
                </c:pt>
                <c:pt idx="6272">
                  <c:v>59.9</c:v>
                </c:pt>
                <c:pt idx="6273">
                  <c:v>59.9</c:v>
                </c:pt>
                <c:pt idx="6274">
                  <c:v>59.9</c:v>
                </c:pt>
                <c:pt idx="6275">
                  <c:v>59.9</c:v>
                </c:pt>
                <c:pt idx="6276">
                  <c:v>59.8</c:v>
                </c:pt>
                <c:pt idx="6277">
                  <c:v>59.8</c:v>
                </c:pt>
                <c:pt idx="6278">
                  <c:v>59.8</c:v>
                </c:pt>
                <c:pt idx="6279">
                  <c:v>59.8</c:v>
                </c:pt>
                <c:pt idx="6280">
                  <c:v>59.8</c:v>
                </c:pt>
                <c:pt idx="6281">
                  <c:v>59.8</c:v>
                </c:pt>
                <c:pt idx="6282">
                  <c:v>59.8</c:v>
                </c:pt>
                <c:pt idx="6283">
                  <c:v>59.8</c:v>
                </c:pt>
                <c:pt idx="6284">
                  <c:v>59.8</c:v>
                </c:pt>
                <c:pt idx="6285">
                  <c:v>59.7</c:v>
                </c:pt>
                <c:pt idx="6286">
                  <c:v>59.7</c:v>
                </c:pt>
                <c:pt idx="6287">
                  <c:v>59.7</c:v>
                </c:pt>
                <c:pt idx="6288">
                  <c:v>59.7</c:v>
                </c:pt>
                <c:pt idx="6289">
                  <c:v>59.7</c:v>
                </c:pt>
                <c:pt idx="6290">
                  <c:v>59.7</c:v>
                </c:pt>
                <c:pt idx="6291">
                  <c:v>59.7</c:v>
                </c:pt>
                <c:pt idx="6292">
                  <c:v>59.7</c:v>
                </c:pt>
                <c:pt idx="6293">
                  <c:v>59.6</c:v>
                </c:pt>
                <c:pt idx="6294">
                  <c:v>59.6</c:v>
                </c:pt>
                <c:pt idx="6295">
                  <c:v>59.6</c:v>
                </c:pt>
                <c:pt idx="6296">
                  <c:v>59.6</c:v>
                </c:pt>
                <c:pt idx="6297">
                  <c:v>59.6</c:v>
                </c:pt>
                <c:pt idx="6298">
                  <c:v>59.6</c:v>
                </c:pt>
                <c:pt idx="6299">
                  <c:v>59.6</c:v>
                </c:pt>
                <c:pt idx="6300">
                  <c:v>59.6</c:v>
                </c:pt>
                <c:pt idx="6301">
                  <c:v>59.6</c:v>
                </c:pt>
                <c:pt idx="6302">
                  <c:v>59.5</c:v>
                </c:pt>
                <c:pt idx="6303">
                  <c:v>59.5</c:v>
                </c:pt>
                <c:pt idx="6304">
                  <c:v>59.5</c:v>
                </c:pt>
                <c:pt idx="6305">
                  <c:v>59.5</c:v>
                </c:pt>
                <c:pt idx="6306">
                  <c:v>59.5</c:v>
                </c:pt>
                <c:pt idx="6307">
                  <c:v>59.5</c:v>
                </c:pt>
                <c:pt idx="6308">
                  <c:v>59.5</c:v>
                </c:pt>
                <c:pt idx="6309">
                  <c:v>59.5</c:v>
                </c:pt>
                <c:pt idx="6310">
                  <c:v>59.4</c:v>
                </c:pt>
                <c:pt idx="6311">
                  <c:v>59.4</c:v>
                </c:pt>
                <c:pt idx="6312">
                  <c:v>59.4</c:v>
                </c:pt>
                <c:pt idx="6313">
                  <c:v>59.4</c:v>
                </c:pt>
                <c:pt idx="6314">
                  <c:v>59.4</c:v>
                </c:pt>
                <c:pt idx="6315">
                  <c:v>59.4</c:v>
                </c:pt>
                <c:pt idx="6316">
                  <c:v>59.4</c:v>
                </c:pt>
                <c:pt idx="6317">
                  <c:v>59.4</c:v>
                </c:pt>
                <c:pt idx="6318">
                  <c:v>59.3</c:v>
                </c:pt>
                <c:pt idx="6319">
                  <c:v>59.3</c:v>
                </c:pt>
                <c:pt idx="6320">
                  <c:v>59.3</c:v>
                </c:pt>
                <c:pt idx="6321">
                  <c:v>59.3</c:v>
                </c:pt>
                <c:pt idx="6322">
                  <c:v>59.3</c:v>
                </c:pt>
                <c:pt idx="6323">
                  <c:v>59.3</c:v>
                </c:pt>
                <c:pt idx="6324">
                  <c:v>59.3</c:v>
                </c:pt>
                <c:pt idx="6325">
                  <c:v>59.3</c:v>
                </c:pt>
                <c:pt idx="6326">
                  <c:v>59.3</c:v>
                </c:pt>
                <c:pt idx="6327">
                  <c:v>59.2</c:v>
                </c:pt>
                <c:pt idx="6328">
                  <c:v>59.2</c:v>
                </c:pt>
                <c:pt idx="6329">
                  <c:v>59.2</c:v>
                </c:pt>
                <c:pt idx="6330">
                  <c:v>59.2</c:v>
                </c:pt>
                <c:pt idx="6331">
                  <c:v>59.2</c:v>
                </c:pt>
                <c:pt idx="6332">
                  <c:v>59.2</c:v>
                </c:pt>
                <c:pt idx="6333">
                  <c:v>59.2</c:v>
                </c:pt>
                <c:pt idx="6334">
                  <c:v>59.2</c:v>
                </c:pt>
                <c:pt idx="6335">
                  <c:v>59.1</c:v>
                </c:pt>
                <c:pt idx="6336">
                  <c:v>59.1</c:v>
                </c:pt>
                <c:pt idx="6337">
                  <c:v>59.1</c:v>
                </c:pt>
                <c:pt idx="6338">
                  <c:v>59.1</c:v>
                </c:pt>
                <c:pt idx="6339">
                  <c:v>59.1</c:v>
                </c:pt>
                <c:pt idx="6340">
                  <c:v>59.1</c:v>
                </c:pt>
                <c:pt idx="6341">
                  <c:v>59.1</c:v>
                </c:pt>
                <c:pt idx="6342">
                  <c:v>59.1</c:v>
                </c:pt>
                <c:pt idx="6343">
                  <c:v>59</c:v>
                </c:pt>
                <c:pt idx="6344">
                  <c:v>59</c:v>
                </c:pt>
                <c:pt idx="6345">
                  <c:v>59</c:v>
                </c:pt>
                <c:pt idx="6346">
                  <c:v>59</c:v>
                </c:pt>
                <c:pt idx="6347">
                  <c:v>59</c:v>
                </c:pt>
                <c:pt idx="6348">
                  <c:v>59</c:v>
                </c:pt>
                <c:pt idx="6349">
                  <c:v>59</c:v>
                </c:pt>
                <c:pt idx="6350">
                  <c:v>59</c:v>
                </c:pt>
                <c:pt idx="6351">
                  <c:v>59</c:v>
                </c:pt>
                <c:pt idx="6352">
                  <c:v>58.9</c:v>
                </c:pt>
                <c:pt idx="6353">
                  <c:v>58.9</c:v>
                </c:pt>
                <c:pt idx="6354">
                  <c:v>58.9</c:v>
                </c:pt>
                <c:pt idx="6355">
                  <c:v>58.9</c:v>
                </c:pt>
                <c:pt idx="6356">
                  <c:v>58.9</c:v>
                </c:pt>
                <c:pt idx="6357">
                  <c:v>58.9</c:v>
                </c:pt>
                <c:pt idx="6358">
                  <c:v>58.9</c:v>
                </c:pt>
                <c:pt idx="6359">
                  <c:v>58.9</c:v>
                </c:pt>
                <c:pt idx="6360">
                  <c:v>58.9</c:v>
                </c:pt>
                <c:pt idx="6361">
                  <c:v>58.8</c:v>
                </c:pt>
                <c:pt idx="6362">
                  <c:v>58.8</c:v>
                </c:pt>
                <c:pt idx="6363">
                  <c:v>58.8</c:v>
                </c:pt>
                <c:pt idx="6364">
                  <c:v>58.8</c:v>
                </c:pt>
                <c:pt idx="6365">
                  <c:v>58.8</c:v>
                </c:pt>
                <c:pt idx="6366">
                  <c:v>58.8</c:v>
                </c:pt>
                <c:pt idx="6367">
                  <c:v>58.8</c:v>
                </c:pt>
                <c:pt idx="6368">
                  <c:v>58.8</c:v>
                </c:pt>
                <c:pt idx="6369">
                  <c:v>58.8</c:v>
                </c:pt>
                <c:pt idx="6370">
                  <c:v>58.8</c:v>
                </c:pt>
                <c:pt idx="6371">
                  <c:v>58.7</c:v>
                </c:pt>
                <c:pt idx="6372">
                  <c:v>58.7</c:v>
                </c:pt>
                <c:pt idx="6373">
                  <c:v>58.7</c:v>
                </c:pt>
                <c:pt idx="6374">
                  <c:v>58.7</c:v>
                </c:pt>
                <c:pt idx="6375">
                  <c:v>58.7</c:v>
                </c:pt>
                <c:pt idx="6376">
                  <c:v>58.7</c:v>
                </c:pt>
                <c:pt idx="6377">
                  <c:v>58.7</c:v>
                </c:pt>
                <c:pt idx="6378">
                  <c:v>58.7</c:v>
                </c:pt>
                <c:pt idx="6379">
                  <c:v>58.6</c:v>
                </c:pt>
                <c:pt idx="6380">
                  <c:v>58.6</c:v>
                </c:pt>
                <c:pt idx="6381">
                  <c:v>58.6</c:v>
                </c:pt>
                <c:pt idx="6382">
                  <c:v>58.6</c:v>
                </c:pt>
                <c:pt idx="6383">
                  <c:v>58.6</c:v>
                </c:pt>
                <c:pt idx="6384">
                  <c:v>58.6</c:v>
                </c:pt>
                <c:pt idx="6385">
                  <c:v>58.6</c:v>
                </c:pt>
                <c:pt idx="6386">
                  <c:v>58.6</c:v>
                </c:pt>
                <c:pt idx="6387">
                  <c:v>58.6</c:v>
                </c:pt>
                <c:pt idx="6388">
                  <c:v>58.5</c:v>
                </c:pt>
                <c:pt idx="6389">
                  <c:v>58.5</c:v>
                </c:pt>
                <c:pt idx="6390">
                  <c:v>58.5</c:v>
                </c:pt>
                <c:pt idx="6391">
                  <c:v>58.5</c:v>
                </c:pt>
                <c:pt idx="6392">
                  <c:v>58.5</c:v>
                </c:pt>
                <c:pt idx="6393">
                  <c:v>58.5</c:v>
                </c:pt>
                <c:pt idx="6394">
                  <c:v>58.5</c:v>
                </c:pt>
                <c:pt idx="6395">
                  <c:v>58.5</c:v>
                </c:pt>
                <c:pt idx="6396">
                  <c:v>58.5</c:v>
                </c:pt>
                <c:pt idx="6397">
                  <c:v>58.4</c:v>
                </c:pt>
                <c:pt idx="6398">
                  <c:v>58.4</c:v>
                </c:pt>
                <c:pt idx="6399">
                  <c:v>58.4</c:v>
                </c:pt>
                <c:pt idx="6400">
                  <c:v>58.4</c:v>
                </c:pt>
                <c:pt idx="6401">
                  <c:v>58.4</c:v>
                </c:pt>
                <c:pt idx="6402">
                  <c:v>58.4</c:v>
                </c:pt>
                <c:pt idx="6403">
                  <c:v>58.4</c:v>
                </c:pt>
                <c:pt idx="6404">
                  <c:v>58.4</c:v>
                </c:pt>
                <c:pt idx="6405">
                  <c:v>58.3</c:v>
                </c:pt>
                <c:pt idx="6406">
                  <c:v>58.3</c:v>
                </c:pt>
                <c:pt idx="6407">
                  <c:v>58.3</c:v>
                </c:pt>
                <c:pt idx="6408">
                  <c:v>58.3</c:v>
                </c:pt>
                <c:pt idx="6409">
                  <c:v>58.3</c:v>
                </c:pt>
                <c:pt idx="6410">
                  <c:v>58.3</c:v>
                </c:pt>
                <c:pt idx="6411">
                  <c:v>58.3</c:v>
                </c:pt>
                <c:pt idx="6412">
                  <c:v>58.3</c:v>
                </c:pt>
                <c:pt idx="6413">
                  <c:v>58.3</c:v>
                </c:pt>
                <c:pt idx="6414">
                  <c:v>58.3</c:v>
                </c:pt>
                <c:pt idx="6415">
                  <c:v>58.2</c:v>
                </c:pt>
                <c:pt idx="6416">
                  <c:v>58.2</c:v>
                </c:pt>
                <c:pt idx="6417">
                  <c:v>58.2</c:v>
                </c:pt>
                <c:pt idx="6418">
                  <c:v>58.2</c:v>
                </c:pt>
                <c:pt idx="6419">
                  <c:v>58.2</c:v>
                </c:pt>
                <c:pt idx="6420">
                  <c:v>58.2</c:v>
                </c:pt>
                <c:pt idx="6421">
                  <c:v>58.2</c:v>
                </c:pt>
                <c:pt idx="6422">
                  <c:v>58.2</c:v>
                </c:pt>
                <c:pt idx="6423">
                  <c:v>58.1</c:v>
                </c:pt>
                <c:pt idx="6424">
                  <c:v>58.1</c:v>
                </c:pt>
                <c:pt idx="6425">
                  <c:v>58.1</c:v>
                </c:pt>
                <c:pt idx="6426">
                  <c:v>58.1</c:v>
                </c:pt>
                <c:pt idx="6427">
                  <c:v>58.1</c:v>
                </c:pt>
                <c:pt idx="6428">
                  <c:v>58.1</c:v>
                </c:pt>
                <c:pt idx="6429">
                  <c:v>58.1</c:v>
                </c:pt>
                <c:pt idx="6430">
                  <c:v>58.1</c:v>
                </c:pt>
                <c:pt idx="6431">
                  <c:v>58.1</c:v>
                </c:pt>
                <c:pt idx="6432">
                  <c:v>58</c:v>
                </c:pt>
                <c:pt idx="6433">
                  <c:v>58</c:v>
                </c:pt>
                <c:pt idx="6434">
                  <c:v>58</c:v>
                </c:pt>
                <c:pt idx="6435">
                  <c:v>58</c:v>
                </c:pt>
                <c:pt idx="6436">
                  <c:v>58</c:v>
                </c:pt>
                <c:pt idx="6437">
                  <c:v>58</c:v>
                </c:pt>
                <c:pt idx="6438">
                  <c:v>58</c:v>
                </c:pt>
                <c:pt idx="6439">
                  <c:v>58</c:v>
                </c:pt>
                <c:pt idx="6440">
                  <c:v>58</c:v>
                </c:pt>
                <c:pt idx="6441">
                  <c:v>57.9</c:v>
                </c:pt>
                <c:pt idx="6442">
                  <c:v>57.9</c:v>
                </c:pt>
                <c:pt idx="6443">
                  <c:v>57.9</c:v>
                </c:pt>
                <c:pt idx="6444">
                  <c:v>57.9</c:v>
                </c:pt>
                <c:pt idx="6445">
                  <c:v>57.9</c:v>
                </c:pt>
                <c:pt idx="6446">
                  <c:v>57.9</c:v>
                </c:pt>
                <c:pt idx="6447">
                  <c:v>57.9</c:v>
                </c:pt>
                <c:pt idx="6448">
                  <c:v>57.9</c:v>
                </c:pt>
                <c:pt idx="6449">
                  <c:v>57.9</c:v>
                </c:pt>
                <c:pt idx="6450">
                  <c:v>57.9</c:v>
                </c:pt>
                <c:pt idx="6451">
                  <c:v>57.8</c:v>
                </c:pt>
                <c:pt idx="6452">
                  <c:v>57.8</c:v>
                </c:pt>
                <c:pt idx="6453">
                  <c:v>57.8</c:v>
                </c:pt>
                <c:pt idx="6454">
                  <c:v>57.8</c:v>
                </c:pt>
                <c:pt idx="6455">
                  <c:v>57.8</c:v>
                </c:pt>
                <c:pt idx="6456">
                  <c:v>57.8</c:v>
                </c:pt>
                <c:pt idx="6457">
                  <c:v>57.8</c:v>
                </c:pt>
                <c:pt idx="6458">
                  <c:v>57.8</c:v>
                </c:pt>
                <c:pt idx="6459">
                  <c:v>57.7</c:v>
                </c:pt>
                <c:pt idx="6460">
                  <c:v>57.7</c:v>
                </c:pt>
                <c:pt idx="6461">
                  <c:v>57.7</c:v>
                </c:pt>
                <c:pt idx="6462">
                  <c:v>57.7</c:v>
                </c:pt>
                <c:pt idx="6463">
                  <c:v>57.7</c:v>
                </c:pt>
                <c:pt idx="6464">
                  <c:v>57.7</c:v>
                </c:pt>
                <c:pt idx="6465">
                  <c:v>57.7</c:v>
                </c:pt>
                <c:pt idx="6466">
                  <c:v>57.7</c:v>
                </c:pt>
                <c:pt idx="6467">
                  <c:v>57.7</c:v>
                </c:pt>
                <c:pt idx="6468">
                  <c:v>57.7</c:v>
                </c:pt>
                <c:pt idx="6469">
                  <c:v>57.6</c:v>
                </c:pt>
                <c:pt idx="6470">
                  <c:v>57.6</c:v>
                </c:pt>
                <c:pt idx="6471">
                  <c:v>57.6</c:v>
                </c:pt>
                <c:pt idx="6472">
                  <c:v>57.6</c:v>
                </c:pt>
                <c:pt idx="6473">
                  <c:v>57.6</c:v>
                </c:pt>
                <c:pt idx="6474">
                  <c:v>57.6</c:v>
                </c:pt>
                <c:pt idx="6475">
                  <c:v>57.6</c:v>
                </c:pt>
                <c:pt idx="6476">
                  <c:v>57.6</c:v>
                </c:pt>
                <c:pt idx="6477">
                  <c:v>57.6</c:v>
                </c:pt>
                <c:pt idx="6478">
                  <c:v>57.5</c:v>
                </c:pt>
                <c:pt idx="6479">
                  <c:v>57.5</c:v>
                </c:pt>
                <c:pt idx="6480">
                  <c:v>57.5</c:v>
                </c:pt>
                <c:pt idx="6481">
                  <c:v>57.5</c:v>
                </c:pt>
                <c:pt idx="6482">
                  <c:v>57.5</c:v>
                </c:pt>
                <c:pt idx="6483">
                  <c:v>57.5</c:v>
                </c:pt>
                <c:pt idx="6484">
                  <c:v>57.5</c:v>
                </c:pt>
                <c:pt idx="6485">
                  <c:v>57.5</c:v>
                </c:pt>
                <c:pt idx="6486">
                  <c:v>57.5</c:v>
                </c:pt>
                <c:pt idx="6487">
                  <c:v>57.4</c:v>
                </c:pt>
                <c:pt idx="6488">
                  <c:v>57.4</c:v>
                </c:pt>
                <c:pt idx="6489">
                  <c:v>57.4</c:v>
                </c:pt>
                <c:pt idx="6490">
                  <c:v>57.4</c:v>
                </c:pt>
                <c:pt idx="6491">
                  <c:v>57.4</c:v>
                </c:pt>
                <c:pt idx="6492">
                  <c:v>57.4</c:v>
                </c:pt>
                <c:pt idx="6493">
                  <c:v>57.4</c:v>
                </c:pt>
                <c:pt idx="6494">
                  <c:v>57.4</c:v>
                </c:pt>
                <c:pt idx="6495">
                  <c:v>57.4</c:v>
                </c:pt>
                <c:pt idx="6496">
                  <c:v>57.3</c:v>
                </c:pt>
                <c:pt idx="6497">
                  <c:v>57.3</c:v>
                </c:pt>
                <c:pt idx="6498">
                  <c:v>57.3</c:v>
                </c:pt>
                <c:pt idx="6499">
                  <c:v>57.3</c:v>
                </c:pt>
                <c:pt idx="6500">
                  <c:v>57.3</c:v>
                </c:pt>
                <c:pt idx="6501">
                  <c:v>57.3</c:v>
                </c:pt>
                <c:pt idx="6502">
                  <c:v>57.3</c:v>
                </c:pt>
                <c:pt idx="6503">
                  <c:v>57.3</c:v>
                </c:pt>
                <c:pt idx="6504">
                  <c:v>57.3</c:v>
                </c:pt>
                <c:pt idx="6505">
                  <c:v>57.2</c:v>
                </c:pt>
                <c:pt idx="6506">
                  <c:v>57.2</c:v>
                </c:pt>
                <c:pt idx="6507">
                  <c:v>57.2</c:v>
                </c:pt>
                <c:pt idx="6508">
                  <c:v>57.2</c:v>
                </c:pt>
                <c:pt idx="6509">
                  <c:v>57.2</c:v>
                </c:pt>
                <c:pt idx="6510">
                  <c:v>57.2</c:v>
                </c:pt>
                <c:pt idx="6511">
                  <c:v>57.2</c:v>
                </c:pt>
                <c:pt idx="6512">
                  <c:v>57.2</c:v>
                </c:pt>
                <c:pt idx="6513">
                  <c:v>57.2</c:v>
                </c:pt>
                <c:pt idx="6514">
                  <c:v>57.2</c:v>
                </c:pt>
                <c:pt idx="6515">
                  <c:v>57.1</c:v>
                </c:pt>
                <c:pt idx="6516">
                  <c:v>57.1</c:v>
                </c:pt>
                <c:pt idx="6517">
                  <c:v>57.1</c:v>
                </c:pt>
                <c:pt idx="6518">
                  <c:v>57.1</c:v>
                </c:pt>
                <c:pt idx="6519">
                  <c:v>57.1</c:v>
                </c:pt>
                <c:pt idx="6520">
                  <c:v>57.1</c:v>
                </c:pt>
                <c:pt idx="6521">
                  <c:v>57.1</c:v>
                </c:pt>
                <c:pt idx="6522">
                  <c:v>57.1</c:v>
                </c:pt>
                <c:pt idx="6523">
                  <c:v>57</c:v>
                </c:pt>
                <c:pt idx="6524">
                  <c:v>57</c:v>
                </c:pt>
                <c:pt idx="6525">
                  <c:v>57</c:v>
                </c:pt>
                <c:pt idx="6526">
                  <c:v>57</c:v>
                </c:pt>
                <c:pt idx="6527">
                  <c:v>57</c:v>
                </c:pt>
                <c:pt idx="6528">
                  <c:v>57</c:v>
                </c:pt>
                <c:pt idx="6529">
                  <c:v>57</c:v>
                </c:pt>
                <c:pt idx="6530">
                  <c:v>57</c:v>
                </c:pt>
                <c:pt idx="6531">
                  <c:v>57</c:v>
                </c:pt>
                <c:pt idx="6532">
                  <c:v>56.9</c:v>
                </c:pt>
                <c:pt idx="6533">
                  <c:v>56.9</c:v>
                </c:pt>
                <c:pt idx="6534">
                  <c:v>56.9</c:v>
                </c:pt>
                <c:pt idx="6535">
                  <c:v>56.9</c:v>
                </c:pt>
                <c:pt idx="6536">
                  <c:v>56.9</c:v>
                </c:pt>
                <c:pt idx="6537">
                  <c:v>56.9</c:v>
                </c:pt>
                <c:pt idx="6538">
                  <c:v>56.9</c:v>
                </c:pt>
                <c:pt idx="6539">
                  <c:v>56.9</c:v>
                </c:pt>
                <c:pt idx="6540">
                  <c:v>56.9</c:v>
                </c:pt>
                <c:pt idx="6541">
                  <c:v>56.9</c:v>
                </c:pt>
                <c:pt idx="6542">
                  <c:v>56.8</c:v>
                </c:pt>
                <c:pt idx="6543">
                  <c:v>56.8</c:v>
                </c:pt>
                <c:pt idx="6544">
                  <c:v>56.8</c:v>
                </c:pt>
                <c:pt idx="6545">
                  <c:v>56.8</c:v>
                </c:pt>
                <c:pt idx="6546">
                  <c:v>56.8</c:v>
                </c:pt>
                <c:pt idx="6547">
                  <c:v>56.8</c:v>
                </c:pt>
                <c:pt idx="6548">
                  <c:v>56.8</c:v>
                </c:pt>
                <c:pt idx="6549">
                  <c:v>56.8</c:v>
                </c:pt>
                <c:pt idx="6550">
                  <c:v>56.8</c:v>
                </c:pt>
                <c:pt idx="6551">
                  <c:v>56.7</c:v>
                </c:pt>
                <c:pt idx="6552">
                  <c:v>56.7</c:v>
                </c:pt>
                <c:pt idx="6553">
                  <c:v>56.7</c:v>
                </c:pt>
                <c:pt idx="6554">
                  <c:v>56.7</c:v>
                </c:pt>
                <c:pt idx="6555">
                  <c:v>56.7</c:v>
                </c:pt>
                <c:pt idx="6556">
                  <c:v>56.7</c:v>
                </c:pt>
                <c:pt idx="6557">
                  <c:v>56.7</c:v>
                </c:pt>
                <c:pt idx="6558">
                  <c:v>56.7</c:v>
                </c:pt>
                <c:pt idx="6559">
                  <c:v>56.7</c:v>
                </c:pt>
                <c:pt idx="6560">
                  <c:v>56.6</c:v>
                </c:pt>
                <c:pt idx="6561">
                  <c:v>56.6</c:v>
                </c:pt>
                <c:pt idx="6562">
                  <c:v>56.6</c:v>
                </c:pt>
                <c:pt idx="6563">
                  <c:v>56.6</c:v>
                </c:pt>
                <c:pt idx="6564">
                  <c:v>56.6</c:v>
                </c:pt>
                <c:pt idx="6565">
                  <c:v>56.6</c:v>
                </c:pt>
                <c:pt idx="6566">
                  <c:v>56.6</c:v>
                </c:pt>
                <c:pt idx="6567">
                  <c:v>56.6</c:v>
                </c:pt>
                <c:pt idx="6568">
                  <c:v>56.6</c:v>
                </c:pt>
                <c:pt idx="6569">
                  <c:v>56.6</c:v>
                </c:pt>
                <c:pt idx="6570">
                  <c:v>56.5</c:v>
                </c:pt>
                <c:pt idx="6571">
                  <c:v>56.5</c:v>
                </c:pt>
                <c:pt idx="6572">
                  <c:v>56.5</c:v>
                </c:pt>
                <c:pt idx="6573">
                  <c:v>56.5</c:v>
                </c:pt>
                <c:pt idx="6574">
                  <c:v>56.5</c:v>
                </c:pt>
                <c:pt idx="6575">
                  <c:v>56.5</c:v>
                </c:pt>
                <c:pt idx="6576">
                  <c:v>56.5</c:v>
                </c:pt>
                <c:pt idx="6577">
                  <c:v>56.5</c:v>
                </c:pt>
                <c:pt idx="6578">
                  <c:v>56.5</c:v>
                </c:pt>
                <c:pt idx="6579">
                  <c:v>56.4</c:v>
                </c:pt>
                <c:pt idx="6580">
                  <c:v>56.4</c:v>
                </c:pt>
                <c:pt idx="6581">
                  <c:v>56.4</c:v>
                </c:pt>
                <c:pt idx="6582">
                  <c:v>56.4</c:v>
                </c:pt>
                <c:pt idx="6583">
                  <c:v>56.4</c:v>
                </c:pt>
                <c:pt idx="6584">
                  <c:v>56.4</c:v>
                </c:pt>
                <c:pt idx="6585">
                  <c:v>56.4</c:v>
                </c:pt>
                <c:pt idx="6586">
                  <c:v>56.4</c:v>
                </c:pt>
                <c:pt idx="6587">
                  <c:v>56.4</c:v>
                </c:pt>
                <c:pt idx="6588">
                  <c:v>56.3</c:v>
                </c:pt>
                <c:pt idx="6589">
                  <c:v>56.3</c:v>
                </c:pt>
                <c:pt idx="6590">
                  <c:v>56.3</c:v>
                </c:pt>
                <c:pt idx="6591">
                  <c:v>56.3</c:v>
                </c:pt>
                <c:pt idx="6592">
                  <c:v>56.3</c:v>
                </c:pt>
                <c:pt idx="6593">
                  <c:v>56.3</c:v>
                </c:pt>
                <c:pt idx="6594">
                  <c:v>56.3</c:v>
                </c:pt>
                <c:pt idx="6595">
                  <c:v>56.3</c:v>
                </c:pt>
                <c:pt idx="6596">
                  <c:v>56.3</c:v>
                </c:pt>
                <c:pt idx="6597">
                  <c:v>56.3</c:v>
                </c:pt>
                <c:pt idx="6598">
                  <c:v>56.2</c:v>
                </c:pt>
                <c:pt idx="6599">
                  <c:v>56.2</c:v>
                </c:pt>
                <c:pt idx="6600">
                  <c:v>56.2</c:v>
                </c:pt>
                <c:pt idx="6601">
                  <c:v>56.2</c:v>
                </c:pt>
                <c:pt idx="6602">
                  <c:v>56.2</c:v>
                </c:pt>
                <c:pt idx="6603">
                  <c:v>56.2</c:v>
                </c:pt>
                <c:pt idx="6604">
                  <c:v>56.2</c:v>
                </c:pt>
                <c:pt idx="6605">
                  <c:v>56.2</c:v>
                </c:pt>
                <c:pt idx="6606">
                  <c:v>56.2</c:v>
                </c:pt>
                <c:pt idx="6607">
                  <c:v>56.1</c:v>
                </c:pt>
                <c:pt idx="6608">
                  <c:v>56.1</c:v>
                </c:pt>
                <c:pt idx="6609">
                  <c:v>56.1</c:v>
                </c:pt>
                <c:pt idx="6610">
                  <c:v>56.1</c:v>
                </c:pt>
                <c:pt idx="6611">
                  <c:v>56.1</c:v>
                </c:pt>
                <c:pt idx="6612">
                  <c:v>56.1</c:v>
                </c:pt>
                <c:pt idx="6613">
                  <c:v>56.1</c:v>
                </c:pt>
                <c:pt idx="6614">
                  <c:v>56.1</c:v>
                </c:pt>
                <c:pt idx="6615">
                  <c:v>56.1</c:v>
                </c:pt>
                <c:pt idx="6616">
                  <c:v>56</c:v>
                </c:pt>
                <c:pt idx="6617">
                  <c:v>56</c:v>
                </c:pt>
                <c:pt idx="6618">
                  <c:v>56</c:v>
                </c:pt>
                <c:pt idx="6619">
                  <c:v>56</c:v>
                </c:pt>
                <c:pt idx="6620">
                  <c:v>56</c:v>
                </c:pt>
                <c:pt idx="6621">
                  <c:v>56</c:v>
                </c:pt>
                <c:pt idx="6622">
                  <c:v>56</c:v>
                </c:pt>
                <c:pt idx="6623">
                  <c:v>56</c:v>
                </c:pt>
                <c:pt idx="6624">
                  <c:v>56</c:v>
                </c:pt>
                <c:pt idx="6625">
                  <c:v>56</c:v>
                </c:pt>
                <c:pt idx="6626">
                  <c:v>55.9</c:v>
                </c:pt>
                <c:pt idx="6627">
                  <c:v>55.9</c:v>
                </c:pt>
                <c:pt idx="6628">
                  <c:v>55.9</c:v>
                </c:pt>
                <c:pt idx="6629">
                  <c:v>55.9</c:v>
                </c:pt>
                <c:pt idx="6630">
                  <c:v>55.9</c:v>
                </c:pt>
                <c:pt idx="6631">
                  <c:v>55.9</c:v>
                </c:pt>
                <c:pt idx="6632">
                  <c:v>55.9</c:v>
                </c:pt>
                <c:pt idx="6633">
                  <c:v>55.9</c:v>
                </c:pt>
                <c:pt idx="6634">
                  <c:v>55.8</c:v>
                </c:pt>
                <c:pt idx="6635">
                  <c:v>55.8</c:v>
                </c:pt>
                <c:pt idx="6636">
                  <c:v>55.8</c:v>
                </c:pt>
                <c:pt idx="6637">
                  <c:v>55.8</c:v>
                </c:pt>
                <c:pt idx="6638">
                  <c:v>55.8</c:v>
                </c:pt>
                <c:pt idx="6639">
                  <c:v>55.8</c:v>
                </c:pt>
                <c:pt idx="6640">
                  <c:v>55.8</c:v>
                </c:pt>
                <c:pt idx="6641">
                  <c:v>55.8</c:v>
                </c:pt>
                <c:pt idx="6642">
                  <c:v>55.8</c:v>
                </c:pt>
                <c:pt idx="6643">
                  <c:v>55.8</c:v>
                </c:pt>
                <c:pt idx="6644">
                  <c:v>55.7</c:v>
                </c:pt>
                <c:pt idx="6645">
                  <c:v>55.7</c:v>
                </c:pt>
                <c:pt idx="6646">
                  <c:v>55.7</c:v>
                </c:pt>
                <c:pt idx="6647">
                  <c:v>55.7</c:v>
                </c:pt>
                <c:pt idx="6648">
                  <c:v>55.7</c:v>
                </c:pt>
                <c:pt idx="6649">
                  <c:v>55.7</c:v>
                </c:pt>
                <c:pt idx="6650">
                  <c:v>55.7</c:v>
                </c:pt>
                <c:pt idx="6651">
                  <c:v>55.7</c:v>
                </c:pt>
                <c:pt idx="6652">
                  <c:v>55.7</c:v>
                </c:pt>
                <c:pt idx="6653">
                  <c:v>55.7</c:v>
                </c:pt>
                <c:pt idx="6654">
                  <c:v>55.6</c:v>
                </c:pt>
                <c:pt idx="6655">
                  <c:v>55.6</c:v>
                </c:pt>
                <c:pt idx="6656">
                  <c:v>55.6</c:v>
                </c:pt>
                <c:pt idx="6657">
                  <c:v>55.6</c:v>
                </c:pt>
                <c:pt idx="6658">
                  <c:v>55.6</c:v>
                </c:pt>
                <c:pt idx="6659">
                  <c:v>55.6</c:v>
                </c:pt>
                <c:pt idx="6660">
                  <c:v>55.6</c:v>
                </c:pt>
                <c:pt idx="6661">
                  <c:v>55.6</c:v>
                </c:pt>
                <c:pt idx="6662">
                  <c:v>55.6</c:v>
                </c:pt>
                <c:pt idx="6663">
                  <c:v>55.6</c:v>
                </c:pt>
                <c:pt idx="6664">
                  <c:v>55.5</c:v>
                </c:pt>
                <c:pt idx="6665">
                  <c:v>55.5</c:v>
                </c:pt>
                <c:pt idx="6666">
                  <c:v>55.5</c:v>
                </c:pt>
                <c:pt idx="6667">
                  <c:v>55.5</c:v>
                </c:pt>
                <c:pt idx="6668">
                  <c:v>55.5</c:v>
                </c:pt>
                <c:pt idx="6669">
                  <c:v>55.5</c:v>
                </c:pt>
                <c:pt idx="6670">
                  <c:v>55.5</c:v>
                </c:pt>
                <c:pt idx="6671">
                  <c:v>55.5</c:v>
                </c:pt>
                <c:pt idx="6672">
                  <c:v>55.5</c:v>
                </c:pt>
                <c:pt idx="6673">
                  <c:v>55.4</c:v>
                </c:pt>
                <c:pt idx="6674">
                  <c:v>55.4</c:v>
                </c:pt>
                <c:pt idx="6675">
                  <c:v>55.4</c:v>
                </c:pt>
                <c:pt idx="6676">
                  <c:v>55.4</c:v>
                </c:pt>
                <c:pt idx="6677">
                  <c:v>55.4</c:v>
                </c:pt>
                <c:pt idx="6678">
                  <c:v>55.4</c:v>
                </c:pt>
                <c:pt idx="6679">
                  <c:v>55.4</c:v>
                </c:pt>
                <c:pt idx="6680">
                  <c:v>55.4</c:v>
                </c:pt>
                <c:pt idx="6681">
                  <c:v>55.4</c:v>
                </c:pt>
                <c:pt idx="6682">
                  <c:v>55.3</c:v>
                </c:pt>
                <c:pt idx="6683">
                  <c:v>55.3</c:v>
                </c:pt>
                <c:pt idx="6684">
                  <c:v>55.3</c:v>
                </c:pt>
                <c:pt idx="6685">
                  <c:v>55.3</c:v>
                </c:pt>
                <c:pt idx="6686">
                  <c:v>55.3</c:v>
                </c:pt>
                <c:pt idx="6687">
                  <c:v>55.3</c:v>
                </c:pt>
                <c:pt idx="6688">
                  <c:v>55.3</c:v>
                </c:pt>
                <c:pt idx="6689">
                  <c:v>55.3</c:v>
                </c:pt>
                <c:pt idx="6690">
                  <c:v>55.3</c:v>
                </c:pt>
                <c:pt idx="6691">
                  <c:v>55.3</c:v>
                </c:pt>
                <c:pt idx="6692">
                  <c:v>55.2</c:v>
                </c:pt>
                <c:pt idx="6693">
                  <c:v>55.2</c:v>
                </c:pt>
                <c:pt idx="6694">
                  <c:v>55.2</c:v>
                </c:pt>
                <c:pt idx="6695">
                  <c:v>55.2</c:v>
                </c:pt>
                <c:pt idx="6696">
                  <c:v>55.2</c:v>
                </c:pt>
                <c:pt idx="6697">
                  <c:v>55.2</c:v>
                </c:pt>
                <c:pt idx="6698">
                  <c:v>55.2</c:v>
                </c:pt>
                <c:pt idx="6699">
                  <c:v>55.2</c:v>
                </c:pt>
                <c:pt idx="6700">
                  <c:v>55.2</c:v>
                </c:pt>
                <c:pt idx="6701">
                  <c:v>55.2</c:v>
                </c:pt>
                <c:pt idx="6702">
                  <c:v>55.1</c:v>
                </c:pt>
                <c:pt idx="6703">
                  <c:v>55.1</c:v>
                </c:pt>
                <c:pt idx="6704">
                  <c:v>55.1</c:v>
                </c:pt>
                <c:pt idx="6705">
                  <c:v>55.1</c:v>
                </c:pt>
                <c:pt idx="6706">
                  <c:v>55.1</c:v>
                </c:pt>
                <c:pt idx="6707">
                  <c:v>55.1</c:v>
                </c:pt>
                <c:pt idx="6708">
                  <c:v>55.1</c:v>
                </c:pt>
                <c:pt idx="6709">
                  <c:v>55.1</c:v>
                </c:pt>
                <c:pt idx="6710">
                  <c:v>55.1</c:v>
                </c:pt>
                <c:pt idx="6711">
                  <c:v>55</c:v>
                </c:pt>
                <c:pt idx="6712">
                  <c:v>55</c:v>
                </c:pt>
                <c:pt idx="6713">
                  <c:v>55</c:v>
                </c:pt>
                <c:pt idx="6714">
                  <c:v>55</c:v>
                </c:pt>
                <c:pt idx="6715">
                  <c:v>55</c:v>
                </c:pt>
                <c:pt idx="6716">
                  <c:v>55</c:v>
                </c:pt>
                <c:pt idx="6717">
                  <c:v>55</c:v>
                </c:pt>
                <c:pt idx="6718">
                  <c:v>55</c:v>
                </c:pt>
                <c:pt idx="6719">
                  <c:v>55</c:v>
                </c:pt>
                <c:pt idx="6720">
                  <c:v>55</c:v>
                </c:pt>
                <c:pt idx="6721">
                  <c:v>54.9</c:v>
                </c:pt>
                <c:pt idx="6722">
                  <c:v>54.9</c:v>
                </c:pt>
                <c:pt idx="6723">
                  <c:v>54.9</c:v>
                </c:pt>
                <c:pt idx="6724">
                  <c:v>54.9</c:v>
                </c:pt>
                <c:pt idx="6725">
                  <c:v>54.9</c:v>
                </c:pt>
                <c:pt idx="6726">
                  <c:v>54.9</c:v>
                </c:pt>
                <c:pt idx="6727">
                  <c:v>54.9</c:v>
                </c:pt>
                <c:pt idx="6728">
                  <c:v>54.9</c:v>
                </c:pt>
                <c:pt idx="6729">
                  <c:v>54.9</c:v>
                </c:pt>
                <c:pt idx="6730">
                  <c:v>54.9</c:v>
                </c:pt>
                <c:pt idx="6731">
                  <c:v>54.8</c:v>
                </c:pt>
                <c:pt idx="6732">
                  <c:v>54.8</c:v>
                </c:pt>
                <c:pt idx="6733">
                  <c:v>54.8</c:v>
                </c:pt>
                <c:pt idx="6734">
                  <c:v>54.8</c:v>
                </c:pt>
                <c:pt idx="6735">
                  <c:v>54.8</c:v>
                </c:pt>
                <c:pt idx="6736">
                  <c:v>54.8</c:v>
                </c:pt>
                <c:pt idx="6737">
                  <c:v>54.8</c:v>
                </c:pt>
                <c:pt idx="6738">
                  <c:v>54.8</c:v>
                </c:pt>
                <c:pt idx="6739">
                  <c:v>54.8</c:v>
                </c:pt>
                <c:pt idx="6740">
                  <c:v>54.8</c:v>
                </c:pt>
                <c:pt idx="6741">
                  <c:v>54.7</c:v>
                </c:pt>
                <c:pt idx="6742">
                  <c:v>54.7</c:v>
                </c:pt>
                <c:pt idx="6743">
                  <c:v>54.7</c:v>
                </c:pt>
                <c:pt idx="6744">
                  <c:v>54.7</c:v>
                </c:pt>
                <c:pt idx="6745">
                  <c:v>54.7</c:v>
                </c:pt>
                <c:pt idx="6746">
                  <c:v>54.7</c:v>
                </c:pt>
                <c:pt idx="6747">
                  <c:v>54.7</c:v>
                </c:pt>
                <c:pt idx="6748">
                  <c:v>54.7</c:v>
                </c:pt>
                <c:pt idx="6749">
                  <c:v>54.7</c:v>
                </c:pt>
                <c:pt idx="6750">
                  <c:v>54.6</c:v>
                </c:pt>
                <c:pt idx="6751">
                  <c:v>54.6</c:v>
                </c:pt>
                <c:pt idx="6752">
                  <c:v>54.6</c:v>
                </c:pt>
                <c:pt idx="6753">
                  <c:v>54.6</c:v>
                </c:pt>
                <c:pt idx="6754">
                  <c:v>54.6</c:v>
                </c:pt>
                <c:pt idx="6755">
                  <c:v>54.6</c:v>
                </c:pt>
                <c:pt idx="6756">
                  <c:v>54.6</c:v>
                </c:pt>
                <c:pt idx="6757">
                  <c:v>54.6</c:v>
                </c:pt>
                <c:pt idx="6758">
                  <c:v>54.6</c:v>
                </c:pt>
                <c:pt idx="6759">
                  <c:v>54.6</c:v>
                </c:pt>
                <c:pt idx="6760">
                  <c:v>54.5</c:v>
                </c:pt>
                <c:pt idx="6761">
                  <c:v>54.5</c:v>
                </c:pt>
                <c:pt idx="6762">
                  <c:v>54.5</c:v>
                </c:pt>
                <c:pt idx="6763">
                  <c:v>54.5</c:v>
                </c:pt>
                <c:pt idx="6764">
                  <c:v>54.5</c:v>
                </c:pt>
                <c:pt idx="6765">
                  <c:v>54.5</c:v>
                </c:pt>
                <c:pt idx="6766">
                  <c:v>54.5</c:v>
                </c:pt>
                <c:pt idx="6767">
                  <c:v>54.5</c:v>
                </c:pt>
                <c:pt idx="6768">
                  <c:v>54.5</c:v>
                </c:pt>
                <c:pt idx="6769">
                  <c:v>54.4</c:v>
                </c:pt>
                <c:pt idx="6770">
                  <c:v>54.4</c:v>
                </c:pt>
                <c:pt idx="6771">
                  <c:v>54.4</c:v>
                </c:pt>
                <c:pt idx="6772">
                  <c:v>54.4</c:v>
                </c:pt>
                <c:pt idx="6773">
                  <c:v>54.4</c:v>
                </c:pt>
                <c:pt idx="6774">
                  <c:v>54.4</c:v>
                </c:pt>
                <c:pt idx="6775">
                  <c:v>54.4</c:v>
                </c:pt>
                <c:pt idx="6776">
                  <c:v>54.4</c:v>
                </c:pt>
                <c:pt idx="6777">
                  <c:v>54.4</c:v>
                </c:pt>
                <c:pt idx="6778">
                  <c:v>54.4</c:v>
                </c:pt>
                <c:pt idx="6779">
                  <c:v>54.3</c:v>
                </c:pt>
                <c:pt idx="6780">
                  <c:v>54.3</c:v>
                </c:pt>
                <c:pt idx="6781">
                  <c:v>54.3</c:v>
                </c:pt>
                <c:pt idx="6782">
                  <c:v>54.3</c:v>
                </c:pt>
                <c:pt idx="6783">
                  <c:v>54.3</c:v>
                </c:pt>
                <c:pt idx="6784">
                  <c:v>54.3</c:v>
                </c:pt>
                <c:pt idx="6785">
                  <c:v>54.3</c:v>
                </c:pt>
                <c:pt idx="6786">
                  <c:v>54.3</c:v>
                </c:pt>
                <c:pt idx="6787">
                  <c:v>54.3</c:v>
                </c:pt>
                <c:pt idx="6788">
                  <c:v>54.2</c:v>
                </c:pt>
                <c:pt idx="6789">
                  <c:v>54.2</c:v>
                </c:pt>
                <c:pt idx="6790">
                  <c:v>54.2</c:v>
                </c:pt>
                <c:pt idx="6791">
                  <c:v>54.2</c:v>
                </c:pt>
                <c:pt idx="6792">
                  <c:v>54.2</c:v>
                </c:pt>
                <c:pt idx="6793">
                  <c:v>54.2</c:v>
                </c:pt>
                <c:pt idx="6794">
                  <c:v>54.2</c:v>
                </c:pt>
                <c:pt idx="6795">
                  <c:v>54.2</c:v>
                </c:pt>
                <c:pt idx="6796">
                  <c:v>54.2</c:v>
                </c:pt>
                <c:pt idx="6797">
                  <c:v>54.2</c:v>
                </c:pt>
                <c:pt idx="6798">
                  <c:v>54.1</c:v>
                </c:pt>
                <c:pt idx="6799">
                  <c:v>54.1</c:v>
                </c:pt>
                <c:pt idx="6800">
                  <c:v>54.1</c:v>
                </c:pt>
                <c:pt idx="6801">
                  <c:v>54.1</c:v>
                </c:pt>
                <c:pt idx="6802">
                  <c:v>54.1</c:v>
                </c:pt>
                <c:pt idx="6803">
                  <c:v>54.1</c:v>
                </c:pt>
                <c:pt idx="6804">
                  <c:v>54.1</c:v>
                </c:pt>
                <c:pt idx="6805">
                  <c:v>54.1</c:v>
                </c:pt>
                <c:pt idx="6806">
                  <c:v>54.1</c:v>
                </c:pt>
                <c:pt idx="6807">
                  <c:v>54.1</c:v>
                </c:pt>
                <c:pt idx="6808">
                  <c:v>54</c:v>
                </c:pt>
                <c:pt idx="6809">
                  <c:v>54</c:v>
                </c:pt>
                <c:pt idx="6810">
                  <c:v>54</c:v>
                </c:pt>
                <c:pt idx="6811">
                  <c:v>54</c:v>
                </c:pt>
                <c:pt idx="6812">
                  <c:v>54</c:v>
                </c:pt>
                <c:pt idx="6813">
                  <c:v>54</c:v>
                </c:pt>
                <c:pt idx="6814">
                  <c:v>54</c:v>
                </c:pt>
                <c:pt idx="6815">
                  <c:v>54</c:v>
                </c:pt>
                <c:pt idx="6816">
                  <c:v>54</c:v>
                </c:pt>
                <c:pt idx="6817">
                  <c:v>53.9</c:v>
                </c:pt>
                <c:pt idx="6818">
                  <c:v>53.9</c:v>
                </c:pt>
                <c:pt idx="6819">
                  <c:v>53.9</c:v>
                </c:pt>
                <c:pt idx="6820">
                  <c:v>53.9</c:v>
                </c:pt>
                <c:pt idx="6821">
                  <c:v>53.9</c:v>
                </c:pt>
                <c:pt idx="6822">
                  <c:v>53.9</c:v>
                </c:pt>
                <c:pt idx="6823">
                  <c:v>53.9</c:v>
                </c:pt>
                <c:pt idx="6824">
                  <c:v>53.9</c:v>
                </c:pt>
                <c:pt idx="6825">
                  <c:v>53.9</c:v>
                </c:pt>
                <c:pt idx="6826">
                  <c:v>53.9</c:v>
                </c:pt>
                <c:pt idx="6827">
                  <c:v>53.8</c:v>
                </c:pt>
                <c:pt idx="6828">
                  <c:v>53.8</c:v>
                </c:pt>
                <c:pt idx="6829">
                  <c:v>53.8</c:v>
                </c:pt>
                <c:pt idx="6830">
                  <c:v>53.8</c:v>
                </c:pt>
                <c:pt idx="6831">
                  <c:v>53.8</c:v>
                </c:pt>
                <c:pt idx="6832">
                  <c:v>53.8</c:v>
                </c:pt>
                <c:pt idx="6833">
                  <c:v>53.8</c:v>
                </c:pt>
                <c:pt idx="6834">
                  <c:v>53.8</c:v>
                </c:pt>
                <c:pt idx="6835">
                  <c:v>53.8</c:v>
                </c:pt>
                <c:pt idx="6836">
                  <c:v>53.8</c:v>
                </c:pt>
                <c:pt idx="6837">
                  <c:v>53.7</c:v>
                </c:pt>
                <c:pt idx="6838">
                  <c:v>53.7</c:v>
                </c:pt>
                <c:pt idx="6839">
                  <c:v>53.7</c:v>
                </c:pt>
                <c:pt idx="6840">
                  <c:v>53.7</c:v>
                </c:pt>
                <c:pt idx="6841">
                  <c:v>53.7</c:v>
                </c:pt>
                <c:pt idx="6842">
                  <c:v>53.7</c:v>
                </c:pt>
                <c:pt idx="6843">
                  <c:v>53.7</c:v>
                </c:pt>
                <c:pt idx="6844">
                  <c:v>53.7</c:v>
                </c:pt>
                <c:pt idx="6845">
                  <c:v>53.7</c:v>
                </c:pt>
                <c:pt idx="6846">
                  <c:v>53.7</c:v>
                </c:pt>
                <c:pt idx="6847">
                  <c:v>53.6</c:v>
                </c:pt>
                <c:pt idx="6848">
                  <c:v>53.6</c:v>
                </c:pt>
                <c:pt idx="6849">
                  <c:v>53.6</c:v>
                </c:pt>
                <c:pt idx="6850">
                  <c:v>53.6</c:v>
                </c:pt>
                <c:pt idx="6851">
                  <c:v>53.6</c:v>
                </c:pt>
                <c:pt idx="6852">
                  <c:v>53.6</c:v>
                </c:pt>
                <c:pt idx="6853">
                  <c:v>53.6</c:v>
                </c:pt>
                <c:pt idx="6854">
                  <c:v>53.6</c:v>
                </c:pt>
                <c:pt idx="6855">
                  <c:v>53.6</c:v>
                </c:pt>
                <c:pt idx="6856">
                  <c:v>53.6</c:v>
                </c:pt>
                <c:pt idx="6857">
                  <c:v>53.5</c:v>
                </c:pt>
                <c:pt idx="6858">
                  <c:v>53.5</c:v>
                </c:pt>
                <c:pt idx="6859">
                  <c:v>53.5</c:v>
                </c:pt>
                <c:pt idx="6860">
                  <c:v>53.5</c:v>
                </c:pt>
                <c:pt idx="6861">
                  <c:v>53.5</c:v>
                </c:pt>
                <c:pt idx="6862">
                  <c:v>53.5</c:v>
                </c:pt>
                <c:pt idx="6863">
                  <c:v>53.5</c:v>
                </c:pt>
                <c:pt idx="6864">
                  <c:v>53.5</c:v>
                </c:pt>
                <c:pt idx="6865">
                  <c:v>53.5</c:v>
                </c:pt>
                <c:pt idx="6866">
                  <c:v>53.5</c:v>
                </c:pt>
                <c:pt idx="6867">
                  <c:v>53.4</c:v>
                </c:pt>
                <c:pt idx="6868">
                  <c:v>53.4</c:v>
                </c:pt>
                <c:pt idx="6869">
                  <c:v>53.4</c:v>
                </c:pt>
                <c:pt idx="6870">
                  <c:v>53.4</c:v>
                </c:pt>
                <c:pt idx="6871">
                  <c:v>53.4</c:v>
                </c:pt>
                <c:pt idx="6872">
                  <c:v>53.4</c:v>
                </c:pt>
                <c:pt idx="6873">
                  <c:v>53.4</c:v>
                </c:pt>
                <c:pt idx="6874">
                  <c:v>53.4</c:v>
                </c:pt>
                <c:pt idx="6875">
                  <c:v>53.4</c:v>
                </c:pt>
                <c:pt idx="6876">
                  <c:v>53.4</c:v>
                </c:pt>
                <c:pt idx="6877">
                  <c:v>53.3</c:v>
                </c:pt>
                <c:pt idx="6878">
                  <c:v>53.3</c:v>
                </c:pt>
                <c:pt idx="6879">
                  <c:v>53.3</c:v>
                </c:pt>
                <c:pt idx="6880">
                  <c:v>53.3</c:v>
                </c:pt>
                <c:pt idx="6881">
                  <c:v>53.3</c:v>
                </c:pt>
                <c:pt idx="6882">
                  <c:v>53.3</c:v>
                </c:pt>
                <c:pt idx="6883">
                  <c:v>53.3</c:v>
                </c:pt>
                <c:pt idx="6884">
                  <c:v>53.3</c:v>
                </c:pt>
                <c:pt idx="6885">
                  <c:v>53.3</c:v>
                </c:pt>
                <c:pt idx="6886">
                  <c:v>53.3</c:v>
                </c:pt>
                <c:pt idx="6887">
                  <c:v>53.2</c:v>
                </c:pt>
                <c:pt idx="6888">
                  <c:v>53.2</c:v>
                </c:pt>
                <c:pt idx="6889">
                  <c:v>53.2</c:v>
                </c:pt>
                <c:pt idx="6890">
                  <c:v>53.2</c:v>
                </c:pt>
                <c:pt idx="6891">
                  <c:v>53.2</c:v>
                </c:pt>
                <c:pt idx="6892">
                  <c:v>53.2</c:v>
                </c:pt>
                <c:pt idx="6893">
                  <c:v>53.2</c:v>
                </c:pt>
                <c:pt idx="6894">
                  <c:v>53.2</c:v>
                </c:pt>
                <c:pt idx="6895">
                  <c:v>53.2</c:v>
                </c:pt>
                <c:pt idx="6896">
                  <c:v>53.2</c:v>
                </c:pt>
                <c:pt idx="6897">
                  <c:v>53.1</c:v>
                </c:pt>
                <c:pt idx="6898">
                  <c:v>53.1</c:v>
                </c:pt>
                <c:pt idx="6899">
                  <c:v>53.1</c:v>
                </c:pt>
                <c:pt idx="6900">
                  <c:v>53.1</c:v>
                </c:pt>
                <c:pt idx="6901">
                  <c:v>53.1</c:v>
                </c:pt>
                <c:pt idx="6902">
                  <c:v>53.1</c:v>
                </c:pt>
                <c:pt idx="6903">
                  <c:v>53.1</c:v>
                </c:pt>
                <c:pt idx="6904">
                  <c:v>53.1</c:v>
                </c:pt>
                <c:pt idx="6905">
                  <c:v>53.1</c:v>
                </c:pt>
                <c:pt idx="6906">
                  <c:v>53.1</c:v>
                </c:pt>
                <c:pt idx="6907">
                  <c:v>53</c:v>
                </c:pt>
                <c:pt idx="6908">
                  <c:v>53</c:v>
                </c:pt>
                <c:pt idx="6909">
                  <c:v>53</c:v>
                </c:pt>
                <c:pt idx="6910">
                  <c:v>53</c:v>
                </c:pt>
                <c:pt idx="6911">
                  <c:v>53</c:v>
                </c:pt>
                <c:pt idx="6912">
                  <c:v>53</c:v>
                </c:pt>
                <c:pt idx="6913">
                  <c:v>53</c:v>
                </c:pt>
                <c:pt idx="6914">
                  <c:v>53</c:v>
                </c:pt>
                <c:pt idx="6915">
                  <c:v>53</c:v>
                </c:pt>
                <c:pt idx="6916">
                  <c:v>53</c:v>
                </c:pt>
                <c:pt idx="6917">
                  <c:v>52.9</c:v>
                </c:pt>
                <c:pt idx="6918">
                  <c:v>52.9</c:v>
                </c:pt>
                <c:pt idx="6919">
                  <c:v>52.9</c:v>
                </c:pt>
                <c:pt idx="6920">
                  <c:v>52.9</c:v>
                </c:pt>
                <c:pt idx="6921">
                  <c:v>52.9</c:v>
                </c:pt>
                <c:pt idx="6922">
                  <c:v>52.9</c:v>
                </c:pt>
                <c:pt idx="6923">
                  <c:v>52.9</c:v>
                </c:pt>
                <c:pt idx="6924">
                  <c:v>52.9</c:v>
                </c:pt>
                <c:pt idx="6925">
                  <c:v>52.9</c:v>
                </c:pt>
                <c:pt idx="6926">
                  <c:v>52.9</c:v>
                </c:pt>
                <c:pt idx="6927">
                  <c:v>52.9</c:v>
                </c:pt>
                <c:pt idx="6928">
                  <c:v>52.8</c:v>
                </c:pt>
                <c:pt idx="6929">
                  <c:v>52.8</c:v>
                </c:pt>
                <c:pt idx="6930">
                  <c:v>52.8</c:v>
                </c:pt>
                <c:pt idx="6931">
                  <c:v>52.8</c:v>
                </c:pt>
                <c:pt idx="6932">
                  <c:v>52.8</c:v>
                </c:pt>
                <c:pt idx="6933">
                  <c:v>52.8</c:v>
                </c:pt>
                <c:pt idx="6934">
                  <c:v>52.8</c:v>
                </c:pt>
                <c:pt idx="6935">
                  <c:v>52.8</c:v>
                </c:pt>
                <c:pt idx="6936">
                  <c:v>52.8</c:v>
                </c:pt>
                <c:pt idx="6937">
                  <c:v>52.8</c:v>
                </c:pt>
                <c:pt idx="6938">
                  <c:v>52.8</c:v>
                </c:pt>
                <c:pt idx="6939">
                  <c:v>52.7</c:v>
                </c:pt>
                <c:pt idx="6940">
                  <c:v>52.7</c:v>
                </c:pt>
                <c:pt idx="6941">
                  <c:v>52.7</c:v>
                </c:pt>
                <c:pt idx="6942">
                  <c:v>52.7</c:v>
                </c:pt>
                <c:pt idx="6943">
                  <c:v>52.7</c:v>
                </c:pt>
                <c:pt idx="6944">
                  <c:v>52.7</c:v>
                </c:pt>
                <c:pt idx="6945">
                  <c:v>52.7</c:v>
                </c:pt>
                <c:pt idx="6946">
                  <c:v>52.7</c:v>
                </c:pt>
                <c:pt idx="6947">
                  <c:v>52.7</c:v>
                </c:pt>
                <c:pt idx="6948">
                  <c:v>52.7</c:v>
                </c:pt>
                <c:pt idx="6949">
                  <c:v>52.6</c:v>
                </c:pt>
                <c:pt idx="6950">
                  <c:v>52.6</c:v>
                </c:pt>
                <c:pt idx="6951">
                  <c:v>52.6</c:v>
                </c:pt>
                <c:pt idx="6952">
                  <c:v>52.6</c:v>
                </c:pt>
                <c:pt idx="6953">
                  <c:v>52.6</c:v>
                </c:pt>
                <c:pt idx="6954">
                  <c:v>52.6</c:v>
                </c:pt>
                <c:pt idx="6955">
                  <c:v>52.6</c:v>
                </c:pt>
                <c:pt idx="6956">
                  <c:v>52.6</c:v>
                </c:pt>
                <c:pt idx="6957">
                  <c:v>52.6</c:v>
                </c:pt>
                <c:pt idx="6958">
                  <c:v>52.6</c:v>
                </c:pt>
                <c:pt idx="6959">
                  <c:v>52.5</c:v>
                </c:pt>
                <c:pt idx="6960">
                  <c:v>52.5</c:v>
                </c:pt>
                <c:pt idx="6961">
                  <c:v>52.5</c:v>
                </c:pt>
                <c:pt idx="6962">
                  <c:v>52.5</c:v>
                </c:pt>
                <c:pt idx="6963">
                  <c:v>52.5</c:v>
                </c:pt>
                <c:pt idx="6964">
                  <c:v>52.5</c:v>
                </c:pt>
                <c:pt idx="6965">
                  <c:v>52.5</c:v>
                </c:pt>
                <c:pt idx="6966">
                  <c:v>52.5</c:v>
                </c:pt>
                <c:pt idx="6967">
                  <c:v>52.5</c:v>
                </c:pt>
                <c:pt idx="6968">
                  <c:v>52.5</c:v>
                </c:pt>
                <c:pt idx="6969">
                  <c:v>52.4</c:v>
                </c:pt>
                <c:pt idx="6970">
                  <c:v>52.4</c:v>
                </c:pt>
                <c:pt idx="6971">
                  <c:v>52.4</c:v>
                </c:pt>
                <c:pt idx="6972">
                  <c:v>52.4</c:v>
                </c:pt>
                <c:pt idx="6973">
                  <c:v>52.4</c:v>
                </c:pt>
                <c:pt idx="6974">
                  <c:v>52.4</c:v>
                </c:pt>
                <c:pt idx="6975">
                  <c:v>52.4</c:v>
                </c:pt>
                <c:pt idx="6976">
                  <c:v>52.4</c:v>
                </c:pt>
                <c:pt idx="6977">
                  <c:v>52.4</c:v>
                </c:pt>
                <c:pt idx="6978">
                  <c:v>52.4</c:v>
                </c:pt>
                <c:pt idx="6979">
                  <c:v>52.3</c:v>
                </c:pt>
                <c:pt idx="6980">
                  <c:v>52.3</c:v>
                </c:pt>
                <c:pt idx="6981">
                  <c:v>52.3</c:v>
                </c:pt>
                <c:pt idx="6982">
                  <c:v>52.3</c:v>
                </c:pt>
                <c:pt idx="6983">
                  <c:v>52.3</c:v>
                </c:pt>
                <c:pt idx="6984">
                  <c:v>52.3</c:v>
                </c:pt>
                <c:pt idx="6985">
                  <c:v>52.3</c:v>
                </c:pt>
                <c:pt idx="6986">
                  <c:v>52.3</c:v>
                </c:pt>
                <c:pt idx="6987">
                  <c:v>52.3</c:v>
                </c:pt>
                <c:pt idx="6988">
                  <c:v>52.3</c:v>
                </c:pt>
                <c:pt idx="6989">
                  <c:v>52.2</c:v>
                </c:pt>
                <c:pt idx="6990">
                  <c:v>52.2</c:v>
                </c:pt>
                <c:pt idx="6991">
                  <c:v>52.2</c:v>
                </c:pt>
                <c:pt idx="6992">
                  <c:v>52.2</c:v>
                </c:pt>
                <c:pt idx="6993">
                  <c:v>52.2</c:v>
                </c:pt>
                <c:pt idx="6994">
                  <c:v>52.2</c:v>
                </c:pt>
                <c:pt idx="6995">
                  <c:v>52.2</c:v>
                </c:pt>
                <c:pt idx="6996">
                  <c:v>52.2</c:v>
                </c:pt>
                <c:pt idx="6997">
                  <c:v>52.2</c:v>
                </c:pt>
                <c:pt idx="6998">
                  <c:v>52.2</c:v>
                </c:pt>
                <c:pt idx="6999">
                  <c:v>52.1</c:v>
                </c:pt>
                <c:pt idx="7000">
                  <c:v>52.1</c:v>
                </c:pt>
                <c:pt idx="7001">
                  <c:v>52.1</c:v>
                </c:pt>
                <c:pt idx="7002">
                  <c:v>52.1</c:v>
                </c:pt>
                <c:pt idx="7003">
                  <c:v>52.1</c:v>
                </c:pt>
                <c:pt idx="7004">
                  <c:v>52.1</c:v>
                </c:pt>
                <c:pt idx="7005">
                  <c:v>52.1</c:v>
                </c:pt>
                <c:pt idx="7006">
                  <c:v>52.1</c:v>
                </c:pt>
                <c:pt idx="7007">
                  <c:v>52.1</c:v>
                </c:pt>
                <c:pt idx="7008">
                  <c:v>52.1</c:v>
                </c:pt>
                <c:pt idx="7009">
                  <c:v>52</c:v>
                </c:pt>
                <c:pt idx="7010">
                  <c:v>52</c:v>
                </c:pt>
                <c:pt idx="7011">
                  <c:v>52</c:v>
                </c:pt>
                <c:pt idx="7012">
                  <c:v>52</c:v>
                </c:pt>
                <c:pt idx="7013">
                  <c:v>52</c:v>
                </c:pt>
                <c:pt idx="7014">
                  <c:v>52</c:v>
                </c:pt>
                <c:pt idx="7015">
                  <c:v>52</c:v>
                </c:pt>
                <c:pt idx="7016">
                  <c:v>52</c:v>
                </c:pt>
                <c:pt idx="7017">
                  <c:v>52</c:v>
                </c:pt>
                <c:pt idx="7018">
                  <c:v>52</c:v>
                </c:pt>
                <c:pt idx="7019">
                  <c:v>52</c:v>
                </c:pt>
                <c:pt idx="7020">
                  <c:v>51.9</c:v>
                </c:pt>
                <c:pt idx="7021">
                  <c:v>51.9</c:v>
                </c:pt>
                <c:pt idx="7022">
                  <c:v>51.9</c:v>
                </c:pt>
                <c:pt idx="7023">
                  <c:v>51.9</c:v>
                </c:pt>
                <c:pt idx="7024">
                  <c:v>51.9</c:v>
                </c:pt>
                <c:pt idx="7025">
                  <c:v>51.9</c:v>
                </c:pt>
                <c:pt idx="7026">
                  <c:v>51.9</c:v>
                </c:pt>
                <c:pt idx="7027">
                  <c:v>51.9</c:v>
                </c:pt>
                <c:pt idx="7028">
                  <c:v>51.9</c:v>
                </c:pt>
                <c:pt idx="7029">
                  <c:v>51.9</c:v>
                </c:pt>
                <c:pt idx="7030">
                  <c:v>51.8</c:v>
                </c:pt>
                <c:pt idx="7031">
                  <c:v>51.8</c:v>
                </c:pt>
                <c:pt idx="7032">
                  <c:v>51.8</c:v>
                </c:pt>
                <c:pt idx="7033">
                  <c:v>51.8</c:v>
                </c:pt>
                <c:pt idx="7034">
                  <c:v>51.8</c:v>
                </c:pt>
                <c:pt idx="7035">
                  <c:v>51.8</c:v>
                </c:pt>
                <c:pt idx="7036">
                  <c:v>51.8</c:v>
                </c:pt>
                <c:pt idx="7037">
                  <c:v>51.8</c:v>
                </c:pt>
                <c:pt idx="7038">
                  <c:v>51.8</c:v>
                </c:pt>
                <c:pt idx="7039">
                  <c:v>51.8</c:v>
                </c:pt>
                <c:pt idx="7040">
                  <c:v>51.8</c:v>
                </c:pt>
                <c:pt idx="7041">
                  <c:v>51.7</c:v>
                </c:pt>
                <c:pt idx="7042">
                  <c:v>51.7</c:v>
                </c:pt>
                <c:pt idx="7043">
                  <c:v>51.7</c:v>
                </c:pt>
                <c:pt idx="7044">
                  <c:v>51.7</c:v>
                </c:pt>
                <c:pt idx="7045">
                  <c:v>51.7</c:v>
                </c:pt>
                <c:pt idx="7046">
                  <c:v>51.7</c:v>
                </c:pt>
                <c:pt idx="7047">
                  <c:v>51.7</c:v>
                </c:pt>
                <c:pt idx="7048">
                  <c:v>51.7</c:v>
                </c:pt>
                <c:pt idx="7049">
                  <c:v>51.7</c:v>
                </c:pt>
                <c:pt idx="7050">
                  <c:v>51.7</c:v>
                </c:pt>
                <c:pt idx="7051">
                  <c:v>51.7</c:v>
                </c:pt>
                <c:pt idx="7052">
                  <c:v>51.6</c:v>
                </c:pt>
                <c:pt idx="7053">
                  <c:v>51.6</c:v>
                </c:pt>
                <c:pt idx="7054">
                  <c:v>51.6</c:v>
                </c:pt>
                <c:pt idx="7055">
                  <c:v>51.6</c:v>
                </c:pt>
                <c:pt idx="7056">
                  <c:v>51.6</c:v>
                </c:pt>
                <c:pt idx="7057">
                  <c:v>51.6</c:v>
                </c:pt>
                <c:pt idx="7058">
                  <c:v>51.6</c:v>
                </c:pt>
                <c:pt idx="7059">
                  <c:v>51.6</c:v>
                </c:pt>
                <c:pt idx="7060">
                  <c:v>51.6</c:v>
                </c:pt>
                <c:pt idx="7061">
                  <c:v>51.6</c:v>
                </c:pt>
                <c:pt idx="7062">
                  <c:v>51.5</c:v>
                </c:pt>
                <c:pt idx="7063">
                  <c:v>51.5</c:v>
                </c:pt>
                <c:pt idx="7064">
                  <c:v>51.5</c:v>
                </c:pt>
                <c:pt idx="7065">
                  <c:v>51.5</c:v>
                </c:pt>
                <c:pt idx="7066">
                  <c:v>51.5</c:v>
                </c:pt>
                <c:pt idx="7067">
                  <c:v>51.5</c:v>
                </c:pt>
                <c:pt idx="7068">
                  <c:v>51.5</c:v>
                </c:pt>
                <c:pt idx="7069">
                  <c:v>51.5</c:v>
                </c:pt>
                <c:pt idx="7070">
                  <c:v>51.5</c:v>
                </c:pt>
                <c:pt idx="7071">
                  <c:v>51.5</c:v>
                </c:pt>
                <c:pt idx="7072">
                  <c:v>51.5</c:v>
                </c:pt>
                <c:pt idx="7073">
                  <c:v>51.4</c:v>
                </c:pt>
                <c:pt idx="7074">
                  <c:v>51.4</c:v>
                </c:pt>
                <c:pt idx="7075">
                  <c:v>51.4</c:v>
                </c:pt>
                <c:pt idx="7076">
                  <c:v>51.4</c:v>
                </c:pt>
                <c:pt idx="7077">
                  <c:v>51.4</c:v>
                </c:pt>
                <c:pt idx="7078">
                  <c:v>51.4</c:v>
                </c:pt>
                <c:pt idx="7079">
                  <c:v>51.4</c:v>
                </c:pt>
                <c:pt idx="7080">
                  <c:v>51.4</c:v>
                </c:pt>
                <c:pt idx="7081">
                  <c:v>51.4</c:v>
                </c:pt>
                <c:pt idx="7082">
                  <c:v>51.4</c:v>
                </c:pt>
                <c:pt idx="7083">
                  <c:v>51.4</c:v>
                </c:pt>
                <c:pt idx="7084">
                  <c:v>51.3</c:v>
                </c:pt>
                <c:pt idx="7085">
                  <c:v>51.3</c:v>
                </c:pt>
                <c:pt idx="7086">
                  <c:v>51.3</c:v>
                </c:pt>
                <c:pt idx="7087">
                  <c:v>51.3</c:v>
                </c:pt>
                <c:pt idx="7088">
                  <c:v>51.3</c:v>
                </c:pt>
                <c:pt idx="7089">
                  <c:v>51.3</c:v>
                </c:pt>
                <c:pt idx="7090">
                  <c:v>51.3</c:v>
                </c:pt>
                <c:pt idx="7091">
                  <c:v>51.3</c:v>
                </c:pt>
                <c:pt idx="7092">
                  <c:v>51.3</c:v>
                </c:pt>
                <c:pt idx="7093">
                  <c:v>51.3</c:v>
                </c:pt>
                <c:pt idx="7094">
                  <c:v>51.3</c:v>
                </c:pt>
                <c:pt idx="7095">
                  <c:v>51.2</c:v>
                </c:pt>
                <c:pt idx="7096">
                  <c:v>51.2</c:v>
                </c:pt>
                <c:pt idx="7097">
                  <c:v>51.2</c:v>
                </c:pt>
                <c:pt idx="7098">
                  <c:v>51.2</c:v>
                </c:pt>
                <c:pt idx="7099">
                  <c:v>51.2</c:v>
                </c:pt>
                <c:pt idx="7100">
                  <c:v>51.2</c:v>
                </c:pt>
                <c:pt idx="7101">
                  <c:v>51.2</c:v>
                </c:pt>
                <c:pt idx="7102">
                  <c:v>51.2</c:v>
                </c:pt>
                <c:pt idx="7103">
                  <c:v>51.2</c:v>
                </c:pt>
                <c:pt idx="7104">
                  <c:v>51.2</c:v>
                </c:pt>
                <c:pt idx="7105">
                  <c:v>51.2</c:v>
                </c:pt>
                <c:pt idx="7106">
                  <c:v>51.1</c:v>
                </c:pt>
                <c:pt idx="7107">
                  <c:v>51.1</c:v>
                </c:pt>
                <c:pt idx="7108">
                  <c:v>51.1</c:v>
                </c:pt>
                <c:pt idx="7109">
                  <c:v>51.1</c:v>
                </c:pt>
                <c:pt idx="7110">
                  <c:v>51.1</c:v>
                </c:pt>
                <c:pt idx="7111">
                  <c:v>51.1</c:v>
                </c:pt>
                <c:pt idx="7112">
                  <c:v>51.1</c:v>
                </c:pt>
                <c:pt idx="7113">
                  <c:v>51.1</c:v>
                </c:pt>
                <c:pt idx="7114">
                  <c:v>51.1</c:v>
                </c:pt>
                <c:pt idx="7115">
                  <c:v>51.1</c:v>
                </c:pt>
                <c:pt idx="7116">
                  <c:v>51.1</c:v>
                </c:pt>
                <c:pt idx="7117">
                  <c:v>51</c:v>
                </c:pt>
                <c:pt idx="7118">
                  <c:v>51</c:v>
                </c:pt>
                <c:pt idx="7119">
                  <c:v>51</c:v>
                </c:pt>
                <c:pt idx="7120">
                  <c:v>51</c:v>
                </c:pt>
                <c:pt idx="7121">
                  <c:v>51</c:v>
                </c:pt>
                <c:pt idx="7122">
                  <c:v>51</c:v>
                </c:pt>
                <c:pt idx="7123">
                  <c:v>51</c:v>
                </c:pt>
                <c:pt idx="7124">
                  <c:v>51</c:v>
                </c:pt>
                <c:pt idx="7125">
                  <c:v>51</c:v>
                </c:pt>
                <c:pt idx="7126">
                  <c:v>51</c:v>
                </c:pt>
                <c:pt idx="7127">
                  <c:v>51</c:v>
                </c:pt>
                <c:pt idx="7128">
                  <c:v>50.9</c:v>
                </c:pt>
                <c:pt idx="7129">
                  <c:v>50.9</c:v>
                </c:pt>
                <c:pt idx="7130">
                  <c:v>50.9</c:v>
                </c:pt>
                <c:pt idx="7131">
                  <c:v>50.9</c:v>
                </c:pt>
                <c:pt idx="7132">
                  <c:v>50.9</c:v>
                </c:pt>
                <c:pt idx="7133">
                  <c:v>50.9</c:v>
                </c:pt>
                <c:pt idx="7134">
                  <c:v>50.9</c:v>
                </c:pt>
                <c:pt idx="7135">
                  <c:v>50.9</c:v>
                </c:pt>
                <c:pt idx="7136">
                  <c:v>50.9</c:v>
                </c:pt>
                <c:pt idx="7137">
                  <c:v>50.9</c:v>
                </c:pt>
                <c:pt idx="7138">
                  <c:v>50.8</c:v>
                </c:pt>
                <c:pt idx="7139">
                  <c:v>50.8</c:v>
                </c:pt>
                <c:pt idx="7140">
                  <c:v>50.8</c:v>
                </c:pt>
                <c:pt idx="7141">
                  <c:v>50.8</c:v>
                </c:pt>
                <c:pt idx="7142">
                  <c:v>50.8</c:v>
                </c:pt>
                <c:pt idx="7143">
                  <c:v>50.8</c:v>
                </c:pt>
                <c:pt idx="7144">
                  <c:v>50.8</c:v>
                </c:pt>
                <c:pt idx="7145">
                  <c:v>50.8</c:v>
                </c:pt>
                <c:pt idx="7146">
                  <c:v>50.8</c:v>
                </c:pt>
                <c:pt idx="7147">
                  <c:v>50.8</c:v>
                </c:pt>
                <c:pt idx="7148">
                  <c:v>50.8</c:v>
                </c:pt>
                <c:pt idx="7149">
                  <c:v>50.7</c:v>
                </c:pt>
                <c:pt idx="7150">
                  <c:v>50.7</c:v>
                </c:pt>
                <c:pt idx="7151">
                  <c:v>50.7</c:v>
                </c:pt>
                <c:pt idx="7152">
                  <c:v>50.7</c:v>
                </c:pt>
                <c:pt idx="7153">
                  <c:v>50.7</c:v>
                </c:pt>
                <c:pt idx="7154">
                  <c:v>50.7</c:v>
                </c:pt>
                <c:pt idx="7155">
                  <c:v>50.7</c:v>
                </c:pt>
                <c:pt idx="7156">
                  <c:v>50.7</c:v>
                </c:pt>
                <c:pt idx="7157">
                  <c:v>50.7</c:v>
                </c:pt>
                <c:pt idx="7158">
                  <c:v>50.7</c:v>
                </c:pt>
                <c:pt idx="7159">
                  <c:v>50.6</c:v>
                </c:pt>
                <c:pt idx="7160">
                  <c:v>50.6</c:v>
                </c:pt>
                <c:pt idx="7161">
                  <c:v>50.6</c:v>
                </c:pt>
                <c:pt idx="7162">
                  <c:v>50.6</c:v>
                </c:pt>
                <c:pt idx="7163">
                  <c:v>50.6</c:v>
                </c:pt>
                <c:pt idx="7164">
                  <c:v>50.6</c:v>
                </c:pt>
                <c:pt idx="7165">
                  <c:v>50.6</c:v>
                </c:pt>
                <c:pt idx="7166">
                  <c:v>50.6</c:v>
                </c:pt>
                <c:pt idx="7167">
                  <c:v>50.6</c:v>
                </c:pt>
                <c:pt idx="7168">
                  <c:v>50.6</c:v>
                </c:pt>
                <c:pt idx="7169">
                  <c:v>50.6</c:v>
                </c:pt>
                <c:pt idx="7170">
                  <c:v>50.5</c:v>
                </c:pt>
                <c:pt idx="7171">
                  <c:v>50.5</c:v>
                </c:pt>
                <c:pt idx="7172">
                  <c:v>50.5</c:v>
                </c:pt>
                <c:pt idx="7173">
                  <c:v>50.5</c:v>
                </c:pt>
                <c:pt idx="7174">
                  <c:v>50.5</c:v>
                </c:pt>
                <c:pt idx="7175">
                  <c:v>50.5</c:v>
                </c:pt>
                <c:pt idx="7176">
                  <c:v>50.5</c:v>
                </c:pt>
                <c:pt idx="7177">
                  <c:v>50.5</c:v>
                </c:pt>
                <c:pt idx="7178">
                  <c:v>50.5</c:v>
                </c:pt>
                <c:pt idx="7179">
                  <c:v>50.5</c:v>
                </c:pt>
                <c:pt idx="7180">
                  <c:v>50.5</c:v>
                </c:pt>
                <c:pt idx="7181">
                  <c:v>50.4</c:v>
                </c:pt>
                <c:pt idx="7182">
                  <c:v>50.4</c:v>
                </c:pt>
                <c:pt idx="7183">
                  <c:v>50.4</c:v>
                </c:pt>
                <c:pt idx="7184">
                  <c:v>50.4</c:v>
                </c:pt>
                <c:pt idx="7185">
                  <c:v>50.4</c:v>
                </c:pt>
                <c:pt idx="7186">
                  <c:v>50.4</c:v>
                </c:pt>
                <c:pt idx="7187">
                  <c:v>50.4</c:v>
                </c:pt>
                <c:pt idx="7188">
                  <c:v>50.4</c:v>
                </c:pt>
                <c:pt idx="7189">
                  <c:v>50.4</c:v>
                </c:pt>
                <c:pt idx="7190">
                  <c:v>50.4</c:v>
                </c:pt>
                <c:pt idx="7191">
                  <c:v>50.4</c:v>
                </c:pt>
                <c:pt idx="7192">
                  <c:v>50.3</c:v>
                </c:pt>
                <c:pt idx="7193">
                  <c:v>50.3</c:v>
                </c:pt>
                <c:pt idx="7194">
                  <c:v>50.3</c:v>
                </c:pt>
                <c:pt idx="7195">
                  <c:v>50.3</c:v>
                </c:pt>
                <c:pt idx="7196">
                  <c:v>50.3</c:v>
                </c:pt>
                <c:pt idx="7197">
                  <c:v>50.3</c:v>
                </c:pt>
                <c:pt idx="7198">
                  <c:v>50.3</c:v>
                </c:pt>
                <c:pt idx="7199">
                  <c:v>50.3</c:v>
                </c:pt>
                <c:pt idx="7200">
                  <c:v>50.3</c:v>
                </c:pt>
                <c:pt idx="7201">
                  <c:v>50.3</c:v>
                </c:pt>
                <c:pt idx="7202">
                  <c:v>50.3</c:v>
                </c:pt>
                <c:pt idx="7203">
                  <c:v>50.2</c:v>
                </c:pt>
                <c:pt idx="7204">
                  <c:v>50.2</c:v>
                </c:pt>
                <c:pt idx="7205">
                  <c:v>50.2</c:v>
                </c:pt>
                <c:pt idx="7206">
                  <c:v>50.2</c:v>
                </c:pt>
                <c:pt idx="7207">
                  <c:v>50.2</c:v>
                </c:pt>
                <c:pt idx="7208">
                  <c:v>50.2</c:v>
                </c:pt>
                <c:pt idx="7209">
                  <c:v>50.2</c:v>
                </c:pt>
                <c:pt idx="7210">
                  <c:v>50.2</c:v>
                </c:pt>
                <c:pt idx="7211">
                  <c:v>50.2</c:v>
                </c:pt>
                <c:pt idx="7212">
                  <c:v>50.2</c:v>
                </c:pt>
                <c:pt idx="7213">
                  <c:v>50.2</c:v>
                </c:pt>
                <c:pt idx="7214">
                  <c:v>50.1</c:v>
                </c:pt>
                <c:pt idx="7215">
                  <c:v>50.1</c:v>
                </c:pt>
                <c:pt idx="7216">
                  <c:v>50.1</c:v>
                </c:pt>
                <c:pt idx="7217">
                  <c:v>50.1</c:v>
                </c:pt>
                <c:pt idx="7218">
                  <c:v>50.1</c:v>
                </c:pt>
                <c:pt idx="7219">
                  <c:v>50.1</c:v>
                </c:pt>
                <c:pt idx="7220">
                  <c:v>50.1</c:v>
                </c:pt>
                <c:pt idx="7221">
                  <c:v>50.1</c:v>
                </c:pt>
                <c:pt idx="7222">
                  <c:v>50.1</c:v>
                </c:pt>
                <c:pt idx="7223">
                  <c:v>50.1</c:v>
                </c:pt>
                <c:pt idx="7224">
                  <c:v>50.1</c:v>
                </c:pt>
                <c:pt idx="7225">
                  <c:v>50.1</c:v>
                </c:pt>
                <c:pt idx="7226">
                  <c:v>50</c:v>
                </c:pt>
                <c:pt idx="7227">
                  <c:v>50</c:v>
                </c:pt>
                <c:pt idx="7228">
                  <c:v>50</c:v>
                </c:pt>
                <c:pt idx="7229">
                  <c:v>50</c:v>
                </c:pt>
                <c:pt idx="7230">
                  <c:v>50</c:v>
                </c:pt>
                <c:pt idx="7231">
                  <c:v>50</c:v>
                </c:pt>
                <c:pt idx="7232">
                  <c:v>50</c:v>
                </c:pt>
                <c:pt idx="7233">
                  <c:v>50</c:v>
                </c:pt>
                <c:pt idx="7234">
                  <c:v>50</c:v>
                </c:pt>
                <c:pt idx="7235">
                  <c:v>50</c:v>
                </c:pt>
                <c:pt idx="7236">
                  <c:v>50</c:v>
                </c:pt>
                <c:pt idx="7237">
                  <c:v>49.9</c:v>
                </c:pt>
                <c:pt idx="7238">
                  <c:v>49.9</c:v>
                </c:pt>
                <c:pt idx="7239">
                  <c:v>49.9</c:v>
                </c:pt>
                <c:pt idx="7240">
                  <c:v>49.9</c:v>
                </c:pt>
                <c:pt idx="7241">
                  <c:v>49.9</c:v>
                </c:pt>
                <c:pt idx="7242">
                  <c:v>49.9</c:v>
                </c:pt>
                <c:pt idx="7243">
                  <c:v>49.9</c:v>
                </c:pt>
                <c:pt idx="7244">
                  <c:v>49.9</c:v>
                </c:pt>
                <c:pt idx="7245">
                  <c:v>49.9</c:v>
                </c:pt>
                <c:pt idx="7246">
                  <c:v>49.9</c:v>
                </c:pt>
                <c:pt idx="7247">
                  <c:v>49.9</c:v>
                </c:pt>
                <c:pt idx="7248">
                  <c:v>49.8</c:v>
                </c:pt>
                <c:pt idx="7249">
                  <c:v>49.8</c:v>
                </c:pt>
                <c:pt idx="7250">
                  <c:v>49.8</c:v>
                </c:pt>
                <c:pt idx="7251">
                  <c:v>49.8</c:v>
                </c:pt>
                <c:pt idx="7252">
                  <c:v>49.8</c:v>
                </c:pt>
                <c:pt idx="7253">
                  <c:v>49.8</c:v>
                </c:pt>
                <c:pt idx="7254">
                  <c:v>49.8</c:v>
                </c:pt>
                <c:pt idx="7255">
                  <c:v>49.8</c:v>
                </c:pt>
                <c:pt idx="7256">
                  <c:v>49.8</c:v>
                </c:pt>
                <c:pt idx="7257">
                  <c:v>49.8</c:v>
                </c:pt>
                <c:pt idx="7258">
                  <c:v>49.8</c:v>
                </c:pt>
                <c:pt idx="7259">
                  <c:v>49.7</c:v>
                </c:pt>
                <c:pt idx="7260">
                  <c:v>49.7</c:v>
                </c:pt>
                <c:pt idx="7261">
                  <c:v>49.7</c:v>
                </c:pt>
                <c:pt idx="7262">
                  <c:v>49.7</c:v>
                </c:pt>
                <c:pt idx="7263">
                  <c:v>49.7</c:v>
                </c:pt>
                <c:pt idx="7264">
                  <c:v>49.7</c:v>
                </c:pt>
                <c:pt idx="7265">
                  <c:v>49.7</c:v>
                </c:pt>
                <c:pt idx="7266">
                  <c:v>49.7</c:v>
                </c:pt>
                <c:pt idx="7267">
                  <c:v>49.7</c:v>
                </c:pt>
                <c:pt idx="7268">
                  <c:v>49.7</c:v>
                </c:pt>
                <c:pt idx="7269">
                  <c:v>49.6</c:v>
                </c:pt>
                <c:pt idx="7270">
                  <c:v>49.6</c:v>
                </c:pt>
                <c:pt idx="7271">
                  <c:v>49.6</c:v>
                </c:pt>
                <c:pt idx="7272">
                  <c:v>49.6</c:v>
                </c:pt>
                <c:pt idx="7273">
                  <c:v>49.6</c:v>
                </c:pt>
                <c:pt idx="7274">
                  <c:v>49.6</c:v>
                </c:pt>
                <c:pt idx="7275">
                  <c:v>49.6</c:v>
                </c:pt>
                <c:pt idx="7276">
                  <c:v>49.6</c:v>
                </c:pt>
                <c:pt idx="7277">
                  <c:v>49.6</c:v>
                </c:pt>
                <c:pt idx="7278">
                  <c:v>49.5</c:v>
                </c:pt>
                <c:pt idx="7279">
                  <c:v>49.5</c:v>
                </c:pt>
                <c:pt idx="7280">
                  <c:v>49.5</c:v>
                </c:pt>
                <c:pt idx="7281">
                  <c:v>49.5</c:v>
                </c:pt>
                <c:pt idx="7282">
                  <c:v>49.5</c:v>
                </c:pt>
                <c:pt idx="7283">
                  <c:v>49.5</c:v>
                </c:pt>
                <c:pt idx="7284">
                  <c:v>49.5</c:v>
                </c:pt>
                <c:pt idx="7285">
                  <c:v>49.5</c:v>
                </c:pt>
                <c:pt idx="7286">
                  <c:v>49.5</c:v>
                </c:pt>
                <c:pt idx="7287">
                  <c:v>49.4</c:v>
                </c:pt>
                <c:pt idx="7288">
                  <c:v>49.4</c:v>
                </c:pt>
                <c:pt idx="7289">
                  <c:v>49.4</c:v>
                </c:pt>
                <c:pt idx="7290">
                  <c:v>49.4</c:v>
                </c:pt>
                <c:pt idx="7291">
                  <c:v>49.4</c:v>
                </c:pt>
                <c:pt idx="7292">
                  <c:v>49.4</c:v>
                </c:pt>
                <c:pt idx="7293">
                  <c:v>49.4</c:v>
                </c:pt>
                <c:pt idx="7294">
                  <c:v>49.4</c:v>
                </c:pt>
                <c:pt idx="7295">
                  <c:v>49.4</c:v>
                </c:pt>
                <c:pt idx="7296">
                  <c:v>49.3</c:v>
                </c:pt>
                <c:pt idx="7297">
                  <c:v>49.3</c:v>
                </c:pt>
                <c:pt idx="7298">
                  <c:v>49.3</c:v>
                </c:pt>
                <c:pt idx="7299">
                  <c:v>49.3</c:v>
                </c:pt>
                <c:pt idx="7300">
                  <c:v>49.3</c:v>
                </c:pt>
                <c:pt idx="7301">
                  <c:v>49.3</c:v>
                </c:pt>
                <c:pt idx="7302">
                  <c:v>49.3</c:v>
                </c:pt>
                <c:pt idx="7303">
                  <c:v>49.3</c:v>
                </c:pt>
                <c:pt idx="7304">
                  <c:v>49.2</c:v>
                </c:pt>
                <c:pt idx="7305">
                  <c:v>49.2</c:v>
                </c:pt>
                <c:pt idx="7306">
                  <c:v>49.2</c:v>
                </c:pt>
                <c:pt idx="7307">
                  <c:v>49.2</c:v>
                </c:pt>
                <c:pt idx="7308">
                  <c:v>49.2</c:v>
                </c:pt>
                <c:pt idx="7309">
                  <c:v>49.2</c:v>
                </c:pt>
                <c:pt idx="7310">
                  <c:v>49.2</c:v>
                </c:pt>
                <c:pt idx="7311">
                  <c:v>49.1</c:v>
                </c:pt>
                <c:pt idx="7312">
                  <c:v>49.1</c:v>
                </c:pt>
                <c:pt idx="7313">
                  <c:v>49.1</c:v>
                </c:pt>
                <c:pt idx="7314">
                  <c:v>49.1</c:v>
                </c:pt>
                <c:pt idx="7315">
                  <c:v>49.1</c:v>
                </c:pt>
                <c:pt idx="7316">
                  <c:v>49.1</c:v>
                </c:pt>
                <c:pt idx="7317">
                  <c:v>49.1</c:v>
                </c:pt>
                <c:pt idx="7318">
                  <c:v>49.1</c:v>
                </c:pt>
                <c:pt idx="7319">
                  <c:v>49.1</c:v>
                </c:pt>
                <c:pt idx="7320">
                  <c:v>49.1</c:v>
                </c:pt>
                <c:pt idx="7321">
                  <c:v>49.1</c:v>
                </c:pt>
                <c:pt idx="7322">
                  <c:v>49.1</c:v>
                </c:pt>
                <c:pt idx="7323">
                  <c:v>49.1</c:v>
                </c:pt>
                <c:pt idx="7324">
                  <c:v>49.1</c:v>
                </c:pt>
                <c:pt idx="7325">
                  <c:v>49.1</c:v>
                </c:pt>
                <c:pt idx="7326">
                  <c:v>49.1</c:v>
                </c:pt>
                <c:pt idx="7327">
                  <c:v>49.1</c:v>
                </c:pt>
                <c:pt idx="7328">
                  <c:v>49.1</c:v>
                </c:pt>
                <c:pt idx="7329">
                  <c:v>49.1</c:v>
                </c:pt>
                <c:pt idx="7330">
                  <c:v>49.1</c:v>
                </c:pt>
                <c:pt idx="7331">
                  <c:v>49.1</c:v>
                </c:pt>
                <c:pt idx="7332">
                  <c:v>49.2</c:v>
                </c:pt>
                <c:pt idx="7333">
                  <c:v>49.2</c:v>
                </c:pt>
                <c:pt idx="7334">
                  <c:v>49.2</c:v>
                </c:pt>
                <c:pt idx="7335">
                  <c:v>49.2</c:v>
                </c:pt>
                <c:pt idx="7336">
                  <c:v>49.2</c:v>
                </c:pt>
                <c:pt idx="7337">
                  <c:v>49.2</c:v>
                </c:pt>
                <c:pt idx="7338">
                  <c:v>49.2</c:v>
                </c:pt>
                <c:pt idx="7339">
                  <c:v>49.2</c:v>
                </c:pt>
                <c:pt idx="7340">
                  <c:v>49.2</c:v>
                </c:pt>
                <c:pt idx="7341">
                  <c:v>49.2</c:v>
                </c:pt>
                <c:pt idx="7342">
                  <c:v>49.2</c:v>
                </c:pt>
                <c:pt idx="7343">
                  <c:v>49.2</c:v>
                </c:pt>
                <c:pt idx="7344">
                  <c:v>49.3</c:v>
                </c:pt>
                <c:pt idx="7345">
                  <c:v>49.3</c:v>
                </c:pt>
                <c:pt idx="7346">
                  <c:v>49.3</c:v>
                </c:pt>
                <c:pt idx="7347">
                  <c:v>49.3</c:v>
                </c:pt>
                <c:pt idx="7348">
                  <c:v>49.3</c:v>
                </c:pt>
                <c:pt idx="7349">
                  <c:v>49.3</c:v>
                </c:pt>
                <c:pt idx="7350">
                  <c:v>49.3</c:v>
                </c:pt>
                <c:pt idx="7351">
                  <c:v>49.3</c:v>
                </c:pt>
                <c:pt idx="7352">
                  <c:v>49.3</c:v>
                </c:pt>
                <c:pt idx="7353">
                  <c:v>49.3</c:v>
                </c:pt>
                <c:pt idx="7354">
                  <c:v>49.3</c:v>
                </c:pt>
                <c:pt idx="7355">
                  <c:v>49.4</c:v>
                </c:pt>
                <c:pt idx="7356">
                  <c:v>49.4</c:v>
                </c:pt>
                <c:pt idx="7357">
                  <c:v>49.4</c:v>
                </c:pt>
                <c:pt idx="7358">
                  <c:v>49.4</c:v>
                </c:pt>
                <c:pt idx="7359">
                  <c:v>49.4</c:v>
                </c:pt>
                <c:pt idx="7360">
                  <c:v>49.4</c:v>
                </c:pt>
                <c:pt idx="7361">
                  <c:v>49.4</c:v>
                </c:pt>
                <c:pt idx="7362">
                  <c:v>49.4</c:v>
                </c:pt>
                <c:pt idx="7363">
                  <c:v>49.4</c:v>
                </c:pt>
                <c:pt idx="7364">
                  <c:v>49.4</c:v>
                </c:pt>
                <c:pt idx="7365">
                  <c:v>49.4</c:v>
                </c:pt>
                <c:pt idx="7366">
                  <c:v>49.4</c:v>
                </c:pt>
                <c:pt idx="7367">
                  <c:v>49.4</c:v>
                </c:pt>
                <c:pt idx="7368">
                  <c:v>49.5</c:v>
                </c:pt>
                <c:pt idx="7369">
                  <c:v>49.5</c:v>
                </c:pt>
                <c:pt idx="7370">
                  <c:v>49.5</c:v>
                </c:pt>
                <c:pt idx="7371">
                  <c:v>49.5</c:v>
                </c:pt>
                <c:pt idx="7372">
                  <c:v>49.5</c:v>
                </c:pt>
                <c:pt idx="7373">
                  <c:v>49.5</c:v>
                </c:pt>
                <c:pt idx="7374">
                  <c:v>49.5</c:v>
                </c:pt>
                <c:pt idx="7375">
                  <c:v>49.5</c:v>
                </c:pt>
                <c:pt idx="7376">
                  <c:v>49.5</c:v>
                </c:pt>
                <c:pt idx="7377">
                  <c:v>49.5</c:v>
                </c:pt>
                <c:pt idx="7378">
                  <c:v>49.5</c:v>
                </c:pt>
                <c:pt idx="7379">
                  <c:v>49.5</c:v>
                </c:pt>
                <c:pt idx="7380">
                  <c:v>49.5</c:v>
                </c:pt>
                <c:pt idx="7381">
                  <c:v>49.6</c:v>
                </c:pt>
                <c:pt idx="7382">
                  <c:v>49.6</c:v>
                </c:pt>
                <c:pt idx="7383">
                  <c:v>49.6</c:v>
                </c:pt>
                <c:pt idx="7384">
                  <c:v>49.6</c:v>
                </c:pt>
                <c:pt idx="7385">
                  <c:v>49.6</c:v>
                </c:pt>
                <c:pt idx="7386">
                  <c:v>49.6</c:v>
                </c:pt>
                <c:pt idx="7387">
                  <c:v>49.6</c:v>
                </c:pt>
                <c:pt idx="7388">
                  <c:v>49.6</c:v>
                </c:pt>
                <c:pt idx="7389">
                  <c:v>49.6</c:v>
                </c:pt>
                <c:pt idx="7390">
                  <c:v>49.6</c:v>
                </c:pt>
                <c:pt idx="7391">
                  <c:v>49.6</c:v>
                </c:pt>
                <c:pt idx="7392">
                  <c:v>49.6</c:v>
                </c:pt>
                <c:pt idx="7393">
                  <c:v>49.7</c:v>
                </c:pt>
                <c:pt idx="7394">
                  <c:v>49.7</c:v>
                </c:pt>
                <c:pt idx="7395">
                  <c:v>49.7</c:v>
                </c:pt>
                <c:pt idx="7396">
                  <c:v>49.7</c:v>
                </c:pt>
                <c:pt idx="7397">
                  <c:v>49.7</c:v>
                </c:pt>
                <c:pt idx="7398">
                  <c:v>49.7</c:v>
                </c:pt>
                <c:pt idx="7399">
                  <c:v>49.7</c:v>
                </c:pt>
                <c:pt idx="7400">
                  <c:v>49.7</c:v>
                </c:pt>
                <c:pt idx="7401">
                  <c:v>49.7</c:v>
                </c:pt>
                <c:pt idx="7402">
                  <c:v>49.7</c:v>
                </c:pt>
                <c:pt idx="7403">
                  <c:v>49.7</c:v>
                </c:pt>
                <c:pt idx="7404">
                  <c:v>49.7</c:v>
                </c:pt>
                <c:pt idx="7405">
                  <c:v>49.7</c:v>
                </c:pt>
                <c:pt idx="7406">
                  <c:v>49.8</c:v>
                </c:pt>
                <c:pt idx="7407">
                  <c:v>49.8</c:v>
                </c:pt>
                <c:pt idx="7408">
                  <c:v>49.8</c:v>
                </c:pt>
                <c:pt idx="7409">
                  <c:v>49.8</c:v>
                </c:pt>
                <c:pt idx="7410">
                  <c:v>49.8</c:v>
                </c:pt>
                <c:pt idx="7411">
                  <c:v>49.8</c:v>
                </c:pt>
                <c:pt idx="7412">
                  <c:v>49.8</c:v>
                </c:pt>
                <c:pt idx="7413">
                  <c:v>49.8</c:v>
                </c:pt>
                <c:pt idx="7414">
                  <c:v>49.8</c:v>
                </c:pt>
                <c:pt idx="7415">
                  <c:v>49.8</c:v>
                </c:pt>
                <c:pt idx="7416">
                  <c:v>49.8</c:v>
                </c:pt>
                <c:pt idx="7417">
                  <c:v>49.8</c:v>
                </c:pt>
                <c:pt idx="7418">
                  <c:v>49.8</c:v>
                </c:pt>
                <c:pt idx="7419">
                  <c:v>49.8</c:v>
                </c:pt>
                <c:pt idx="7420">
                  <c:v>49.9</c:v>
                </c:pt>
                <c:pt idx="7421">
                  <c:v>49.9</c:v>
                </c:pt>
                <c:pt idx="7422">
                  <c:v>49.9</c:v>
                </c:pt>
                <c:pt idx="7423">
                  <c:v>49.9</c:v>
                </c:pt>
                <c:pt idx="7424">
                  <c:v>49.9</c:v>
                </c:pt>
                <c:pt idx="7425">
                  <c:v>49.9</c:v>
                </c:pt>
                <c:pt idx="7426">
                  <c:v>49.9</c:v>
                </c:pt>
                <c:pt idx="7427">
                  <c:v>49.9</c:v>
                </c:pt>
                <c:pt idx="7428">
                  <c:v>49.9</c:v>
                </c:pt>
                <c:pt idx="7429">
                  <c:v>49.9</c:v>
                </c:pt>
                <c:pt idx="7430">
                  <c:v>49.9</c:v>
                </c:pt>
                <c:pt idx="7431">
                  <c:v>49.9</c:v>
                </c:pt>
                <c:pt idx="7432">
                  <c:v>49.9</c:v>
                </c:pt>
                <c:pt idx="7433">
                  <c:v>49.9</c:v>
                </c:pt>
                <c:pt idx="7434">
                  <c:v>49.9</c:v>
                </c:pt>
                <c:pt idx="7435">
                  <c:v>49.9</c:v>
                </c:pt>
                <c:pt idx="7436">
                  <c:v>50</c:v>
                </c:pt>
                <c:pt idx="7437">
                  <c:v>50</c:v>
                </c:pt>
                <c:pt idx="7438">
                  <c:v>50</c:v>
                </c:pt>
                <c:pt idx="7439">
                  <c:v>50</c:v>
                </c:pt>
                <c:pt idx="7440">
                  <c:v>50</c:v>
                </c:pt>
                <c:pt idx="7441">
                  <c:v>50</c:v>
                </c:pt>
                <c:pt idx="7442">
                  <c:v>50</c:v>
                </c:pt>
                <c:pt idx="7443">
                  <c:v>50</c:v>
                </c:pt>
                <c:pt idx="7444">
                  <c:v>50</c:v>
                </c:pt>
                <c:pt idx="7445">
                  <c:v>50</c:v>
                </c:pt>
                <c:pt idx="7446">
                  <c:v>50</c:v>
                </c:pt>
                <c:pt idx="7447">
                  <c:v>50</c:v>
                </c:pt>
                <c:pt idx="7448">
                  <c:v>50</c:v>
                </c:pt>
                <c:pt idx="7449">
                  <c:v>50</c:v>
                </c:pt>
                <c:pt idx="7450">
                  <c:v>50</c:v>
                </c:pt>
                <c:pt idx="7451">
                  <c:v>50</c:v>
                </c:pt>
                <c:pt idx="7452">
                  <c:v>50</c:v>
                </c:pt>
                <c:pt idx="7453">
                  <c:v>50</c:v>
                </c:pt>
                <c:pt idx="7454">
                  <c:v>50</c:v>
                </c:pt>
                <c:pt idx="7455">
                  <c:v>50</c:v>
                </c:pt>
                <c:pt idx="7456">
                  <c:v>50</c:v>
                </c:pt>
                <c:pt idx="7457">
                  <c:v>50</c:v>
                </c:pt>
                <c:pt idx="7458">
                  <c:v>50</c:v>
                </c:pt>
                <c:pt idx="7459">
                  <c:v>50</c:v>
                </c:pt>
                <c:pt idx="7460">
                  <c:v>50</c:v>
                </c:pt>
                <c:pt idx="7461">
                  <c:v>50</c:v>
                </c:pt>
                <c:pt idx="7462">
                  <c:v>50</c:v>
                </c:pt>
                <c:pt idx="7463">
                  <c:v>50</c:v>
                </c:pt>
                <c:pt idx="7464">
                  <c:v>50</c:v>
                </c:pt>
                <c:pt idx="7465">
                  <c:v>50</c:v>
                </c:pt>
                <c:pt idx="7466">
                  <c:v>50</c:v>
                </c:pt>
                <c:pt idx="7467">
                  <c:v>50</c:v>
                </c:pt>
                <c:pt idx="7468">
                  <c:v>50</c:v>
                </c:pt>
                <c:pt idx="7469">
                  <c:v>50</c:v>
                </c:pt>
                <c:pt idx="7470">
                  <c:v>50</c:v>
                </c:pt>
                <c:pt idx="7471">
                  <c:v>50</c:v>
                </c:pt>
                <c:pt idx="7472">
                  <c:v>50</c:v>
                </c:pt>
                <c:pt idx="7473">
                  <c:v>49.9</c:v>
                </c:pt>
                <c:pt idx="7474">
                  <c:v>49.9</c:v>
                </c:pt>
                <c:pt idx="7475">
                  <c:v>49.9</c:v>
                </c:pt>
                <c:pt idx="7476">
                  <c:v>49.9</c:v>
                </c:pt>
                <c:pt idx="7477">
                  <c:v>49.9</c:v>
                </c:pt>
                <c:pt idx="7478">
                  <c:v>49.9</c:v>
                </c:pt>
                <c:pt idx="7479">
                  <c:v>49.9</c:v>
                </c:pt>
                <c:pt idx="7480">
                  <c:v>49.9</c:v>
                </c:pt>
                <c:pt idx="7481">
                  <c:v>49.9</c:v>
                </c:pt>
                <c:pt idx="7482">
                  <c:v>49.9</c:v>
                </c:pt>
                <c:pt idx="7483">
                  <c:v>49.9</c:v>
                </c:pt>
                <c:pt idx="7484">
                  <c:v>49.9</c:v>
                </c:pt>
                <c:pt idx="7485">
                  <c:v>49.9</c:v>
                </c:pt>
                <c:pt idx="7486">
                  <c:v>49.9</c:v>
                </c:pt>
                <c:pt idx="7487">
                  <c:v>49.9</c:v>
                </c:pt>
                <c:pt idx="7488">
                  <c:v>49.9</c:v>
                </c:pt>
                <c:pt idx="7489">
                  <c:v>49.9</c:v>
                </c:pt>
                <c:pt idx="7490">
                  <c:v>49.9</c:v>
                </c:pt>
                <c:pt idx="7491">
                  <c:v>49.9</c:v>
                </c:pt>
                <c:pt idx="7492">
                  <c:v>49.9</c:v>
                </c:pt>
                <c:pt idx="7493">
                  <c:v>49.9</c:v>
                </c:pt>
                <c:pt idx="7494">
                  <c:v>49.9</c:v>
                </c:pt>
                <c:pt idx="7495">
                  <c:v>49.9</c:v>
                </c:pt>
                <c:pt idx="7496">
                  <c:v>49.9</c:v>
                </c:pt>
                <c:pt idx="7497">
                  <c:v>49.9</c:v>
                </c:pt>
                <c:pt idx="7498">
                  <c:v>49.9</c:v>
                </c:pt>
                <c:pt idx="7499">
                  <c:v>49.9</c:v>
                </c:pt>
                <c:pt idx="7500">
                  <c:v>49.9</c:v>
                </c:pt>
                <c:pt idx="7501">
                  <c:v>49.9</c:v>
                </c:pt>
                <c:pt idx="7502">
                  <c:v>49.9</c:v>
                </c:pt>
                <c:pt idx="7503">
                  <c:v>49.9</c:v>
                </c:pt>
                <c:pt idx="7504">
                  <c:v>49.9</c:v>
                </c:pt>
                <c:pt idx="7505">
                  <c:v>49.9</c:v>
                </c:pt>
                <c:pt idx="7506">
                  <c:v>49.9</c:v>
                </c:pt>
                <c:pt idx="7507">
                  <c:v>49.9</c:v>
                </c:pt>
                <c:pt idx="7508">
                  <c:v>49.9</c:v>
                </c:pt>
                <c:pt idx="7509">
                  <c:v>49.9</c:v>
                </c:pt>
                <c:pt idx="7510">
                  <c:v>49.9</c:v>
                </c:pt>
                <c:pt idx="7511">
                  <c:v>49.9</c:v>
                </c:pt>
                <c:pt idx="7512">
                  <c:v>49.9</c:v>
                </c:pt>
                <c:pt idx="7513">
                  <c:v>49.9</c:v>
                </c:pt>
                <c:pt idx="7514">
                  <c:v>49.9</c:v>
                </c:pt>
              </c:numCache>
            </c:numRef>
          </c:val>
        </c:ser>
        <c:ser>
          <c:idx val="8"/>
          <c:order val="7"/>
          <c:tx>
            <c:strRef>
              <c:f>dati!$BF$1</c:f>
              <c:strCache>
                <c:ptCount val="1"/>
                <c:pt idx="0">
                  <c:v>CdEf8</c:v>
                </c:pt>
              </c:strCache>
            </c:strRef>
          </c:tx>
          <c:spPr>
            <a:ln w="15875">
              <a:solidFill>
                <a:srgbClr val="0070C0"/>
              </a:solidFill>
            </a:ln>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dati!$BF$2:$BF$7516</c:f>
              <c:numCache>
                <c:formatCode>General</c:formatCode>
                <c:ptCount val="7515"/>
                <c:pt idx="0">
                  <c:v>68.099999999999994</c:v>
                </c:pt>
                <c:pt idx="1">
                  <c:v>68.099999999999994</c:v>
                </c:pt>
                <c:pt idx="2">
                  <c:v>68.099999999999994</c:v>
                </c:pt>
                <c:pt idx="3">
                  <c:v>68.099999999999994</c:v>
                </c:pt>
                <c:pt idx="4">
                  <c:v>68.2</c:v>
                </c:pt>
                <c:pt idx="5">
                  <c:v>68.2</c:v>
                </c:pt>
                <c:pt idx="6">
                  <c:v>68.2</c:v>
                </c:pt>
                <c:pt idx="7">
                  <c:v>68.2</c:v>
                </c:pt>
                <c:pt idx="8">
                  <c:v>68.2</c:v>
                </c:pt>
                <c:pt idx="9">
                  <c:v>68.2</c:v>
                </c:pt>
                <c:pt idx="10">
                  <c:v>68.2</c:v>
                </c:pt>
                <c:pt idx="11">
                  <c:v>68.3</c:v>
                </c:pt>
                <c:pt idx="12">
                  <c:v>68.3</c:v>
                </c:pt>
                <c:pt idx="13">
                  <c:v>68.3</c:v>
                </c:pt>
                <c:pt idx="14">
                  <c:v>68.3</c:v>
                </c:pt>
                <c:pt idx="15">
                  <c:v>68.3</c:v>
                </c:pt>
                <c:pt idx="16">
                  <c:v>68.3</c:v>
                </c:pt>
                <c:pt idx="17">
                  <c:v>68.3</c:v>
                </c:pt>
                <c:pt idx="18">
                  <c:v>68.3</c:v>
                </c:pt>
                <c:pt idx="19">
                  <c:v>68.400000000000006</c:v>
                </c:pt>
                <c:pt idx="20">
                  <c:v>68.400000000000006</c:v>
                </c:pt>
                <c:pt idx="21">
                  <c:v>68.400000000000006</c:v>
                </c:pt>
                <c:pt idx="22">
                  <c:v>68.400000000000006</c:v>
                </c:pt>
                <c:pt idx="23">
                  <c:v>68.400000000000006</c:v>
                </c:pt>
                <c:pt idx="24">
                  <c:v>68.400000000000006</c:v>
                </c:pt>
                <c:pt idx="25">
                  <c:v>68.400000000000006</c:v>
                </c:pt>
                <c:pt idx="26">
                  <c:v>68.5</c:v>
                </c:pt>
                <c:pt idx="27">
                  <c:v>68.5</c:v>
                </c:pt>
                <c:pt idx="28">
                  <c:v>68.5</c:v>
                </c:pt>
                <c:pt idx="29">
                  <c:v>68.5</c:v>
                </c:pt>
                <c:pt idx="30">
                  <c:v>68.5</c:v>
                </c:pt>
                <c:pt idx="31">
                  <c:v>68.5</c:v>
                </c:pt>
                <c:pt idx="32">
                  <c:v>68.5</c:v>
                </c:pt>
                <c:pt idx="33">
                  <c:v>68.5</c:v>
                </c:pt>
                <c:pt idx="34">
                  <c:v>68.599999999999994</c:v>
                </c:pt>
                <c:pt idx="35">
                  <c:v>68.599999999999994</c:v>
                </c:pt>
                <c:pt idx="36">
                  <c:v>68.599999999999994</c:v>
                </c:pt>
                <c:pt idx="37">
                  <c:v>68.599999999999994</c:v>
                </c:pt>
                <c:pt idx="38">
                  <c:v>68.599999999999994</c:v>
                </c:pt>
                <c:pt idx="39">
                  <c:v>68.599999999999994</c:v>
                </c:pt>
                <c:pt idx="40">
                  <c:v>68.599999999999994</c:v>
                </c:pt>
                <c:pt idx="41">
                  <c:v>68.7</c:v>
                </c:pt>
                <c:pt idx="42">
                  <c:v>68.7</c:v>
                </c:pt>
                <c:pt idx="43">
                  <c:v>68.7</c:v>
                </c:pt>
                <c:pt idx="44">
                  <c:v>68.7</c:v>
                </c:pt>
                <c:pt idx="45">
                  <c:v>68.7</c:v>
                </c:pt>
                <c:pt idx="46">
                  <c:v>68.7</c:v>
                </c:pt>
                <c:pt idx="47">
                  <c:v>68.7</c:v>
                </c:pt>
                <c:pt idx="48">
                  <c:v>68.7</c:v>
                </c:pt>
                <c:pt idx="49">
                  <c:v>68.8</c:v>
                </c:pt>
                <c:pt idx="50">
                  <c:v>68.8</c:v>
                </c:pt>
                <c:pt idx="51">
                  <c:v>68.8</c:v>
                </c:pt>
                <c:pt idx="52">
                  <c:v>68.8</c:v>
                </c:pt>
                <c:pt idx="53">
                  <c:v>68.8</c:v>
                </c:pt>
                <c:pt idx="54">
                  <c:v>68.8</c:v>
                </c:pt>
                <c:pt idx="55">
                  <c:v>68.8</c:v>
                </c:pt>
                <c:pt idx="56">
                  <c:v>68.900000000000006</c:v>
                </c:pt>
                <c:pt idx="57">
                  <c:v>68.900000000000006</c:v>
                </c:pt>
                <c:pt idx="58">
                  <c:v>68.900000000000006</c:v>
                </c:pt>
                <c:pt idx="59">
                  <c:v>68.900000000000006</c:v>
                </c:pt>
                <c:pt idx="60">
                  <c:v>68.900000000000006</c:v>
                </c:pt>
                <c:pt idx="61">
                  <c:v>68.900000000000006</c:v>
                </c:pt>
                <c:pt idx="62">
                  <c:v>68.900000000000006</c:v>
                </c:pt>
                <c:pt idx="63">
                  <c:v>69</c:v>
                </c:pt>
                <c:pt idx="64">
                  <c:v>69</c:v>
                </c:pt>
                <c:pt idx="65">
                  <c:v>69</c:v>
                </c:pt>
                <c:pt idx="66">
                  <c:v>69</c:v>
                </c:pt>
                <c:pt idx="67">
                  <c:v>69</c:v>
                </c:pt>
                <c:pt idx="68">
                  <c:v>69</c:v>
                </c:pt>
                <c:pt idx="69">
                  <c:v>69</c:v>
                </c:pt>
                <c:pt idx="70">
                  <c:v>69.099999999999994</c:v>
                </c:pt>
                <c:pt idx="71">
                  <c:v>69.099999999999994</c:v>
                </c:pt>
                <c:pt idx="72">
                  <c:v>69.099999999999994</c:v>
                </c:pt>
                <c:pt idx="73">
                  <c:v>69.099999999999994</c:v>
                </c:pt>
                <c:pt idx="74">
                  <c:v>69.099999999999994</c:v>
                </c:pt>
                <c:pt idx="75">
                  <c:v>69.099999999999994</c:v>
                </c:pt>
                <c:pt idx="76">
                  <c:v>69.099999999999994</c:v>
                </c:pt>
                <c:pt idx="77">
                  <c:v>69.2</c:v>
                </c:pt>
                <c:pt idx="78">
                  <c:v>69.2</c:v>
                </c:pt>
                <c:pt idx="79">
                  <c:v>69.2</c:v>
                </c:pt>
                <c:pt idx="80">
                  <c:v>69.2</c:v>
                </c:pt>
                <c:pt idx="81">
                  <c:v>69.2</c:v>
                </c:pt>
                <c:pt idx="82">
                  <c:v>69.2</c:v>
                </c:pt>
                <c:pt idx="83">
                  <c:v>69.2</c:v>
                </c:pt>
                <c:pt idx="84">
                  <c:v>69.2</c:v>
                </c:pt>
                <c:pt idx="85">
                  <c:v>69.3</c:v>
                </c:pt>
                <c:pt idx="86">
                  <c:v>69.3</c:v>
                </c:pt>
                <c:pt idx="87">
                  <c:v>69.3</c:v>
                </c:pt>
                <c:pt idx="88">
                  <c:v>69.3</c:v>
                </c:pt>
                <c:pt idx="89">
                  <c:v>69.3</c:v>
                </c:pt>
                <c:pt idx="90">
                  <c:v>69.3</c:v>
                </c:pt>
                <c:pt idx="91">
                  <c:v>69.3</c:v>
                </c:pt>
                <c:pt idx="92">
                  <c:v>69.400000000000006</c:v>
                </c:pt>
                <c:pt idx="93">
                  <c:v>69.400000000000006</c:v>
                </c:pt>
                <c:pt idx="94">
                  <c:v>69.400000000000006</c:v>
                </c:pt>
                <c:pt idx="95">
                  <c:v>69.400000000000006</c:v>
                </c:pt>
                <c:pt idx="96">
                  <c:v>69.400000000000006</c:v>
                </c:pt>
                <c:pt idx="97">
                  <c:v>69.400000000000006</c:v>
                </c:pt>
                <c:pt idx="98">
                  <c:v>69.400000000000006</c:v>
                </c:pt>
                <c:pt idx="99">
                  <c:v>69.5</c:v>
                </c:pt>
                <c:pt idx="100">
                  <c:v>69.5</c:v>
                </c:pt>
                <c:pt idx="101">
                  <c:v>69.5</c:v>
                </c:pt>
                <c:pt idx="102">
                  <c:v>69.5</c:v>
                </c:pt>
                <c:pt idx="103">
                  <c:v>69.5</c:v>
                </c:pt>
                <c:pt idx="104">
                  <c:v>69.5</c:v>
                </c:pt>
                <c:pt idx="105">
                  <c:v>69.5</c:v>
                </c:pt>
                <c:pt idx="106">
                  <c:v>69.599999999999994</c:v>
                </c:pt>
                <c:pt idx="107">
                  <c:v>69.599999999999994</c:v>
                </c:pt>
                <c:pt idx="108">
                  <c:v>69.599999999999994</c:v>
                </c:pt>
                <c:pt idx="109">
                  <c:v>69.599999999999994</c:v>
                </c:pt>
                <c:pt idx="110">
                  <c:v>69.599999999999994</c:v>
                </c:pt>
                <c:pt idx="111">
                  <c:v>69.599999999999994</c:v>
                </c:pt>
                <c:pt idx="112">
                  <c:v>69.599999999999994</c:v>
                </c:pt>
                <c:pt idx="113">
                  <c:v>69.599999999999994</c:v>
                </c:pt>
                <c:pt idx="114">
                  <c:v>69.7</c:v>
                </c:pt>
                <c:pt idx="115">
                  <c:v>69.7</c:v>
                </c:pt>
                <c:pt idx="116">
                  <c:v>69.7</c:v>
                </c:pt>
                <c:pt idx="117">
                  <c:v>69.7</c:v>
                </c:pt>
                <c:pt idx="118">
                  <c:v>69.7</c:v>
                </c:pt>
                <c:pt idx="119">
                  <c:v>69.7</c:v>
                </c:pt>
                <c:pt idx="120">
                  <c:v>69.7</c:v>
                </c:pt>
                <c:pt idx="121">
                  <c:v>69.7</c:v>
                </c:pt>
                <c:pt idx="122">
                  <c:v>69.8</c:v>
                </c:pt>
                <c:pt idx="123">
                  <c:v>69.8</c:v>
                </c:pt>
                <c:pt idx="124">
                  <c:v>69.8</c:v>
                </c:pt>
                <c:pt idx="125">
                  <c:v>69.8</c:v>
                </c:pt>
                <c:pt idx="126">
                  <c:v>69.8</c:v>
                </c:pt>
                <c:pt idx="127">
                  <c:v>69.8</c:v>
                </c:pt>
                <c:pt idx="128">
                  <c:v>69.8</c:v>
                </c:pt>
                <c:pt idx="129">
                  <c:v>69.900000000000006</c:v>
                </c:pt>
                <c:pt idx="130">
                  <c:v>69.900000000000006</c:v>
                </c:pt>
                <c:pt idx="131">
                  <c:v>69.900000000000006</c:v>
                </c:pt>
                <c:pt idx="132">
                  <c:v>69.900000000000006</c:v>
                </c:pt>
                <c:pt idx="133">
                  <c:v>69.900000000000006</c:v>
                </c:pt>
                <c:pt idx="134">
                  <c:v>69.900000000000006</c:v>
                </c:pt>
                <c:pt idx="135">
                  <c:v>69.900000000000006</c:v>
                </c:pt>
                <c:pt idx="136">
                  <c:v>70</c:v>
                </c:pt>
                <c:pt idx="137">
                  <c:v>70</c:v>
                </c:pt>
                <c:pt idx="138">
                  <c:v>70</c:v>
                </c:pt>
                <c:pt idx="139">
                  <c:v>70</c:v>
                </c:pt>
                <c:pt idx="140">
                  <c:v>70</c:v>
                </c:pt>
                <c:pt idx="141">
                  <c:v>70</c:v>
                </c:pt>
                <c:pt idx="142">
                  <c:v>70</c:v>
                </c:pt>
                <c:pt idx="143">
                  <c:v>70</c:v>
                </c:pt>
                <c:pt idx="144">
                  <c:v>70.099999999999994</c:v>
                </c:pt>
                <c:pt idx="145">
                  <c:v>70.099999999999994</c:v>
                </c:pt>
                <c:pt idx="146">
                  <c:v>70.099999999999994</c:v>
                </c:pt>
                <c:pt idx="147">
                  <c:v>70.099999999999994</c:v>
                </c:pt>
                <c:pt idx="148">
                  <c:v>70.099999999999994</c:v>
                </c:pt>
                <c:pt idx="149">
                  <c:v>70.099999999999994</c:v>
                </c:pt>
                <c:pt idx="150">
                  <c:v>70.099999999999994</c:v>
                </c:pt>
                <c:pt idx="151">
                  <c:v>70.2</c:v>
                </c:pt>
                <c:pt idx="152">
                  <c:v>70.2</c:v>
                </c:pt>
                <c:pt idx="153">
                  <c:v>70.2</c:v>
                </c:pt>
                <c:pt idx="154">
                  <c:v>70.2</c:v>
                </c:pt>
                <c:pt idx="155">
                  <c:v>70.2</c:v>
                </c:pt>
                <c:pt idx="156">
                  <c:v>70.2</c:v>
                </c:pt>
                <c:pt idx="157">
                  <c:v>70.2</c:v>
                </c:pt>
                <c:pt idx="158">
                  <c:v>70.3</c:v>
                </c:pt>
                <c:pt idx="159">
                  <c:v>70.3</c:v>
                </c:pt>
                <c:pt idx="160">
                  <c:v>70.3</c:v>
                </c:pt>
                <c:pt idx="161">
                  <c:v>70.3</c:v>
                </c:pt>
                <c:pt idx="162">
                  <c:v>70.3</c:v>
                </c:pt>
                <c:pt idx="163">
                  <c:v>70.3</c:v>
                </c:pt>
                <c:pt idx="164">
                  <c:v>70.3</c:v>
                </c:pt>
                <c:pt idx="165">
                  <c:v>70.400000000000006</c:v>
                </c:pt>
                <c:pt idx="166">
                  <c:v>70.400000000000006</c:v>
                </c:pt>
                <c:pt idx="167">
                  <c:v>70.400000000000006</c:v>
                </c:pt>
                <c:pt idx="168">
                  <c:v>70.400000000000006</c:v>
                </c:pt>
                <c:pt idx="169">
                  <c:v>70.400000000000006</c:v>
                </c:pt>
                <c:pt idx="170">
                  <c:v>70.400000000000006</c:v>
                </c:pt>
                <c:pt idx="171">
                  <c:v>70.400000000000006</c:v>
                </c:pt>
                <c:pt idx="172">
                  <c:v>70.5</c:v>
                </c:pt>
                <c:pt idx="173">
                  <c:v>70.5</c:v>
                </c:pt>
                <c:pt idx="174">
                  <c:v>70.5</c:v>
                </c:pt>
                <c:pt idx="175">
                  <c:v>70.5</c:v>
                </c:pt>
                <c:pt idx="176">
                  <c:v>70.5</c:v>
                </c:pt>
                <c:pt idx="177">
                  <c:v>70.5</c:v>
                </c:pt>
                <c:pt idx="178">
                  <c:v>70.5</c:v>
                </c:pt>
                <c:pt idx="179">
                  <c:v>70.599999999999994</c:v>
                </c:pt>
                <c:pt idx="180">
                  <c:v>70.599999999999994</c:v>
                </c:pt>
                <c:pt idx="181">
                  <c:v>70.599999999999994</c:v>
                </c:pt>
                <c:pt idx="182">
                  <c:v>70.599999999999994</c:v>
                </c:pt>
                <c:pt idx="183">
                  <c:v>70.599999999999994</c:v>
                </c:pt>
                <c:pt idx="184">
                  <c:v>70.599999999999994</c:v>
                </c:pt>
                <c:pt idx="185">
                  <c:v>70.599999999999994</c:v>
                </c:pt>
                <c:pt idx="186">
                  <c:v>70.7</c:v>
                </c:pt>
                <c:pt idx="187">
                  <c:v>70.7</c:v>
                </c:pt>
                <c:pt idx="188">
                  <c:v>70.7</c:v>
                </c:pt>
                <c:pt idx="189">
                  <c:v>70.7</c:v>
                </c:pt>
                <c:pt idx="190">
                  <c:v>70.7</c:v>
                </c:pt>
                <c:pt idx="191">
                  <c:v>70.7</c:v>
                </c:pt>
                <c:pt idx="192">
                  <c:v>70.7</c:v>
                </c:pt>
                <c:pt idx="193">
                  <c:v>70.8</c:v>
                </c:pt>
                <c:pt idx="194">
                  <c:v>70.8</c:v>
                </c:pt>
                <c:pt idx="195">
                  <c:v>70.8</c:v>
                </c:pt>
                <c:pt idx="196">
                  <c:v>70.8</c:v>
                </c:pt>
                <c:pt idx="197">
                  <c:v>70.8</c:v>
                </c:pt>
                <c:pt idx="198">
                  <c:v>70.8</c:v>
                </c:pt>
                <c:pt idx="199">
                  <c:v>70.8</c:v>
                </c:pt>
                <c:pt idx="200">
                  <c:v>70.900000000000006</c:v>
                </c:pt>
                <c:pt idx="201">
                  <c:v>70.900000000000006</c:v>
                </c:pt>
                <c:pt idx="202">
                  <c:v>70.900000000000006</c:v>
                </c:pt>
                <c:pt idx="203">
                  <c:v>70.900000000000006</c:v>
                </c:pt>
                <c:pt idx="204">
                  <c:v>70.900000000000006</c:v>
                </c:pt>
                <c:pt idx="205">
                  <c:v>70.900000000000006</c:v>
                </c:pt>
                <c:pt idx="206">
                  <c:v>70.900000000000006</c:v>
                </c:pt>
                <c:pt idx="207">
                  <c:v>71</c:v>
                </c:pt>
                <c:pt idx="208">
                  <c:v>71</c:v>
                </c:pt>
                <c:pt idx="209">
                  <c:v>71</c:v>
                </c:pt>
                <c:pt idx="210">
                  <c:v>71</c:v>
                </c:pt>
                <c:pt idx="211">
                  <c:v>71</c:v>
                </c:pt>
                <c:pt idx="212">
                  <c:v>71</c:v>
                </c:pt>
                <c:pt idx="213">
                  <c:v>71.099999999999994</c:v>
                </c:pt>
                <c:pt idx="214">
                  <c:v>71.099999999999994</c:v>
                </c:pt>
                <c:pt idx="215">
                  <c:v>71.099999999999994</c:v>
                </c:pt>
                <c:pt idx="216">
                  <c:v>71.099999999999994</c:v>
                </c:pt>
                <c:pt idx="217">
                  <c:v>71.099999999999994</c:v>
                </c:pt>
                <c:pt idx="218">
                  <c:v>71.099999999999994</c:v>
                </c:pt>
                <c:pt idx="219">
                  <c:v>71.099999999999994</c:v>
                </c:pt>
                <c:pt idx="220">
                  <c:v>71.2</c:v>
                </c:pt>
                <c:pt idx="221">
                  <c:v>71.2</c:v>
                </c:pt>
                <c:pt idx="222">
                  <c:v>71.2</c:v>
                </c:pt>
                <c:pt idx="223">
                  <c:v>71.2</c:v>
                </c:pt>
                <c:pt idx="224">
                  <c:v>71.2</c:v>
                </c:pt>
                <c:pt idx="225">
                  <c:v>71.2</c:v>
                </c:pt>
                <c:pt idx="226">
                  <c:v>71.2</c:v>
                </c:pt>
                <c:pt idx="227">
                  <c:v>71.3</c:v>
                </c:pt>
                <c:pt idx="228">
                  <c:v>71.3</c:v>
                </c:pt>
                <c:pt idx="229">
                  <c:v>71.3</c:v>
                </c:pt>
                <c:pt idx="230">
                  <c:v>71.3</c:v>
                </c:pt>
                <c:pt idx="231">
                  <c:v>71.3</c:v>
                </c:pt>
                <c:pt idx="232">
                  <c:v>71.3</c:v>
                </c:pt>
                <c:pt idx="233">
                  <c:v>71.3</c:v>
                </c:pt>
                <c:pt idx="234">
                  <c:v>71.400000000000006</c:v>
                </c:pt>
                <c:pt idx="235">
                  <c:v>71.400000000000006</c:v>
                </c:pt>
                <c:pt idx="236">
                  <c:v>71.400000000000006</c:v>
                </c:pt>
                <c:pt idx="237">
                  <c:v>71.400000000000006</c:v>
                </c:pt>
                <c:pt idx="238">
                  <c:v>71.400000000000006</c:v>
                </c:pt>
                <c:pt idx="239">
                  <c:v>71.400000000000006</c:v>
                </c:pt>
                <c:pt idx="240">
                  <c:v>71.400000000000006</c:v>
                </c:pt>
                <c:pt idx="241">
                  <c:v>71.5</c:v>
                </c:pt>
                <c:pt idx="242">
                  <c:v>71.5</c:v>
                </c:pt>
                <c:pt idx="243">
                  <c:v>71.5</c:v>
                </c:pt>
                <c:pt idx="244">
                  <c:v>71.5</c:v>
                </c:pt>
                <c:pt idx="245">
                  <c:v>71.5</c:v>
                </c:pt>
                <c:pt idx="246">
                  <c:v>71.5</c:v>
                </c:pt>
                <c:pt idx="247">
                  <c:v>71.5</c:v>
                </c:pt>
                <c:pt idx="248">
                  <c:v>71.599999999999994</c:v>
                </c:pt>
                <c:pt idx="249">
                  <c:v>71.599999999999994</c:v>
                </c:pt>
                <c:pt idx="250">
                  <c:v>71.599999999999994</c:v>
                </c:pt>
                <c:pt idx="251">
                  <c:v>71.599999999999994</c:v>
                </c:pt>
                <c:pt idx="252">
                  <c:v>71.599999999999994</c:v>
                </c:pt>
                <c:pt idx="253">
                  <c:v>71.599999999999994</c:v>
                </c:pt>
                <c:pt idx="254">
                  <c:v>71.599999999999994</c:v>
                </c:pt>
                <c:pt idx="255">
                  <c:v>71.7</c:v>
                </c:pt>
                <c:pt idx="256">
                  <c:v>71.7</c:v>
                </c:pt>
                <c:pt idx="257">
                  <c:v>71.7</c:v>
                </c:pt>
                <c:pt idx="258">
                  <c:v>71.7</c:v>
                </c:pt>
                <c:pt idx="259">
                  <c:v>71.7</c:v>
                </c:pt>
                <c:pt idx="260">
                  <c:v>71.7</c:v>
                </c:pt>
                <c:pt idx="261">
                  <c:v>71.7</c:v>
                </c:pt>
                <c:pt idx="262">
                  <c:v>71.7</c:v>
                </c:pt>
                <c:pt idx="263">
                  <c:v>71.8</c:v>
                </c:pt>
                <c:pt idx="264">
                  <c:v>71.8</c:v>
                </c:pt>
                <c:pt idx="265">
                  <c:v>71.8</c:v>
                </c:pt>
                <c:pt idx="266">
                  <c:v>71.8</c:v>
                </c:pt>
                <c:pt idx="267">
                  <c:v>71.8</c:v>
                </c:pt>
                <c:pt idx="268">
                  <c:v>71.8</c:v>
                </c:pt>
                <c:pt idx="269">
                  <c:v>71.8</c:v>
                </c:pt>
                <c:pt idx="270">
                  <c:v>71.900000000000006</c:v>
                </c:pt>
                <c:pt idx="271">
                  <c:v>71.900000000000006</c:v>
                </c:pt>
                <c:pt idx="272">
                  <c:v>71.900000000000006</c:v>
                </c:pt>
                <c:pt idx="273">
                  <c:v>71.900000000000006</c:v>
                </c:pt>
                <c:pt idx="274">
                  <c:v>71.900000000000006</c:v>
                </c:pt>
                <c:pt idx="275">
                  <c:v>71.900000000000006</c:v>
                </c:pt>
                <c:pt idx="276">
                  <c:v>71.900000000000006</c:v>
                </c:pt>
                <c:pt idx="277">
                  <c:v>72</c:v>
                </c:pt>
                <c:pt idx="278">
                  <c:v>72</c:v>
                </c:pt>
                <c:pt idx="279">
                  <c:v>72</c:v>
                </c:pt>
                <c:pt idx="280">
                  <c:v>72</c:v>
                </c:pt>
                <c:pt idx="281">
                  <c:v>72</c:v>
                </c:pt>
                <c:pt idx="282">
                  <c:v>72</c:v>
                </c:pt>
                <c:pt idx="283">
                  <c:v>72</c:v>
                </c:pt>
                <c:pt idx="284">
                  <c:v>72.099999999999994</c:v>
                </c:pt>
                <c:pt idx="285">
                  <c:v>72.099999999999994</c:v>
                </c:pt>
                <c:pt idx="286">
                  <c:v>72.099999999999994</c:v>
                </c:pt>
                <c:pt idx="287">
                  <c:v>72.099999999999994</c:v>
                </c:pt>
                <c:pt idx="288">
                  <c:v>72.099999999999994</c:v>
                </c:pt>
                <c:pt idx="289">
                  <c:v>72.099999999999994</c:v>
                </c:pt>
                <c:pt idx="290">
                  <c:v>72.2</c:v>
                </c:pt>
                <c:pt idx="291">
                  <c:v>72.2</c:v>
                </c:pt>
                <c:pt idx="292">
                  <c:v>72.2</c:v>
                </c:pt>
                <c:pt idx="293">
                  <c:v>72.2</c:v>
                </c:pt>
                <c:pt idx="294">
                  <c:v>72.2</c:v>
                </c:pt>
                <c:pt idx="295">
                  <c:v>72.2</c:v>
                </c:pt>
                <c:pt idx="296">
                  <c:v>72.2</c:v>
                </c:pt>
                <c:pt idx="297">
                  <c:v>72.3</c:v>
                </c:pt>
                <c:pt idx="298">
                  <c:v>72.3</c:v>
                </c:pt>
                <c:pt idx="299">
                  <c:v>72.3</c:v>
                </c:pt>
                <c:pt idx="300">
                  <c:v>72.3</c:v>
                </c:pt>
                <c:pt idx="301">
                  <c:v>72.3</c:v>
                </c:pt>
                <c:pt idx="302">
                  <c:v>72.3</c:v>
                </c:pt>
                <c:pt idx="303">
                  <c:v>72.3</c:v>
                </c:pt>
                <c:pt idx="304">
                  <c:v>72.400000000000006</c:v>
                </c:pt>
                <c:pt idx="305">
                  <c:v>72.400000000000006</c:v>
                </c:pt>
                <c:pt idx="306">
                  <c:v>72.400000000000006</c:v>
                </c:pt>
                <c:pt idx="307">
                  <c:v>72.400000000000006</c:v>
                </c:pt>
                <c:pt idx="308">
                  <c:v>72.400000000000006</c:v>
                </c:pt>
                <c:pt idx="309">
                  <c:v>72.400000000000006</c:v>
                </c:pt>
                <c:pt idx="310">
                  <c:v>72.400000000000006</c:v>
                </c:pt>
                <c:pt idx="311">
                  <c:v>72.5</c:v>
                </c:pt>
                <c:pt idx="312">
                  <c:v>72.5</c:v>
                </c:pt>
                <c:pt idx="313">
                  <c:v>72.5</c:v>
                </c:pt>
                <c:pt idx="314">
                  <c:v>72.5</c:v>
                </c:pt>
                <c:pt idx="315">
                  <c:v>72.5</c:v>
                </c:pt>
                <c:pt idx="316">
                  <c:v>72.5</c:v>
                </c:pt>
                <c:pt idx="317">
                  <c:v>72.5</c:v>
                </c:pt>
                <c:pt idx="318">
                  <c:v>72.599999999999994</c:v>
                </c:pt>
                <c:pt idx="319">
                  <c:v>72.599999999999994</c:v>
                </c:pt>
                <c:pt idx="320">
                  <c:v>72.599999999999994</c:v>
                </c:pt>
                <c:pt idx="321">
                  <c:v>72.599999999999994</c:v>
                </c:pt>
                <c:pt idx="322">
                  <c:v>72.599999999999994</c:v>
                </c:pt>
                <c:pt idx="323">
                  <c:v>72.599999999999994</c:v>
                </c:pt>
                <c:pt idx="324">
                  <c:v>72.599999999999994</c:v>
                </c:pt>
                <c:pt idx="325">
                  <c:v>72.7</c:v>
                </c:pt>
                <c:pt idx="326">
                  <c:v>72.7</c:v>
                </c:pt>
                <c:pt idx="327">
                  <c:v>72.7</c:v>
                </c:pt>
                <c:pt idx="328">
                  <c:v>72.7</c:v>
                </c:pt>
                <c:pt idx="329">
                  <c:v>72.7</c:v>
                </c:pt>
                <c:pt idx="330">
                  <c:v>72.7</c:v>
                </c:pt>
                <c:pt idx="331">
                  <c:v>72.7</c:v>
                </c:pt>
                <c:pt idx="332">
                  <c:v>72.8</c:v>
                </c:pt>
                <c:pt idx="333">
                  <c:v>72.8</c:v>
                </c:pt>
                <c:pt idx="334">
                  <c:v>72.8</c:v>
                </c:pt>
                <c:pt idx="335">
                  <c:v>72.8</c:v>
                </c:pt>
                <c:pt idx="336">
                  <c:v>72.8</c:v>
                </c:pt>
                <c:pt idx="337">
                  <c:v>72.8</c:v>
                </c:pt>
                <c:pt idx="338">
                  <c:v>72.8</c:v>
                </c:pt>
                <c:pt idx="339">
                  <c:v>72.900000000000006</c:v>
                </c:pt>
                <c:pt idx="340">
                  <c:v>72.900000000000006</c:v>
                </c:pt>
                <c:pt idx="341">
                  <c:v>72.900000000000006</c:v>
                </c:pt>
                <c:pt idx="342">
                  <c:v>72.900000000000006</c:v>
                </c:pt>
                <c:pt idx="343">
                  <c:v>72.900000000000006</c:v>
                </c:pt>
                <c:pt idx="344">
                  <c:v>72.900000000000006</c:v>
                </c:pt>
                <c:pt idx="345">
                  <c:v>73</c:v>
                </c:pt>
                <c:pt idx="346">
                  <c:v>73</c:v>
                </c:pt>
                <c:pt idx="347">
                  <c:v>73</c:v>
                </c:pt>
                <c:pt idx="348">
                  <c:v>73</c:v>
                </c:pt>
                <c:pt idx="349">
                  <c:v>73</c:v>
                </c:pt>
                <c:pt idx="350">
                  <c:v>73</c:v>
                </c:pt>
                <c:pt idx="351">
                  <c:v>73</c:v>
                </c:pt>
                <c:pt idx="352">
                  <c:v>73.099999999999994</c:v>
                </c:pt>
                <c:pt idx="353">
                  <c:v>73.099999999999994</c:v>
                </c:pt>
                <c:pt idx="354">
                  <c:v>73.099999999999994</c:v>
                </c:pt>
                <c:pt idx="355">
                  <c:v>73.099999999999994</c:v>
                </c:pt>
                <c:pt idx="356">
                  <c:v>73.099999999999994</c:v>
                </c:pt>
                <c:pt idx="357">
                  <c:v>73.099999999999994</c:v>
                </c:pt>
                <c:pt idx="358">
                  <c:v>73.099999999999994</c:v>
                </c:pt>
                <c:pt idx="359">
                  <c:v>73.2</c:v>
                </c:pt>
                <c:pt idx="360">
                  <c:v>73.2</c:v>
                </c:pt>
                <c:pt idx="361">
                  <c:v>73.2</c:v>
                </c:pt>
                <c:pt idx="362">
                  <c:v>73.2</c:v>
                </c:pt>
                <c:pt idx="363">
                  <c:v>73.2</c:v>
                </c:pt>
                <c:pt idx="364">
                  <c:v>73.2</c:v>
                </c:pt>
                <c:pt idx="365">
                  <c:v>73.3</c:v>
                </c:pt>
                <c:pt idx="366">
                  <c:v>73.3</c:v>
                </c:pt>
                <c:pt idx="367">
                  <c:v>73.3</c:v>
                </c:pt>
                <c:pt idx="368">
                  <c:v>73.3</c:v>
                </c:pt>
                <c:pt idx="369">
                  <c:v>73.3</c:v>
                </c:pt>
                <c:pt idx="370">
                  <c:v>73.3</c:v>
                </c:pt>
                <c:pt idx="371">
                  <c:v>73.3</c:v>
                </c:pt>
                <c:pt idx="372">
                  <c:v>73.400000000000006</c:v>
                </c:pt>
                <c:pt idx="373">
                  <c:v>73.400000000000006</c:v>
                </c:pt>
                <c:pt idx="374">
                  <c:v>73.400000000000006</c:v>
                </c:pt>
                <c:pt idx="375">
                  <c:v>73.400000000000006</c:v>
                </c:pt>
                <c:pt idx="376">
                  <c:v>73.400000000000006</c:v>
                </c:pt>
                <c:pt idx="377">
                  <c:v>73.400000000000006</c:v>
                </c:pt>
                <c:pt idx="378">
                  <c:v>73.400000000000006</c:v>
                </c:pt>
                <c:pt idx="379">
                  <c:v>73.5</c:v>
                </c:pt>
                <c:pt idx="380">
                  <c:v>73.5</c:v>
                </c:pt>
                <c:pt idx="381">
                  <c:v>73.5</c:v>
                </c:pt>
                <c:pt idx="382">
                  <c:v>73.5</c:v>
                </c:pt>
                <c:pt idx="383">
                  <c:v>73.5</c:v>
                </c:pt>
                <c:pt idx="384">
                  <c:v>73.5</c:v>
                </c:pt>
                <c:pt idx="385">
                  <c:v>73.5</c:v>
                </c:pt>
                <c:pt idx="386">
                  <c:v>73.599999999999994</c:v>
                </c:pt>
                <c:pt idx="387">
                  <c:v>73.599999999999994</c:v>
                </c:pt>
                <c:pt idx="388">
                  <c:v>73.599999999999994</c:v>
                </c:pt>
                <c:pt idx="389">
                  <c:v>73.599999999999994</c:v>
                </c:pt>
                <c:pt idx="390">
                  <c:v>73.599999999999994</c:v>
                </c:pt>
                <c:pt idx="391">
                  <c:v>73.599999999999994</c:v>
                </c:pt>
                <c:pt idx="392">
                  <c:v>73.7</c:v>
                </c:pt>
                <c:pt idx="393">
                  <c:v>73.7</c:v>
                </c:pt>
                <c:pt idx="394">
                  <c:v>73.7</c:v>
                </c:pt>
                <c:pt idx="395">
                  <c:v>73.7</c:v>
                </c:pt>
                <c:pt idx="396">
                  <c:v>73.7</c:v>
                </c:pt>
                <c:pt idx="397">
                  <c:v>73.7</c:v>
                </c:pt>
                <c:pt idx="398">
                  <c:v>73.7</c:v>
                </c:pt>
                <c:pt idx="399">
                  <c:v>73.8</c:v>
                </c:pt>
                <c:pt idx="400">
                  <c:v>73.8</c:v>
                </c:pt>
                <c:pt idx="401">
                  <c:v>73.8</c:v>
                </c:pt>
                <c:pt idx="402">
                  <c:v>73.8</c:v>
                </c:pt>
                <c:pt idx="403">
                  <c:v>73.8</c:v>
                </c:pt>
                <c:pt idx="404">
                  <c:v>73.8</c:v>
                </c:pt>
                <c:pt idx="405">
                  <c:v>73.8</c:v>
                </c:pt>
                <c:pt idx="406">
                  <c:v>73.8</c:v>
                </c:pt>
                <c:pt idx="407">
                  <c:v>73.900000000000006</c:v>
                </c:pt>
                <c:pt idx="408">
                  <c:v>73.900000000000006</c:v>
                </c:pt>
                <c:pt idx="409">
                  <c:v>73.900000000000006</c:v>
                </c:pt>
                <c:pt idx="410">
                  <c:v>73.900000000000006</c:v>
                </c:pt>
                <c:pt idx="411">
                  <c:v>73.900000000000006</c:v>
                </c:pt>
                <c:pt idx="412">
                  <c:v>73.900000000000006</c:v>
                </c:pt>
                <c:pt idx="413">
                  <c:v>73.900000000000006</c:v>
                </c:pt>
                <c:pt idx="414">
                  <c:v>74</c:v>
                </c:pt>
                <c:pt idx="415">
                  <c:v>74</c:v>
                </c:pt>
                <c:pt idx="416">
                  <c:v>74</c:v>
                </c:pt>
                <c:pt idx="417">
                  <c:v>74</c:v>
                </c:pt>
                <c:pt idx="418">
                  <c:v>74</c:v>
                </c:pt>
                <c:pt idx="419">
                  <c:v>74</c:v>
                </c:pt>
                <c:pt idx="420">
                  <c:v>74</c:v>
                </c:pt>
                <c:pt idx="421">
                  <c:v>74.099999999999994</c:v>
                </c:pt>
                <c:pt idx="422">
                  <c:v>74.099999999999994</c:v>
                </c:pt>
                <c:pt idx="423">
                  <c:v>74.099999999999994</c:v>
                </c:pt>
                <c:pt idx="424">
                  <c:v>74.099999999999994</c:v>
                </c:pt>
                <c:pt idx="425">
                  <c:v>74.099999999999994</c:v>
                </c:pt>
                <c:pt idx="426">
                  <c:v>74.099999999999994</c:v>
                </c:pt>
                <c:pt idx="427">
                  <c:v>74.2</c:v>
                </c:pt>
                <c:pt idx="428">
                  <c:v>74.2</c:v>
                </c:pt>
                <c:pt idx="429">
                  <c:v>74.2</c:v>
                </c:pt>
                <c:pt idx="430">
                  <c:v>74.2</c:v>
                </c:pt>
                <c:pt idx="431">
                  <c:v>74.2</c:v>
                </c:pt>
                <c:pt idx="432">
                  <c:v>74.2</c:v>
                </c:pt>
                <c:pt idx="433">
                  <c:v>74.2</c:v>
                </c:pt>
                <c:pt idx="434">
                  <c:v>74.3</c:v>
                </c:pt>
                <c:pt idx="435">
                  <c:v>74.3</c:v>
                </c:pt>
                <c:pt idx="436">
                  <c:v>74.3</c:v>
                </c:pt>
                <c:pt idx="437">
                  <c:v>74.3</c:v>
                </c:pt>
                <c:pt idx="438">
                  <c:v>74.3</c:v>
                </c:pt>
                <c:pt idx="439">
                  <c:v>74.3</c:v>
                </c:pt>
                <c:pt idx="440">
                  <c:v>74.3</c:v>
                </c:pt>
                <c:pt idx="441">
                  <c:v>74.400000000000006</c:v>
                </c:pt>
                <c:pt idx="442">
                  <c:v>74.400000000000006</c:v>
                </c:pt>
                <c:pt idx="443">
                  <c:v>74.400000000000006</c:v>
                </c:pt>
                <c:pt idx="444">
                  <c:v>74.400000000000006</c:v>
                </c:pt>
                <c:pt idx="445">
                  <c:v>74.400000000000006</c:v>
                </c:pt>
                <c:pt idx="446">
                  <c:v>74.400000000000006</c:v>
                </c:pt>
                <c:pt idx="447">
                  <c:v>74.400000000000006</c:v>
                </c:pt>
                <c:pt idx="448">
                  <c:v>74.5</c:v>
                </c:pt>
                <c:pt idx="449">
                  <c:v>74.5</c:v>
                </c:pt>
                <c:pt idx="450">
                  <c:v>74.5</c:v>
                </c:pt>
                <c:pt idx="451">
                  <c:v>74.5</c:v>
                </c:pt>
                <c:pt idx="452">
                  <c:v>74.5</c:v>
                </c:pt>
                <c:pt idx="453">
                  <c:v>74.5</c:v>
                </c:pt>
                <c:pt idx="454">
                  <c:v>74.599999999999994</c:v>
                </c:pt>
                <c:pt idx="455">
                  <c:v>74.599999999999994</c:v>
                </c:pt>
                <c:pt idx="456">
                  <c:v>74.599999999999994</c:v>
                </c:pt>
                <c:pt idx="457">
                  <c:v>74.599999999999994</c:v>
                </c:pt>
                <c:pt idx="458">
                  <c:v>74.599999999999994</c:v>
                </c:pt>
                <c:pt idx="459">
                  <c:v>74.599999999999994</c:v>
                </c:pt>
                <c:pt idx="460">
                  <c:v>74.599999999999994</c:v>
                </c:pt>
                <c:pt idx="461">
                  <c:v>74.7</c:v>
                </c:pt>
                <c:pt idx="462">
                  <c:v>74.7</c:v>
                </c:pt>
                <c:pt idx="463">
                  <c:v>74.7</c:v>
                </c:pt>
                <c:pt idx="464">
                  <c:v>74.7</c:v>
                </c:pt>
                <c:pt idx="465">
                  <c:v>74.7</c:v>
                </c:pt>
                <c:pt idx="466">
                  <c:v>74.7</c:v>
                </c:pt>
                <c:pt idx="467">
                  <c:v>74.7</c:v>
                </c:pt>
                <c:pt idx="468">
                  <c:v>74.8</c:v>
                </c:pt>
                <c:pt idx="469">
                  <c:v>74.8</c:v>
                </c:pt>
                <c:pt idx="470">
                  <c:v>74.8</c:v>
                </c:pt>
                <c:pt idx="471">
                  <c:v>74.8</c:v>
                </c:pt>
                <c:pt idx="472">
                  <c:v>74.8</c:v>
                </c:pt>
                <c:pt idx="473">
                  <c:v>74.8</c:v>
                </c:pt>
                <c:pt idx="474">
                  <c:v>74.8</c:v>
                </c:pt>
                <c:pt idx="475">
                  <c:v>74.900000000000006</c:v>
                </c:pt>
                <c:pt idx="476">
                  <c:v>74.900000000000006</c:v>
                </c:pt>
                <c:pt idx="477">
                  <c:v>74.900000000000006</c:v>
                </c:pt>
                <c:pt idx="478">
                  <c:v>74.900000000000006</c:v>
                </c:pt>
                <c:pt idx="479">
                  <c:v>74.900000000000006</c:v>
                </c:pt>
                <c:pt idx="480">
                  <c:v>74.900000000000006</c:v>
                </c:pt>
                <c:pt idx="481">
                  <c:v>75</c:v>
                </c:pt>
                <c:pt idx="482">
                  <c:v>75</c:v>
                </c:pt>
                <c:pt idx="483">
                  <c:v>75</c:v>
                </c:pt>
                <c:pt idx="484">
                  <c:v>75</c:v>
                </c:pt>
                <c:pt idx="485">
                  <c:v>75</c:v>
                </c:pt>
                <c:pt idx="486">
                  <c:v>75</c:v>
                </c:pt>
                <c:pt idx="487">
                  <c:v>75</c:v>
                </c:pt>
                <c:pt idx="488">
                  <c:v>75.099999999999994</c:v>
                </c:pt>
                <c:pt idx="489">
                  <c:v>75.099999999999994</c:v>
                </c:pt>
                <c:pt idx="490">
                  <c:v>75.099999999999994</c:v>
                </c:pt>
                <c:pt idx="491">
                  <c:v>75.099999999999994</c:v>
                </c:pt>
                <c:pt idx="492">
                  <c:v>75.099999999999994</c:v>
                </c:pt>
                <c:pt idx="493">
                  <c:v>75.099999999999994</c:v>
                </c:pt>
                <c:pt idx="494">
                  <c:v>75.099999999999994</c:v>
                </c:pt>
                <c:pt idx="495">
                  <c:v>75.2</c:v>
                </c:pt>
                <c:pt idx="496">
                  <c:v>75.2</c:v>
                </c:pt>
                <c:pt idx="497">
                  <c:v>75.2</c:v>
                </c:pt>
                <c:pt idx="498">
                  <c:v>75.2</c:v>
                </c:pt>
                <c:pt idx="499">
                  <c:v>75.2</c:v>
                </c:pt>
                <c:pt idx="500">
                  <c:v>75.2</c:v>
                </c:pt>
                <c:pt idx="501">
                  <c:v>75.3</c:v>
                </c:pt>
                <c:pt idx="502">
                  <c:v>75.3</c:v>
                </c:pt>
                <c:pt idx="503">
                  <c:v>75.3</c:v>
                </c:pt>
                <c:pt idx="504">
                  <c:v>75.3</c:v>
                </c:pt>
                <c:pt idx="505">
                  <c:v>75.3</c:v>
                </c:pt>
                <c:pt idx="506">
                  <c:v>75.3</c:v>
                </c:pt>
                <c:pt idx="507">
                  <c:v>75.3</c:v>
                </c:pt>
                <c:pt idx="508">
                  <c:v>75.400000000000006</c:v>
                </c:pt>
                <c:pt idx="509">
                  <c:v>75.400000000000006</c:v>
                </c:pt>
                <c:pt idx="510">
                  <c:v>75.400000000000006</c:v>
                </c:pt>
                <c:pt idx="511">
                  <c:v>75.400000000000006</c:v>
                </c:pt>
                <c:pt idx="512">
                  <c:v>75.400000000000006</c:v>
                </c:pt>
                <c:pt idx="513">
                  <c:v>75.400000000000006</c:v>
                </c:pt>
                <c:pt idx="514">
                  <c:v>75.400000000000006</c:v>
                </c:pt>
                <c:pt idx="515">
                  <c:v>75.5</c:v>
                </c:pt>
                <c:pt idx="516">
                  <c:v>75.5</c:v>
                </c:pt>
                <c:pt idx="517">
                  <c:v>75.5</c:v>
                </c:pt>
                <c:pt idx="518">
                  <c:v>75.5</c:v>
                </c:pt>
                <c:pt idx="519">
                  <c:v>75.5</c:v>
                </c:pt>
                <c:pt idx="520">
                  <c:v>75.5</c:v>
                </c:pt>
                <c:pt idx="521">
                  <c:v>75.5</c:v>
                </c:pt>
                <c:pt idx="522">
                  <c:v>75.599999999999994</c:v>
                </c:pt>
                <c:pt idx="523">
                  <c:v>75.599999999999994</c:v>
                </c:pt>
                <c:pt idx="524">
                  <c:v>75.599999999999994</c:v>
                </c:pt>
                <c:pt idx="525">
                  <c:v>75.599999999999994</c:v>
                </c:pt>
                <c:pt idx="526">
                  <c:v>75.599999999999994</c:v>
                </c:pt>
                <c:pt idx="527">
                  <c:v>75.599999999999994</c:v>
                </c:pt>
                <c:pt idx="528">
                  <c:v>75.599999999999994</c:v>
                </c:pt>
                <c:pt idx="529">
                  <c:v>75.7</c:v>
                </c:pt>
                <c:pt idx="530">
                  <c:v>75.7</c:v>
                </c:pt>
                <c:pt idx="531">
                  <c:v>75.7</c:v>
                </c:pt>
                <c:pt idx="532">
                  <c:v>75.7</c:v>
                </c:pt>
                <c:pt idx="533">
                  <c:v>75.7</c:v>
                </c:pt>
                <c:pt idx="534">
                  <c:v>75.7</c:v>
                </c:pt>
                <c:pt idx="535">
                  <c:v>75.8</c:v>
                </c:pt>
                <c:pt idx="536">
                  <c:v>75.8</c:v>
                </c:pt>
                <c:pt idx="537">
                  <c:v>75.8</c:v>
                </c:pt>
                <c:pt idx="538">
                  <c:v>75.8</c:v>
                </c:pt>
                <c:pt idx="539">
                  <c:v>75.8</c:v>
                </c:pt>
                <c:pt idx="540">
                  <c:v>75.8</c:v>
                </c:pt>
                <c:pt idx="541">
                  <c:v>75.8</c:v>
                </c:pt>
                <c:pt idx="542">
                  <c:v>75.900000000000006</c:v>
                </c:pt>
                <c:pt idx="543">
                  <c:v>75.900000000000006</c:v>
                </c:pt>
                <c:pt idx="544">
                  <c:v>75.900000000000006</c:v>
                </c:pt>
                <c:pt idx="545">
                  <c:v>75.900000000000006</c:v>
                </c:pt>
                <c:pt idx="546">
                  <c:v>75.900000000000006</c:v>
                </c:pt>
                <c:pt idx="547">
                  <c:v>75.900000000000006</c:v>
                </c:pt>
                <c:pt idx="548">
                  <c:v>75.900000000000006</c:v>
                </c:pt>
                <c:pt idx="549">
                  <c:v>76</c:v>
                </c:pt>
                <c:pt idx="550">
                  <c:v>76</c:v>
                </c:pt>
                <c:pt idx="551">
                  <c:v>76</c:v>
                </c:pt>
                <c:pt idx="552">
                  <c:v>76</c:v>
                </c:pt>
                <c:pt idx="553">
                  <c:v>76</c:v>
                </c:pt>
                <c:pt idx="554">
                  <c:v>76</c:v>
                </c:pt>
                <c:pt idx="555">
                  <c:v>76</c:v>
                </c:pt>
                <c:pt idx="556">
                  <c:v>76.099999999999994</c:v>
                </c:pt>
                <c:pt idx="557">
                  <c:v>76.099999999999994</c:v>
                </c:pt>
                <c:pt idx="558">
                  <c:v>76.099999999999994</c:v>
                </c:pt>
                <c:pt idx="559">
                  <c:v>76.099999999999994</c:v>
                </c:pt>
                <c:pt idx="560">
                  <c:v>76.099999999999994</c:v>
                </c:pt>
                <c:pt idx="561">
                  <c:v>76.099999999999994</c:v>
                </c:pt>
                <c:pt idx="562">
                  <c:v>76.099999999999994</c:v>
                </c:pt>
                <c:pt idx="563">
                  <c:v>76.2</c:v>
                </c:pt>
                <c:pt idx="564">
                  <c:v>76.2</c:v>
                </c:pt>
                <c:pt idx="565">
                  <c:v>76.2</c:v>
                </c:pt>
                <c:pt idx="566">
                  <c:v>76.2</c:v>
                </c:pt>
                <c:pt idx="567">
                  <c:v>76.2</c:v>
                </c:pt>
                <c:pt idx="568">
                  <c:v>76.2</c:v>
                </c:pt>
                <c:pt idx="569">
                  <c:v>76.3</c:v>
                </c:pt>
                <c:pt idx="570">
                  <c:v>76.3</c:v>
                </c:pt>
                <c:pt idx="571">
                  <c:v>76.3</c:v>
                </c:pt>
                <c:pt idx="572">
                  <c:v>76.3</c:v>
                </c:pt>
                <c:pt idx="573">
                  <c:v>76.3</c:v>
                </c:pt>
                <c:pt idx="574">
                  <c:v>76.3</c:v>
                </c:pt>
                <c:pt idx="575">
                  <c:v>76.3</c:v>
                </c:pt>
                <c:pt idx="576">
                  <c:v>76.400000000000006</c:v>
                </c:pt>
                <c:pt idx="577">
                  <c:v>76.400000000000006</c:v>
                </c:pt>
                <c:pt idx="578">
                  <c:v>76.400000000000006</c:v>
                </c:pt>
                <c:pt idx="579">
                  <c:v>76.400000000000006</c:v>
                </c:pt>
                <c:pt idx="580">
                  <c:v>76.400000000000006</c:v>
                </c:pt>
                <c:pt idx="581">
                  <c:v>76.400000000000006</c:v>
                </c:pt>
                <c:pt idx="582">
                  <c:v>76.5</c:v>
                </c:pt>
                <c:pt idx="583">
                  <c:v>76.5</c:v>
                </c:pt>
                <c:pt idx="584">
                  <c:v>76.5</c:v>
                </c:pt>
                <c:pt idx="585">
                  <c:v>76.5</c:v>
                </c:pt>
                <c:pt idx="586">
                  <c:v>76.5</c:v>
                </c:pt>
                <c:pt idx="587">
                  <c:v>76.5</c:v>
                </c:pt>
                <c:pt idx="588">
                  <c:v>76.5</c:v>
                </c:pt>
                <c:pt idx="589">
                  <c:v>76.599999999999994</c:v>
                </c:pt>
                <c:pt idx="590">
                  <c:v>76.599999999999994</c:v>
                </c:pt>
                <c:pt idx="591">
                  <c:v>76.599999999999994</c:v>
                </c:pt>
                <c:pt idx="592">
                  <c:v>76.599999999999994</c:v>
                </c:pt>
                <c:pt idx="593">
                  <c:v>76.599999999999994</c:v>
                </c:pt>
                <c:pt idx="594">
                  <c:v>76.599999999999994</c:v>
                </c:pt>
                <c:pt idx="595">
                  <c:v>76.599999999999994</c:v>
                </c:pt>
                <c:pt idx="596">
                  <c:v>76.7</c:v>
                </c:pt>
                <c:pt idx="597">
                  <c:v>76.7</c:v>
                </c:pt>
                <c:pt idx="598">
                  <c:v>76.7</c:v>
                </c:pt>
                <c:pt idx="599">
                  <c:v>76.7</c:v>
                </c:pt>
                <c:pt idx="600">
                  <c:v>76.7</c:v>
                </c:pt>
                <c:pt idx="601">
                  <c:v>76.7</c:v>
                </c:pt>
                <c:pt idx="602">
                  <c:v>76.8</c:v>
                </c:pt>
                <c:pt idx="603">
                  <c:v>76.8</c:v>
                </c:pt>
                <c:pt idx="604">
                  <c:v>76.8</c:v>
                </c:pt>
                <c:pt idx="605">
                  <c:v>76.8</c:v>
                </c:pt>
                <c:pt idx="606">
                  <c:v>76.8</c:v>
                </c:pt>
                <c:pt idx="607">
                  <c:v>76.8</c:v>
                </c:pt>
                <c:pt idx="608">
                  <c:v>76.8</c:v>
                </c:pt>
                <c:pt idx="609">
                  <c:v>76.900000000000006</c:v>
                </c:pt>
                <c:pt idx="610">
                  <c:v>76.900000000000006</c:v>
                </c:pt>
                <c:pt idx="611">
                  <c:v>76.900000000000006</c:v>
                </c:pt>
                <c:pt idx="612">
                  <c:v>76.900000000000006</c:v>
                </c:pt>
                <c:pt idx="613">
                  <c:v>76.900000000000006</c:v>
                </c:pt>
                <c:pt idx="614">
                  <c:v>76.900000000000006</c:v>
                </c:pt>
                <c:pt idx="615">
                  <c:v>77</c:v>
                </c:pt>
                <c:pt idx="616">
                  <c:v>77</c:v>
                </c:pt>
                <c:pt idx="617">
                  <c:v>77</c:v>
                </c:pt>
                <c:pt idx="618">
                  <c:v>77</c:v>
                </c:pt>
                <c:pt idx="619">
                  <c:v>77</c:v>
                </c:pt>
                <c:pt idx="620">
                  <c:v>77</c:v>
                </c:pt>
                <c:pt idx="621">
                  <c:v>77</c:v>
                </c:pt>
                <c:pt idx="622">
                  <c:v>77.099999999999994</c:v>
                </c:pt>
                <c:pt idx="623">
                  <c:v>77.099999999999994</c:v>
                </c:pt>
                <c:pt idx="624">
                  <c:v>77.099999999999994</c:v>
                </c:pt>
                <c:pt idx="625">
                  <c:v>77.099999999999994</c:v>
                </c:pt>
                <c:pt idx="626">
                  <c:v>77.099999999999994</c:v>
                </c:pt>
                <c:pt idx="627">
                  <c:v>77.099999999999994</c:v>
                </c:pt>
                <c:pt idx="628">
                  <c:v>77.2</c:v>
                </c:pt>
                <c:pt idx="629">
                  <c:v>77.2</c:v>
                </c:pt>
                <c:pt idx="630">
                  <c:v>77.2</c:v>
                </c:pt>
                <c:pt idx="631">
                  <c:v>77.2</c:v>
                </c:pt>
                <c:pt idx="632">
                  <c:v>77.2</c:v>
                </c:pt>
                <c:pt idx="633">
                  <c:v>77.2</c:v>
                </c:pt>
                <c:pt idx="634">
                  <c:v>77.2</c:v>
                </c:pt>
                <c:pt idx="635">
                  <c:v>77.3</c:v>
                </c:pt>
                <c:pt idx="636">
                  <c:v>77.3</c:v>
                </c:pt>
                <c:pt idx="637">
                  <c:v>77.3</c:v>
                </c:pt>
                <c:pt idx="638">
                  <c:v>77.3</c:v>
                </c:pt>
                <c:pt idx="639">
                  <c:v>77.3</c:v>
                </c:pt>
                <c:pt idx="640">
                  <c:v>77.3</c:v>
                </c:pt>
                <c:pt idx="641">
                  <c:v>77.400000000000006</c:v>
                </c:pt>
                <c:pt idx="642">
                  <c:v>77.400000000000006</c:v>
                </c:pt>
                <c:pt idx="643">
                  <c:v>77.400000000000006</c:v>
                </c:pt>
                <c:pt idx="644">
                  <c:v>77.400000000000006</c:v>
                </c:pt>
                <c:pt idx="645">
                  <c:v>77.400000000000006</c:v>
                </c:pt>
                <c:pt idx="646">
                  <c:v>77.400000000000006</c:v>
                </c:pt>
                <c:pt idx="647">
                  <c:v>77.400000000000006</c:v>
                </c:pt>
                <c:pt idx="648">
                  <c:v>77.5</c:v>
                </c:pt>
                <c:pt idx="649">
                  <c:v>77.5</c:v>
                </c:pt>
                <c:pt idx="650">
                  <c:v>77.5</c:v>
                </c:pt>
                <c:pt idx="651">
                  <c:v>77.5</c:v>
                </c:pt>
                <c:pt idx="652">
                  <c:v>77.5</c:v>
                </c:pt>
                <c:pt idx="653">
                  <c:v>77.5</c:v>
                </c:pt>
                <c:pt idx="654">
                  <c:v>77.599999999999994</c:v>
                </c:pt>
                <c:pt idx="655">
                  <c:v>77.599999999999994</c:v>
                </c:pt>
                <c:pt idx="656">
                  <c:v>77.599999999999994</c:v>
                </c:pt>
                <c:pt idx="657">
                  <c:v>77.599999999999994</c:v>
                </c:pt>
                <c:pt idx="658">
                  <c:v>77.599999999999994</c:v>
                </c:pt>
                <c:pt idx="659">
                  <c:v>77.599999999999994</c:v>
                </c:pt>
                <c:pt idx="660">
                  <c:v>77.599999999999994</c:v>
                </c:pt>
                <c:pt idx="661">
                  <c:v>77.7</c:v>
                </c:pt>
                <c:pt idx="662">
                  <c:v>77.7</c:v>
                </c:pt>
                <c:pt idx="663">
                  <c:v>77.7</c:v>
                </c:pt>
                <c:pt idx="664">
                  <c:v>77.7</c:v>
                </c:pt>
                <c:pt idx="665">
                  <c:v>77.7</c:v>
                </c:pt>
                <c:pt idx="666">
                  <c:v>77.7</c:v>
                </c:pt>
                <c:pt idx="667">
                  <c:v>77.7</c:v>
                </c:pt>
                <c:pt idx="668">
                  <c:v>77.8</c:v>
                </c:pt>
                <c:pt idx="669">
                  <c:v>77.8</c:v>
                </c:pt>
                <c:pt idx="670">
                  <c:v>77.8</c:v>
                </c:pt>
                <c:pt idx="671">
                  <c:v>77.8</c:v>
                </c:pt>
                <c:pt idx="672">
                  <c:v>77.8</c:v>
                </c:pt>
                <c:pt idx="673">
                  <c:v>77.8</c:v>
                </c:pt>
                <c:pt idx="674">
                  <c:v>77.900000000000006</c:v>
                </c:pt>
                <c:pt idx="675">
                  <c:v>77.900000000000006</c:v>
                </c:pt>
                <c:pt idx="676">
                  <c:v>77.900000000000006</c:v>
                </c:pt>
                <c:pt idx="677">
                  <c:v>77.900000000000006</c:v>
                </c:pt>
                <c:pt idx="678">
                  <c:v>77.900000000000006</c:v>
                </c:pt>
                <c:pt idx="679">
                  <c:v>77.900000000000006</c:v>
                </c:pt>
                <c:pt idx="680">
                  <c:v>77.900000000000006</c:v>
                </c:pt>
                <c:pt idx="681">
                  <c:v>78</c:v>
                </c:pt>
                <c:pt idx="682">
                  <c:v>78</c:v>
                </c:pt>
                <c:pt idx="683">
                  <c:v>78</c:v>
                </c:pt>
                <c:pt idx="684">
                  <c:v>78</c:v>
                </c:pt>
                <c:pt idx="685">
                  <c:v>78</c:v>
                </c:pt>
                <c:pt idx="686">
                  <c:v>78</c:v>
                </c:pt>
                <c:pt idx="687">
                  <c:v>78</c:v>
                </c:pt>
                <c:pt idx="688">
                  <c:v>78</c:v>
                </c:pt>
                <c:pt idx="689">
                  <c:v>78.099999999999994</c:v>
                </c:pt>
                <c:pt idx="690">
                  <c:v>78.099999999999994</c:v>
                </c:pt>
                <c:pt idx="691">
                  <c:v>78.099999999999994</c:v>
                </c:pt>
                <c:pt idx="692">
                  <c:v>78.099999999999994</c:v>
                </c:pt>
                <c:pt idx="693">
                  <c:v>78.099999999999994</c:v>
                </c:pt>
                <c:pt idx="694">
                  <c:v>78.099999999999994</c:v>
                </c:pt>
                <c:pt idx="695">
                  <c:v>78.2</c:v>
                </c:pt>
                <c:pt idx="696">
                  <c:v>78.2</c:v>
                </c:pt>
                <c:pt idx="697">
                  <c:v>78.2</c:v>
                </c:pt>
                <c:pt idx="698">
                  <c:v>78.2</c:v>
                </c:pt>
                <c:pt idx="699">
                  <c:v>78.2</c:v>
                </c:pt>
                <c:pt idx="700">
                  <c:v>78.2</c:v>
                </c:pt>
                <c:pt idx="701">
                  <c:v>78.2</c:v>
                </c:pt>
                <c:pt idx="702">
                  <c:v>78.3</c:v>
                </c:pt>
                <c:pt idx="703">
                  <c:v>78.3</c:v>
                </c:pt>
                <c:pt idx="704">
                  <c:v>78.3</c:v>
                </c:pt>
                <c:pt idx="705">
                  <c:v>78.3</c:v>
                </c:pt>
                <c:pt idx="706">
                  <c:v>78.3</c:v>
                </c:pt>
                <c:pt idx="707">
                  <c:v>78.3</c:v>
                </c:pt>
                <c:pt idx="708">
                  <c:v>78.400000000000006</c:v>
                </c:pt>
                <c:pt idx="709">
                  <c:v>78.400000000000006</c:v>
                </c:pt>
                <c:pt idx="710">
                  <c:v>78.400000000000006</c:v>
                </c:pt>
                <c:pt idx="711">
                  <c:v>78.400000000000006</c:v>
                </c:pt>
                <c:pt idx="712">
                  <c:v>78.400000000000006</c:v>
                </c:pt>
                <c:pt idx="713">
                  <c:v>78.400000000000006</c:v>
                </c:pt>
                <c:pt idx="714">
                  <c:v>78.400000000000006</c:v>
                </c:pt>
                <c:pt idx="715">
                  <c:v>78.5</c:v>
                </c:pt>
                <c:pt idx="716">
                  <c:v>78.5</c:v>
                </c:pt>
                <c:pt idx="717">
                  <c:v>78.5</c:v>
                </c:pt>
                <c:pt idx="718">
                  <c:v>78.5</c:v>
                </c:pt>
                <c:pt idx="719">
                  <c:v>78.5</c:v>
                </c:pt>
                <c:pt idx="720">
                  <c:v>78.5</c:v>
                </c:pt>
                <c:pt idx="721">
                  <c:v>78.5</c:v>
                </c:pt>
                <c:pt idx="722">
                  <c:v>78.599999999999994</c:v>
                </c:pt>
                <c:pt idx="723">
                  <c:v>78.599999999999994</c:v>
                </c:pt>
                <c:pt idx="724">
                  <c:v>78.599999999999994</c:v>
                </c:pt>
                <c:pt idx="725">
                  <c:v>78.599999999999994</c:v>
                </c:pt>
                <c:pt idx="726">
                  <c:v>78.599999999999994</c:v>
                </c:pt>
                <c:pt idx="727">
                  <c:v>78.599999999999994</c:v>
                </c:pt>
                <c:pt idx="728">
                  <c:v>78.7</c:v>
                </c:pt>
                <c:pt idx="729">
                  <c:v>78.7</c:v>
                </c:pt>
                <c:pt idx="730">
                  <c:v>78.7</c:v>
                </c:pt>
                <c:pt idx="731">
                  <c:v>78.7</c:v>
                </c:pt>
                <c:pt idx="732">
                  <c:v>78.7</c:v>
                </c:pt>
                <c:pt idx="733">
                  <c:v>78.7</c:v>
                </c:pt>
                <c:pt idx="734">
                  <c:v>78.7</c:v>
                </c:pt>
                <c:pt idx="735">
                  <c:v>78.8</c:v>
                </c:pt>
                <c:pt idx="736">
                  <c:v>78.8</c:v>
                </c:pt>
                <c:pt idx="737">
                  <c:v>78.8</c:v>
                </c:pt>
                <c:pt idx="738">
                  <c:v>78.8</c:v>
                </c:pt>
                <c:pt idx="739">
                  <c:v>78.8</c:v>
                </c:pt>
                <c:pt idx="740">
                  <c:v>78.8</c:v>
                </c:pt>
                <c:pt idx="741">
                  <c:v>78.900000000000006</c:v>
                </c:pt>
                <c:pt idx="742">
                  <c:v>78.900000000000006</c:v>
                </c:pt>
                <c:pt idx="743">
                  <c:v>78.900000000000006</c:v>
                </c:pt>
                <c:pt idx="744">
                  <c:v>78.900000000000006</c:v>
                </c:pt>
                <c:pt idx="745">
                  <c:v>78.900000000000006</c:v>
                </c:pt>
                <c:pt idx="746">
                  <c:v>78.900000000000006</c:v>
                </c:pt>
                <c:pt idx="747">
                  <c:v>78.900000000000006</c:v>
                </c:pt>
                <c:pt idx="748">
                  <c:v>79</c:v>
                </c:pt>
                <c:pt idx="749">
                  <c:v>79</c:v>
                </c:pt>
                <c:pt idx="750">
                  <c:v>79</c:v>
                </c:pt>
                <c:pt idx="751">
                  <c:v>79</c:v>
                </c:pt>
                <c:pt idx="752">
                  <c:v>79</c:v>
                </c:pt>
                <c:pt idx="753">
                  <c:v>79</c:v>
                </c:pt>
                <c:pt idx="754">
                  <c:v>79.099999999999994</c:v>
                </c:pt>
                <c:pt idx="755">
                  <c:v>79.099999999999994</c:v>
                </c:pt>
                <c:pt idx="756">
                  <c:v>79.099999999999994</c:v>
                </c:pt>
                <c:pt idx="757">
                  <c:v>79.099999999999994</c:v>
                </c:pt>
                <c:pt idx="758">
                  <c:v>79.099999999999994</c:v>
                </c:pt>
                <c:pt idx="759">
                  <c:v>79.099999999999994</c:v>
                </c:pt>
                <c:pt idx="760">
                  <c:v>79.2</c:v>
                </c:pt>
                <c:pt idx="761">
                  <c:v>79.2</c:v>
                </c:pt>
                <c:pt idx="762">
                  <c:v>79.2</c:v>
                </c:pt>
                <c:pt idx="763">
                  <c:v>79.2</c:v>
                </c:pt>
                <c:pt idx="764">
                  <c:v>79.2</c:v>
                </c:pt>
                <c:pt idx="765">
                  <c:v>79.2</c:v>
                </c:pt>
                <c:pt idx="766">
                  <c:v>79.2</c:v>
                </c:pt>
                <c:pt idx="767">
                  <c:v>79.3</c:v>
                </c:pt>
                <c:pt idx="768">
                  <c:v>79.3</c:v>
                </c:pt>
                <c:pt idx="769">
                  <c:v>79.3</c:v>
                </c:pt>
                <c:pt idx="770">
                  <c:v>79.3</c:v>
                </c:pt>
                <c:pt idx="771">
                  <c:v>79.3</c:v>
                </c:pt>
                <c:pt idx="772">
                  <c:v>79.3</c:v>
                </c:pt>
                <c:pt idx="773">
                  <c:v>79.400000000000006</c:v>
                </c:pt>
                <c:pt idx="774">
                  <c:v>79.400000000000006</c:v>
                </c:pt>
                <c:pt idx="775">
                  <c:v>79.400000000000006</c:v>
                </c:pt>
                <c:pt idx="776">
                  <c:v>79.400000000000006</c:v>
                </c:pt>
                <c:pt idx="777">
                  <c:v>79.400000000000006</c:v>
                </c:pt>
                <c:pt idx="778">
                  <c:v>79.400000000000006</c:v>
                </c:pt>
                <c:pt idx="779">
                  <c:v>79.5</c:v>
                </c:pt>
                <c:pt idx="780">
                  <c:v>79.5</c:v>
                </c:pt>
                <c:pt idx="781">
                  <c:v>79.5</c:v>
                </c:pt>
                <c:pt idx="782">
                  <c:v>79.5</c:v>
                </c:pt>
                <c:pt idx="783">
                  <c:v>79.5</c:v>
                </c:pt>
                <c:pt idx="784">
                  <c:v>79.5</c:v>
                </c:pt>
                <c:pt idx="785">
                  <c:v>79.5</c:v>
                </c:pt>
                <c:pt idx="786">
                  <c:v>79.599999999999994</c:v>
                </c:pt>
                <c:pt idx="787">
                  <c:v>79.599999999999994</c:v>
                </c:pt>
                <c:pt idx="788">
                  <c:v>79.599999999999994</c:v>
                </c:pt>
                <c:pt idx="789">
                  <c:v>79.599999999999994</c:v>
                </c:pt>
                <c:pt idx="790">
                  <c:v>79.599999999999994</c:v>
                </c:pt>
                <c:pt idx="791">
                  <c:v>79.599999999999994</c:v>
                </c:pt>
                <c:pt idx="792">
                  <c:v>79.7</c:v>
                </c:pt>
                <c:pt idx="793">
                  <c:v>79.7</c:v>
                </c:pt>
                <c:pt idx="794">
                  <c:v>79.7</c:v>
                </c:pt>
                <c:pt idx="795">
                  <c:v>79.7</c:v>
                </c:pt>
                <c:pt idx="796">
                  <c:v>79.7</c:v>
                </c:pt>
                <c:pt idx="797">
                  <c:v>79.7</c:v>
                </c:pt>
                <c:pt idx="798">
                  <c:v>79.7</c:v>
                </c:pt>
                <c:pt idx="799">
                  <c:v>79.8</c:v>
                </c:pt>
                <c:pt idx="800">
                  <c:v>79.8</c:v>
                </c:pt>
                <c:pt idx="801">
                  <c:v>79.8</c:v>
                </c:pt>
                <c:pt idx="802">
                  <c:v>79.8</c:v>
                </c:pt>
                <c:pt idx="803">
                  <c:v>79.8</c:v>
                </c:pt>
                <c:pt idx="804">
                  <c:v>79.8</c:v>
                </c:pt>
                <c:pt idx="805">
                  <c:v>79.900000000000006</c:v>
                </c:pt>
                <c:pt idx="806">
                  <c:v>79.900000000000006</c:v>
                </c:pt>
                <c:pt idx="807">
                  <c:v>79.900000000000006</c:v>
                </c:pt>
                <c:pt idx="808">
                  <c:v>79.900000000000006</c:v>
                </c:pt>
                <c:pt idx="809">
                  <c:v>79.900000000000006</c:v>
                </c:pt>
                <c:pt idx="810">
                  <c:v>79.900000000000006</c:v>
                </c:pt>
                <c:pt idx="811">
                  <c:v>80</c:v>
                </c:pt>
                <c:pt idx="812">
                  <c:v>80</c:v>
                </c:pt>
                <c:pt idx="813">
                  <c:v>80</c:v>
                </c:pt>
                <c:pt idx="814">
                  <c:v>80</c:v>
                </c:pt>
                <c:pt idx="815">
                  <c:v>80</c:v>
                </c:pt>
                <c:pt idx="816">
                  <c:v>80</c:v>
                </c:pt>
                <c:pt idx="817">
                  <c:v>80</c:v>
                </c:pt>
                <c:pt idx="818">
                  <c:v>80.099999999999994</c:v>
                </c:pt>
                <c:pt idx="819">
                  <c:v>80.099999999999994</c:v>
                </c:pt>
                <c:pt idx="820">
                  <c:v>80.099999999999994</c:v>
                </c:pt>
                <c:pt idx="821">
                  <c:v>80.099999999999994</c:v>
                </c:pt>
                <c:pt idx="822">
                  <c:v>80.099999999999994</c:v>
                </c:pt>
                <c:pt idx="823">
                  <c:v>80.099999999999994</c:v>
                </c:pt>
                <c:pt idx="824">
                  <c:v>80.2</c:v>
                </c:pt>
                <c:pt idx="825">
                  <c:v>80.2</c:v>
                </c:pt>
                <c:pt idx="826">
                  <c:v>80.2</c:v>
                </c:pt>
                <c:pt idx="827">
                  <c:v>80.2</c:v>
                </c:pt>
                <c:pt idx="828">
                  <c:v>80.2</c:v>
                </c:pt>
                <c:pt idx="829">
                  <c:v>80.2</c:v>
                </c:pt>
                <c:pt idx="830">
                  <c:v>80.2</c:v>
                </c:pt>
                <c:pt idx="831">
                  <c:v>80.2</c:v>
                </c:pt>
                <c:pt idx="832">
                  <c:v>80.3</c:v>
                </c:pt>
                <c:pt idx="833">
                  <c:v>80.3</c:v>
                </c:pt>
                <c:pt idx="834">
                  <c:v>80.3</c:v>
                </c:pt>
                <c:pt idx="835">
                  <c:v>80.3</c:v>
                </c:pt>
                <c:pt idx="836">
                  <c:v>80.3</c:v>
                </c:pt>
                <c:pt idx="837">
                  <c:v>80.3</c:v>
                </c:pt>
                <c:pt idx="838">
                  <c:v>80.400000000000006</c:v>
                </c:pt>
                <c:pt idx="839">
                  <c:v>80.400000000000006</c:v>
                </c:pt>
                <c:pt idx="840">
                  <c:v>80.400000000000006</c:v>
                </c:pt>
                <c:pt idx="841">
                  <c:v>80.400000000000006</c:v>
                </c:pt>
                <c:pt idx="842">
                  <c:v>80.400000000000006</c:v>
                </c:pt>
                <c:pt idx="843">
                  <c:v>80.400000000000006</c:v>
                </c:pt>
                <c:pt idx="844">
                  <c:v>80.5</c:v>
                </c:pt>
                <c:pt idx="845">
                  <c:v>80.5</c:v>
                </c:pt>
                <c:pt idx="846">
                  <c:v>80.5</c:v>
                </c:pt>
                <c:pt idx="847">
                  <c:v>80.5</c:v>
                </c:pt>
                <c:pt idx="848">
                  <c:v>80.5</c:v>
                </c:pt>
                <c:pt idx="849">
                  <c:v>80.5</c:v>
                </c:pt>
                <c:pt idx="850">
                  <c:v>80.5</c:v>
                </c:pt>
                <c:pt idx="851">
                  <c:v>80.599999999999994</c:v>
                </c:pt>
                <c:pt idx="852">
                  <c:v>80.599999999999994</c:v>
                </c:pt>
                <c:pt idx="853">
                  <c:v>80.599999999999994</c:v>
                </c:pt>
                <c:pt idx="854">
                  <c:v>80.599999999999994</c:v>
                </c:pt>
                <c:pt idx="855">
                  <c:v>80.599999999999994</c:v>
                </c:pt>
                <c:pt idx="856">
                  <c:v>80.599999999999994</c:v>
                </c:pt>
                <c:pt idx="857">
                  <c:v>80.7</c:v>
                </c:pt>
                <c:pt idx="858">
                  <c:v>80.7</c:v>
                </c:pt>
                <c:pt idx="859">
                  <c:v>80.7</c:v>
                </c:pt>
                <c:pt idx="860">
                  <c:v>80.7</c:v>
                </c:pt>
                <c:pt idx="861">
                  <c:v>80.7</c:v>
                </c:pt>
                <c:pt idx="862">
                  <c:v>80.7</c:v>
                </c:pt>
                <c:pt idx="863">
                  <c:v>80.7</c:v>
                </c:pt>
                <c:pt idx="864">
                  <c:v>80.8</c:v>
                </c:pt>
                <c:pt idx="865">
                  <c:v>80.8</c:v>
                </c:pt>
                <c:pt idx="866">
                  <c:v>80.8</c:v>
                </c:pt>
                <c:pt idx="867">
                  <c:v>80.8</c:v>
                </c:pt>
                <c:pt idx="868">
                  <c:v>80.8</c:v>
                </c:pt>
                <c:pt idx="869">
                  <c:v>80.8</c:v>
                </c:pt>
                <c:pt idx="870">
                  <c:v>80.900000000000006</c:v>
                </c:pt>
                <c:pt idx="871">
                  <c:v>80.900000000000006</c:v>
                </c:pt>
                <c:pt idx="872">
                  <c:v>80.900000000000006</c:v>
                </c:pt>
                <c:pt idx="873">
                  <c:v>80.900000000000006</c:v>
                </c:pt>
                <c:pt idx="874">
                  <c:v>80.900000000000006</c:v>
                </c:pt>
                <c:pt idx="875">
                  <c:v>80.900000000000006</c:v>
                </c:pt>
                <c:pt idx="876">
                  <c:v>80.900000000000006</c:v>
                </c:pt>
                <c:pt idx="877">
                  <c:v>81</c:v>
                </c:pt>
                <c:pt idx="878">
                  <c:v>81</c:v>
                </c:pt>
                <c:pt idx="879">
                  <c:v>81</c:v>
                </c:pt>
                <c:pt idx="880">
                  <c:v>81</c:v>
                </c:pt>
                <c:pt idx="881">
                  <c:v>81</c:v>
                </c:pt>
                <c:pt idx="882">
                  <c:v>81</c:v>
                </c:pt>
                <c:pt idx="883">
                  <c:v>81.099999999999994</c:v>
                </c:pt>
                <c:pt idx="884">
                  <c:v>81.099999999999994</c:v>
                </c:pt>
                <c:pt idx="885">
                  <c:v>81.099999999999994</c:v>
                </c:pt>
                <c:pt idx="886">
                  <c:v>81.099999999999994</c:v>
                </c:pt>
                <c:pt idx="887">
                  <c:v>81.099999999999994</c:v>
                </c:pt>
                <c:pt idx="888">
                  <c:v>81.099999999999994</c:v>
                </c:pt>
                <c:pt idx="889">
                  <c:v>81.2</c:v>
                </c:pt>
                <c:pt idx="890">
                  <c:v>81.2</c:v>
                </c:pt>
                <c:pt idx="891">
                  <c:v>81.2</c:v>
                </c:pt>
                <c:pt idx="892">
                  <c:v>81.2</c:v>
                </c:pt>
                <c:pt idx="893">
                  <c:v>81.2</c:v>
                </c:pt>
                <c:pt idx="894">
                  <c:v>81.2</c:v>
                </c:pt>
                <c:pt idx="895">
                  <c:v>81.2</c:v>
                </c:pt>
                <c:pt idx="896">
                  <c:v>81.3</c:v>
                </c:pt>
                <c:pt idx="897">
                  <c:v>81.3</c:v>
                </c:pt>
                <c:pt idx="898">
                  <c:v>81.3</c:v>
                </c:pt>
                <c:pt idx="899">
                  <c:v>81.3</c:v>
                </c:pt>
                <c:pt idx="900">
                  <c:v>81.3</c:v>
                </c:pt>
                <c:pt idx="901">
                  <c:v>81.3</c:v>
                </c:pt>
                <c:pt idx="902">
                  <c:v>81.400000000000006</c:v>
                </c:pt>
                <c:pt idx="903">
                  <c:v>81.400000000000006</c:v>
                </c:pt>
                <c:pt idx="904">
                  <c:v>81.400000000000006</c:v>
                </c:pt>
                <c:pt idx="905">
                  <c:v>81.400000000000006</c:v>
                </c:pt>
                <c:pt idx="906">
                  <c:v>81.400000000000006</c:v>
                </c:pt>
                <c:pt idx="907">
                  <c:v>81.400000000000006</c:v>
                </c:pt>
                <c:pt idx="908">
                  <c:v>81.400000000000006</c:v>
                </c:pt>
                <c:pt idx="909">
                  <c:v>81.5</c:v>
                </c:pt>
                <c:pt idx="910">
                  <c:v>81.5</c:v>
                </c:pt>
                <c:pt idx="911">
                  <c:v>81.5</c:v>
                </c:pt>
                <c:pt idx="912">
                  <c:v>81.5</c:v>
                </c:pt>
                <c:pt idx="913">
                  <c:v>81.5</c:v>
                </c:pt>
                <c:pt idx="914">
                  <c:v>81.5</c:v>
                </c:pt>
                <c:pt idx="915">
                  <c:v>81.599999999999994</c:v>
                </c:pt>
                <c:pt idx="916">
                  <c:v>81.599999999999994</c:v>
                </c:pt>
                <c:pt idx="917">
                  <c:v>81.599999999999994</c:v>
                </c:pt>
                <c:pt idx="918">
                  <c:v>81.599999999999994</c:v>
                </c:pt>
                <c:pt idx="919">
                  <c:v>81.599999999999994</c:v>
                </c:pt>
                <c:pt idx="920">
                  <c:v>81.599999999999994</c:v>
                </c:pt>
                <c:pt idx="921">
                  <c:v>81.7</c:v>
                </c:pt>
                <c:pt idx="922">
                  <c:v>81.7</c:v>
                </c:pt>
                <c:pt idx="923">
                  <c:v>81.7</c:v>
                </c:pt>
                <c:pt idx="924">
                  <c:v>81.7</c:v>
                </c:pt>
                <c:pt idx="925">
                  <c:v>81.7</c:v>
                </c:pt>
                <c:pt idx="926">
                  <c:v>81.7</c:v>
                </c:pt>
                <c:pt idx="927">
                  <c:v>81.7</c:v>
                </c:pt>
                <c:pt idx="928">
                  <c:v>81.8</c:v>
                </c:pt>
                <c:pt idx="929">
                  <c:v>81.8</c:v>
                </c:pt>
                <c:pt idx="930">
                  <c:v>81.8</c:v>
                </c:pt>
                <c:pt idx="931">
                  <c:v>81.8</c:v>
                </c:pt>
                <c:pt idx="932">
                  <c:v>81.8</c:v>
                </c:pt>
                <c:pt idx="933">
                  <c:v>81.8</c:v>
                </c:pt>
                <c:pt idx="934">
                  <c:v>81.900000000000006</c:v>
                </c:pt>
                <c:pt idx="935">
                  <c:v>81.900000000000006</c:v>
                </c:pt>
                <c:pt idx="936">
                  <c:v>81.900000000000006</c:v>
                </c:pt>
                <c:pt idx="937">
                  <c:v>81.900000000000006</c:v>
                </c:pt>
                <c:pt idx="938">
                  <c:v>81.900000000000006</c:v>
                </c:pt>
                <c:pt idx="939">
                  <c:v>81.900000000000006</c:v>
                </c:pt>
                <c:pt idx="940">
                  <c:v>82</c:v>
                </c:pt>
                <c:pt idx="941">
                  <c:v>82</c:v>
                </c:pt>
                <c:pt idx="942">
                  <c:v>82</c:v>
                </c:pt>
                <c:pt idx="943">
                  <c:v>82</c:v>
                </c:pt>
                <c:pt idx="944">
                  <c:v>82</c:v>
                </c:pt>
                <c:pt idx="945">
                  <c:v>82</c:v>
                </c:pt>
                <c:pt idx="946">
                  <c:v>82</c:v>
                </c:pt>
                <c:pt idx="947">
                  <c:v>82.1</c:v>
                </c:pt>
                <c:pt idx="948">
                  <c:v>82.1</c:v>
                </c:pt>
                <c:pt idx="949">
                  <c:v>82.1</c:v>
                </c:pt>
                <c:pt idx="950">
                  <c:v>82.1</c:v>
                </c:pt>
                <c:pt idx="951">
                  <c:v>82.1</c:v>
                </c:pt>
                <c:pt idx="952">
                  <c:v>82.1</c:v>
                </c:pt>
                <c:pt idx="953">
                  <c:v>82.2</c:v>
                </c:pt>
                <c:pt idx="954">
                  <c:v>82.2</c:v>
                </c:pt>
                <c:pt idx="955">
                  <c:v>82.2</c:v>
                </c:pt>
                <c:pt idx="956">
                  <c:v>82.2</c:v>
                </c:pt>
                <c:pt idx="957">
                  <c:v>82.2</c:v>
                </c:pt>
                <c:pt idx="958">
                  <c:v>82.2</c:v>
                </c:pt>
                <c:pt idx="959">
                  <c:v>82.3</c:v>
                </c:pt>
                <c:pt idx="960">
                  <c:v>82.3</c:v>
                </c:pt>
                <c:pt idx="961">
                  <c:v>82.3</c:v>
                </c:pt>
                <c:pt idx="962">
                  <c:v>82.3</c:v>
                </c:pt>
                <c:pt idx="963">
                  <c:v>82.3</c:v>
                </c:pt>
                <c:pt idx="964">
                  <c:v>82.3</c:v>
                </c:pt>
                <c:pt idx="965">
                  <c:v>82.4</c:v>
                </c:pt>
                <c:pt idx="966">
                  <c:v>82.4</c:v>
                </c:pt>
                <c:pt idx="967">
                  <c:v>82.4</c:v>
                </c:pt>
                <c:pt idx="968">
                  <c:v>82.4</c:v>
                </c:pt>
                <c:pt idx="969">
                  <c:v>82.4</c:v>
                </c:pt>
                <c:pt idx="970">
                  <c:v>82.4</c:v>
                </c:pt>
                <c:pt idx="971">
                  <c:v>82.4</c:v>
                </c:pt>
                <c:pt idx="972">
                  <c:v>82.4</c:v>
                </c:pt>
                <c:pt idx="973">
                  <c:v>82.5</c:v>
                </c:pt>
                <c:pt idx="974">
                  <c:v>82.5</c:v>
                </c:pt>
                <c:pt idx="975">
                  <c:v>82.5</c:v>
                </c:pt>
                <c:pt idx="976">
                  <c:v>82.5</c:v>
                </c:pt>
                <c:pt idx="977">
                  <c:v>82.5</c:v>
                </c:pt>
                <c:pt idx="978">
                  <c:v>82.5</c:v>
                </c:pt>
                <c:pt idx="979">
                  <c:v>82.6</c:v>
                </c:pt>
                <c:pt idx="980">
                  <c:v>82.6</c:v>
                </c:pt>
                <c:pt idx="981">
                  <c:v>82.6</c:v>
                </c:pt>
                <c:pt idx="982">
                  <c:v>82.6</c:v>
                </c:pt>
                <c:pt idx="983">
                  <c:v>82.6</c:v>
                </c:pt>
                <c:pt idx="984">
                  <c:v>82.6</c:v>
                </c:pt>
                <c:pt idx="985">
                  <c:v>82.7</c:v>
                </c:pt>
                <c:pt idx="986">
                  <c:v>82.7</c:v>
                </c:pt>
                <c:pt idx="987">
                  <c:v>82.7</c:v>
                </c:pt>
                <c:pt idx="988">
                  <c:v>82.7</c:v>
                </c:pt>
                <c:pt idx="989">
                  <c:v>82.7</c:v>
                </c:pt>
                <c:pt idx="990">
                  <c:v>82.7</c:v>
                </c:pt>
                <c:pt idx="991">
                  <c:v>82.8</c:v>
                </c:pt>
                <c:pt idx="992">
                  <c:v>82.8</c:v>
                </c:pt>
                <c:pt idx="993">
                  <c:v>82.8</c:v>
                </c:pt>
                <c:pt idx="994">
                  <c:v>82.8</c:v>
                </c:pt>
                <c:pt idx="995">
                  <c:v>82.8</c:v>
                </c:pt>
                <c:pt idx="996">
                  <c:v>82.8</c:v>
                </c:pt>
                <c:pt idx="997">
                  <c:v>82.8</c:v>
                </c:pt>
                <c:pt idx="998">
                  <c:v>82.9</c:v>
                </c:pt>
                <c:pt idx="999">
                  <c:v>82.9</c:v>
                </c:pt>
                <c:pt idx="1000">
                  <c:v>82.9</c:v>
                </c:pt>
                <c:pt idx="1001">
                  <c:v>82.9</c:v>
                </c:pt>
                <c:pt idx="1002">
                  <c:v>82.9</c:v>
                </c:pt>
                <c:pt idx="1003">
                  <c:v>82.9</c:v>
                </c:pt>
                <c:pt idx="1004">
                  <c:v>83</c:v>
                </c:pt>
                <c:pt idx="1005">
                  <c:v>83</c:v>
                </c:pt>
                <c:pt idx="1006">
                  <c:v>83</c:v>
                </c:pt>
                <c:pt idx="1007">
                  <c:v>83</c:v>
                </c:pt>
                <c:pt idx="1008">
                  <c:v>83</c:v>
                </c:pt>
                <c:pt idx="1009">
                  <c:v>83</c:v>
                </c:pt>
                <c:pt idx="1010">
                  <c:v>83.1</c:v>
                </c:pt>
                <c:pt idx="1011">
                  <c:v>83.1</c:v>
                </c:pt>
                <c:pt idx="1012">
                  <c:v>83.1</c:v>
                </c:pt>
                <c:pt idx="1013">
                  <c:v>83.1</c:v>
                </c:pt>
                <c:pt idx="1014">
                  <c:v>83.1</c:v>
                </c:pt>
                <c:pt idx="1015">
                  <c:v>83.1</c:v>
                </c:pt>
                <c:pt idx="1016">
                  <c:v>83.2</c:v>
                </c:pt>
                <c:pt idx="1017">
                  <c:v>83.2</c:v>
                </c:pt>
                <c:pt idx="1018">
                  <c:v>83.2</c:v>
                </c:pt>
                <c:pt idx="1019">
                  <c:v>83.2</c:v>
                </c:pt>
                <c:pt idx="1020">
                  <c:v>83.2</c:v>
                </c:pt>
                <c:pt idx="1021">
                  <c:v>83.2</c:v>
                </c:pt>
                <c:pt idx="1022">
                  <c:v>83.2</c:v>
                </c:pt>
                <c:pt idx="1023">
                  <c:v>83.3</c:v>
                </c:pt>
                <c:pt idx="1024">
                  <c:v>83.3</c:v>
                </c:pt>
                <c:pt idx="1025">
                  <c:v>83.3</c:v>
                </c:pt>
                <c:pt idx="1026">
                  <c:v>83.3</c:v>
                </c:pt>
                <c:pt idx="1027">
                  <c:v>83.3</c:v>
                </c:pt>
                <c:pt idx="1028">
                  <c:v>83.3</c:v>
                </c:pt>
                <c:pt idx="1029">
                  <c:v>83.4</c:v>
                </c:pt>
                <c:pt idx="1030">
                  <c:v>83.4</c:v>
                </c:pt>
                <c:pt idx="1031">
                  <c:v>83.4</c:v>
                </c:pt>
                <c:pt idx="1032">
                  <c:v>83.4</c:v>
                </c:pt>
                <c:pt idx="1033">
                  <c:v>83.4</c:v>
                </c:pt>
                <c:pt idx="1034">
                  <c:v>83.4</c:v>
                </c:pt>
                <c:pt idx="1035">
                  <c:v>83.5</c:v>
                </c:pt>
                <c:pt idx="1036">
                  <c:v>83.5</c:v>
                </c:pt>
                <c:pt idx="1037">
                  <c:v>83.5</c:v>
                </c:pt>
                <c:pt idx="1038">
                  <c:v>83.5</c:v>
                </c:pt>
                <c:pt idx="1039">
                  <c:v>83.5</c:v>
                </c:pt>
                <c:pt idx="1040">
                  <c:v>83.5</c:v>
                </c:pt>
                <c:pt idx="1041">
                  <c:v>83.6</c:v>
                </c:pt>
                <c:pt idx="1042">
                  <c:v>83.6</c:v>
                </c:pt>
                <c:pt idx="1043">
                  <c:v>83.6</c:v>
                </c:pt>
                <c:pt idx="1044">
                  <c:v>83.6</c:v>
                </c:pt>
                <c:pt idx="1045">
                  <c:v>83.6</c:v>
                </c:pt>
                <c:pt idx="1046">
                  <c:v>83.6</c:v>
                </c:pt>
                <c:pt idx="1047">
                  <c:v>83.6</c:v>
                </c:pt>
                <c:pt idx="1048">
                  <c:v>83.7</c:v>
                </c:pt>
                <c:pt idx="1049">
                  <c:v>83.7</c:v>
                </c:pt>
                <c:pt idx="1050">
                  <c:v>83.7</c:v>
                </c:pt>
                <c:pt idx="1051">
                  <c:v>83.7</c:v>
                </c:pt>
                <c:pt idx="1052">
                  <c:v>83.7</c:v>
                </c:pt>
                <c:pt idx="1053">
                  <c:v>83.7</c:v>
                </c:pt>
                <c:pt idx="1054">
                  <c:v>83.8</c:v>
                </c:pt>
                <c:pt idx="1055">
                  <c:v>83.8</c:v>
                </c:pt>
                <c:pt idx="1056">
                  <c:v>83.8</c:v>
                </c:pt>
                <c:pt idx="1057">
                  <c:v>83.8</c:v>
                </c:pt>
                <c:pt idx="1058">
                  <c:v>83.8</c:v>
                </c:pt>
                <c:pt idx="1059">
                  <c:v>83.8</c:v>
                </c:pt>
                <c:pt idx="1060">
                  <c:v>83.9</c:v>
                </c:pt>
                <c:pt idx="1061">
                  <c:v>83.9</c:v>
                </c:pt>
                <c:pt idx="1062">
                  <c:v>83.9</c:v>
                </c:pt>
                <c:pt idx="1063">
                  <c:v>83.9</c:v>
                </c:pt>
                <c:pt idx="1064">
                  <c:v>83.9</c:v>
                </c:pt>
                <c:pt idx="1065">
                  <c:v>83.9</c:v>
                </c:pt>
                <c:pt idx="1066">
                  <c:v>84</c:v>
                </c:pt>
                <c:pt idx="1067">
                  <c:v>84</c:v>
                </c:pt>
                <c:pt idx="1068">
                  <c:v>84</c:v>
                </c:pt>
                <c:pt idx="1069">
                  <c:v>84</c:v>
                </c:pt>
                <c:pt idx="1070">
                  <c:v>84</c:v>
                </c:pt>
                <c:pt idx="1071">
                  <c:v>84</c:v>
                </c:pt>
                <c:pt idx="1072">
                  <c:v>84</c:v>
                </c:pt>
                <c:pt idx="1073">
                  <c:v>84.1</c:v>
                </c:pt>
                <c:pt idx="1074">
                  <c:v>84.1</c:v>
                </c:pt>
                <c:pt idx="1075">
                  <c:v>84.1</c:v>
                </c:pt>
                <c:pt idx="1076">
                  <c:v>84.1</c:v>
                </c:pt>
                <c:pt idx="1077">
                  <c:v>84.1</c:v>
                </c:pt>
                <c:pt idx="1078">
                  <c:v>84.1</c:v>
                </c:pt>
                <c:pt idx="1079">
                  <c:v>84.2</c:v>
                </c:pt>
                <c:pt idx="1080">
                  <c:v>84.2</c:v>
                </c:pt>
                <c:pt idx="1081">
                  <c:v>84.2</c:v>
                </c:pt>
                <c:pt idx="1082">
                  <c:v>84.2</c:v>
                </c:pt>
                <c:pt idx="1083">
                  <c:v>84.2</c:v>
                </c:pt>
                <c:pt idx="1084">
                  <c:v>84.2</c:v>
                </c:pt>
                <c:pt idx="1085">
                  <c:v>84.3</c:v>
                </c:pt>
                <c:pt idx="1086">
                  <c:v>84.3</c:v>
                </c:pt>
                <c:pt idx="1087">
                  <c:v>84.3</c:v>
                </c:pt>
                <c:pt idx="1088">
                  <c:v>84.3</c:v>
                </c:pt>
                <c:pt idx="1089">
                  <c:v>84.3</c:v>
                </c:pt>
                <c:pt idx="1090">
                  <c:v>84.3</c:v>
                </c:pt>
                <c:pt idx="1091">
                  <c:v>84.4</c:v>
                </c:pt>
                <c:pt idx="1092">
                  <c:v>84.4</c:v>
                </c:pt>
                <c:pt idx="1093">
                  <c:v>84.4</c:v>
                </c:pt>
                <c:pt idx="1094">
                  <c:v>84.4</c:v>
                </c:pt>
                <c:pt idx="1095">
                  <c:v>84.4</c:v>
                </c:pt>
                <c:pt idx="1096">
                  <c:v>84.4</c:v>
                </c:pt>
                <c:pt idx="1097">
                  <c:v>84.5</c:v>
                </c:pt>
                <c:pt idx="1098">
                  <c:v>84.5</c:v>
                </c:pt>
                <c:pt idx="1099">
                  <c:v>84.5</c:v>
                </c:pt>
                <c:pt idx="1100">
                  <c:v>84.5</c:v>
                </c:pt>
                <c:pt idx="1101">
                  <c:v>84.5</c:v>
                </c:pt>
                <c:pt idx="1102">
                  <c:v>84.5</c:v>
                </c:pt>
                <c:pt idx="1103">
                  <c:v>84.6</c:v>
                </c:pt>
                <c:pt idx="1104">
                  <c:v>84.6</c:v>
                </c:pt>
                <c:pt idx="1105">
                  <c:v>84.6</c:v>
                </c:pt>
                <c:pt idx="1106">
                  <c:v>84.6</c:v>
                </c:pt>
                <c:pt idx="1107">
                  <c:v>84.6</c:v>
                </c:pt>
                <c:pt idx="1108">
                  <c:v>84.6</c:v>
                </c:pt>
                <c:pt idx="1109">
                  <c:v>84.6</c:v>
                </c:pt>
                <c:pt idx="1110">
                  <c:v>84.7</c:v>
                </c:pt>
                <c:pt idx="1111">
                  <c:v>84.7</c:v>
                </c:pt>
                <c:pt idx="1112">
                  <c:v>84.7</c:v>
                </c:pt>
                <c:pt idx="1113">
                  <c:v>84.7</c:v>
                </c:pt>
                <c:pt idx="1114">
                  <c:v>84.7</c:v>
                </c:pt>
                <c:pt idx="1115">
                  <c:v>84.7</c:v>
                </c:pt>
                <c:pt idx="1116">
                  <c:v>84.7</c:v>
                </c:pt>
                <c:pt idx="1117">
                  <c:v>84.8</c:v>
                </c:pt>
                <c:pt idx="1118">
                  <c:v>84.8</c:v>
                </c:pt>
                <c:pt idx="1119">
                  <c:v>84.8</c:v>
                </c:pt>
                <c:pt idx="1120">
                  <c:v>84.8</c:v>
                </c:pt>
                <c:pt idx="1121">
                  <c:v>84.8</c:v>
                </c:pt>
                <c:pt idx="1122">
                  <c:v>84.8</c:v>
                </c:pt>
                <c:pt idx="1123">
                  <c:v>84.9</c:v>
                </c:pt>
                <c:pt idx="1124">
                  <c:v>84.9</c:v>
                </c:pt>
                <c:pt idx="1125">
                  <c:v>84.9</c:v>
                </c:pt>
                <c:pt idx="1126">
                  <c:v>84.9</c:v>
                </c:pt>
                <c:pt idx="1127">
                  <c:v>84.9</c:v>
                </c:pt>
                <c:pt idx="1128">
                  <c:v>84.9</c:v>
                </c:pt>
                <c:pt idx="1129">
                  <c:v>85</c:v>
                </c:pt>
                <c:pt idx="1130">
                  <c:v>85</c:v>
                </c:pt>
                <c:pt idx="1131">
                  <c:v>85</c:v>
                </c:pt>
                <c:pt idx="1132">
                  <c:v>85</c:v>
                </c:pt>
                <c:pt idx="1133">
                  <c:v>85</c:v>
                </c:pt>
                <c:pt idx="1134">
                  <c:v>85</c:v>
                </c:pt>
                <c:pt idx="1135">
                  <c:v>85.1</c:v>
                </c:pt>
                <c:pt idx="1136">
                  <c:v>85.1</c:v>
                </c:pt>
                <c:pt idx="1137">
                  <c:v>85.1</c:v>
                </c:pt>
                <c:pt idx="1138">
                  <c:v>85.1</c:v>
                </c:pt>
                <c:pt idx="1139">
                  <c:v>85.1</c:v>
                </c:pt>
                <c:pt idx="1140">
                  <c:v>85.1</c:v>
                </c:pt>
                <c:pt idx="1141">
                  <c:v>85.2</c:v>
                </c:pt>
                <c:pt idx="1142">
                  <c:v>85.2</c:v>
                </c:pt>
                <c:pt idx="1143">
                  <c:v>85.2</c:v>
                </c:pt>
                <c:pt idx="1144">
                  <c:v>85.2</c:v>
                </c:pt>
                <c:pt idx="1145">
                  <c:v>85.2</c:v>
                </c:pt>
                <c:pt idx="1146">
                  <c:v>85.2</c:v>
                </c:pt>
                <c:pt idx="1147">
                  <c:v>85.2</c:v>
                </c:pt>
                <c:pt idx="1148">
                  <c:v>85.3</c:v>
                </c:pt>
                <c:pt idx="1149">
                  <c:v>85.3</c:v>
                </c:pt>
                <c:pt idx="1150">
                  <c:v>85.3</c:v>
                </c:pt>
                <c:pt idx="1151">
                  <c:v>85.3</c:v>
                </c:pt>
                <c:pt idx="1152">
                  <c:v>85.3</c:v>
                </c:pt>
                <c:pt idx="1153">
                  <c:v>85.3</c:v>
                </c:pt>
                <c:pt idx="1154">
                  <c:v>85.4</c:v>
                </c:pt>
                <c:pt idx="1155">
                  <c:v>85.4</c:v>
                </c:pt>
                <c:pt idx="1156">
                  <c:v>85.4</c:v>
                </c:pt>
                <c:pt idx="1157">
                  <c:v>85.4</c:v>
                </c:pt>
                <c:pt idx="1158">
                  <c:v>85.4</c:v>
                </c:pt>
                <c:pt idx="1159">
                  <c:v>85.4</c:v>
                </c:pt>
                <c:pt idx="1160">
                  <c:v>85.5</c:v>
                </c:pt>
                <c:pt idx="1161">
                  <c:v>85.5</c:v>
                </c:pt>
                <c:pt idx="1162">
                  <c:v>85.5</c:v>
                </c:pt>
                <c:pt idx="1163">
                  <c:v>85.5</c:v>
                </c:pt>
                <c:pt idx="1164">
                  <c:v>85.5</c:v>
                </c:pt>
                <c:pt idx="1165">
                  <c:v>85.5</c:v>
                </c:pt>
                <c:pt idx="1166">
                  <c:v>85.5</c:v>
                </c:pt>
                <c:pt idx="1167">
                  <c:v>85.6</c:v>
                </c:pt>
                <c:pt idx="1168">
                  <c:v>85.6</c:v>
                </c:pt>
                <c:pt idx="1169">
                  <c:v>85.6</c:v>
                </c:pt>
                <c:pt idx="1170">
                  <c:v>85.6</c:v>
                </c:pt>
                <c:pt idx="1171">
                  <c:v>85.6</c:v>
                </c:pt>
                <c:pt idx="1172">
                  <c:v>85.6</c:v>
                </c:pt>
                <c:pt idx="1173">
                  <c:v>85.7</c:v>
                </c:pt>
                <c:pt idx="1174">
                  <c:v>85.7</c:v>
                </c:pt>
                <c:pt idx="1175">
                  <c:v>85.7</c:v>
                </c:pt>
                <c:pt idx="1176">
                  <c:v>85.7</c:v>
                </c:pt>
                <c:pt idx="1177">
                  <c:v>85.7</c:v>
                </c:pt>
                <c:pt idx="1178">
                  <c:v>85.7</c:v>
                </c:pt>
                <c:pt idx="1179">
                  <c:v>85.8</c:v>
                </c:pt>
                <c:pt idx="1180">
                  <c:v>85.8</c:v>
                </c:pt>
                <c:pt idx="1181">
                  <c:v>85.8</c:v>
                </c:pt>
                <c:pt idx="1182">
                  <c:v>85.8</c:v>
                </c:pt>
                <c:pt idx="1183">
                  <c:v>85.8</c:v>
                </c:pt>
                <c:pt idx="1184">
                  <c:v>85.8</c:v>
                </c:pt>
                <c:pt idx="1185">
                  <c:v>85.9</c:v>
                </c:pt>
                <c:pt idx="1186">
                  <c:v>85.9</c:v>
                </c:pt>
                <c:pt idx="1187">
                  <c:v>85.9</c:v>
                </c:pt>
                <c:pt idx="1188">
                  <c:v>85.9</c:v>
                </c:pt>
                <c:pt idx="1189">
                  <c:v>85.9</c:v>
                </c:pt>
                <c:pt idx="1190">
                  <c:v>85.9</c:v>
                </c:pt>
                <c:pt idx="1191">
                  <c:v>85.9</c:v>
                </c:pt>
                <c:pt idx="1192">
                  <c:v>86</c:v>
                </c:pt>
                <c:pt idx="1193">
                  <c:v>86</c:v>
                </c:pt>
                <c:pt idx="1194">
                  <c:v>86</c:v>
                </c:pt>
                <c:pt idx="1195">
                  <c:v>86</c:v>
                </c:pt>
                <c:pt idx="1196">
                  <c:v>86</c:v>
                </c:pt>
                <c:pt idx="1197">
                  <c:v>86</c:v>
                </c:pt>
                <c:pt idx="1198">
                  <c:v>86.1</c:v>
                </c:pt>
                <c:pt idx="1199">
                  <c:v>86.1</c:v>
                </c:pt>
                <c:pt idx="1200">
                  <c:v>86.1</c:v>
                </c:pt>
                <c:pt idx="1201">
                  <c:v>86.1</c:v>
                </c:pt>
                <c:pt idx="1202">
                  <c:v>86.1</c:v>
                </c:pt>
                <c:pt idx="1203">
                  <c:v>86.1</c:v>
                </c:pt>
                <c:pt idx="1204">
                  <c:v>86.2</c:v>
                </c:pt>
                <c:pt idx="1205">
                  <c:v>86.2</c:v>
                </c:pt>
                <c:pt idx="1206">
                  <c:v>86.2</c:v>
                </c:pt>
                <c:pt idx="1207">
                  <c:v>86.2</c:v>
                </c:pt>
                <c:pt idx="1208">
                  <c:v>86.2</c:v>
                </c:pt>
                <c:pt idx="1209">
                  <c:v>86.2</c:v>
                </c:pt>
                <c:pt idx="1210">
                  <c:v>86.3</c:v>
                </c:pt>
                <c:pt idx="1211">
                  <c:v>86.3</c:v>
                </c:pt>
                <c:pt idx="1212">
                  <c:v>86.3</c:v>
                </c:pt>
                <c:pt idx="1213">
                  <c:v>86.3</c:v>
                </c:pt>
                <c:pt idx="1214">
                  <c:v>86.3</c:v>
                </c:pt>
                <c:pt idx="1215">
                  <c:v>86.3</c:v>
                </c:pt>
                <c:pt idx="1216">
                  <c:v>86.4</c:v>
                </c:pt>
                <c:pt idx="1217">
                  <c:v>86.4</c:v>
                </c:pt>
                <c:pt idx="1218">
                  <c:v>86.4</c:v>
                </c:pt>
                <c:pt idx="1219">
                  <c:v>86.4</c:v>
                </c:pt>
                <c:pt idx="1220">
                  <c:v>86.4</c:v>
                </c:pt>
                <c:pt idx="1221">
                  <c:v>86.4</c:v>
                </c:pt>
                <c:pt idx="1222">
                  <c:v>86.5</c:v>
                </c:pt>
                <c:pt idx="1223">
                  <c:v>86.5</c:v>
                </c:pt>
                <c:pt idx="1224">
                  <c:v>86.5</c:v>
                </c:pt>
                <c:pt idx="1225">
                  <c:v>86.5</c:v>
                </c:pt>
                <c:pt idx="1226">
                  <c:v>86.5</c:v>
                </c:pt>
                <c:pt idx="1227">
                  <c:v>86.5</c:v>
                </c:pt>
                <c:pt idx="1228">
                  <c:v>86.6</c:v>
                </c:pt>
                <c:pt idx="1229">
                  <c:v>86.6</c:v>
                </c:pt>
                <c:pt idx="1230">
                  <c:v>86.6</c:v>
                </c:pt>
                <c:pt idx="1231">
                  <c:v>86.6</c:v>
                </c:pt>
                <c:pt idx="1232">
                  <c:v>86.6</c:v>
                </c:pt>
                <c:pt idx="1233">
                  <c:v>86.6</c:v>
                </c:pt>
                <c:pt idx="1234">
                  <c:v>86.7</c:v>
                </c:pt>
                <c:pt idx="1235">
                  <c:v>86.7</c:v>
                </c:pt>
                <c:pt idx="1236">
                  <c:v>86.7</c:v>
                </c:pt>
                <c:pt idx="1237">
                  <c:v>86.7</c:v>
                </c:pt>
                <c:pt idx="1238">
                  <c:v>86.7</c:v>
                </c:pt>
                <c:pt idx="1239">
                  <c:v>86.7</c:v>
                </c:pt>
                <c:pt idx="1240">
                  <c:v>86.8</c:v>
                </c:pt>
                <c:pt idx="1241">
                  <c:v>86.8</c:v>
                </c:pt>
                <c:pt idx="1242">
                  <c:v>86.8</c:v>
                </c:pt>
                <c:pt idx="1243">
                  <c:v>86.8</c:v>
                </c:pt>
                <c:pt idx="1244">
                  <c:v>86.8</c:v>
                </c:pt>
                <c:pt idx="1245">
                  <c:v>86.8</c:v>
                </c:pt>
                <c:pt idx="1246">
                  <c:v>86.9</c:v>
                </c:pt>
                <c:pt idx="1247">
                  <c:v>86.9</c:v>
                </c:pt>
                <c:pt idx="1248">
                  <c:v>86.9</c:v>
                </c:pt>
                <c:pt idx="1249">
                  <c:v>86.9</c:v>
                </c:pt>
                <c:pt idx="1250">
                  <c:v>86.9</c:v>
                </c:pt>
                <c:pt idx="1251">
                  <c:v>86.9</c:v>
                </c:pt>
                <c:pt idx="1252">
                  <c:v>87</c:v>
                </c:pt>
                <c:pt idx="1253">
                  <c:v>87</c:v>
                </c:pt>
                <c:pt idx="1254">
                  <c:v>87</c:v>
                </c:pt>
                <c:pt idx="1255">
                  <c:v>87</c:v>
                </c:pt>
                <c:pt idx="1256">
                  <c:v>87</c:v>
                </c:pt>
                <c:pt idx="1257">
                  <c:v>87</c:v>
                </c:pt>
                <c:pt idx="1258">
                  <c:v>87</c:v>
                </c:pt>
                <c:pt idx="1259">
                  <c:v>87.1</c:v>
                </c:pt>
                <c:pt idx="1260">
                  <c:v>87.1</c:v>
                </c:pt>
                <c:pt idx="1261">
                  <c:v>87.1</c:v>
                </c:pt>
                <c:pt idx="1262">
                  <c:v>87.1</c:v>
                </c:pt>
                <c:pt idx="1263">
                  <c:v>87.1</c:v>
                </c:pt>
                <c:pt idx="1264">
                  <c:v>87.1</c:v>
                </c:pt>
                <c:pt idx="1265">
                  <c:v>87.2</c:v>
                </c:pt>
                <c:pt idx="1266">
                  <c:v>87.2</c:v>
                </c:pt>
                <c:pt idx="1267">
                  <c:v>87.2</c:v>
                </c:pt>
                <c:pt idx="1268">
                  <c:v>87.2</c:v>
                </c:pt>
                <c:pt idx="1269">
                  <c:v>87.2</c:v>
                </c:pt>
                <c:pt idx="1270">
                  <c:v>87.2</c:v>
                </c:pt>
                <c:pt idx="1271">
                  <c:v>87.3</c:v>
                </c:pt>
                <c:pt idx="1272">
                  <c:v>87.3</c:v>
                </c:pt>
                <c:pt idx="1273">
                  <c:v>87.3</c:v>
                </c:pt>
                <c:pt idx="1274">
                  <c:v>87.3</c:v>
                </c:pt>
                <c:pt idx="1275">
                  <c:v>87.3</c:v>
                </c:pt>
                <c:pt idx="1276">
                  <c:v>87.3</c:v>
                </c:pt>
                <c:pt idx="1277">
                  <c:v>87.4</c:v>
                </c:pt>
                <c:pt idx="1278">
                  <c:v>87.4</c:v>
                </c:pt>
                <c:pt idx="1279">
                  <c:v>87.4</c:v>
                </c:pt>
                <c:pt idx="1280">
                  <c:v>87.4</c:v>
                </c:pt>
                <c:pt idx="1281">
                  <c:v>87.4</c:v>
                </c:pt>
                <c:pt idx="1282">
                  <c:v>87.4</c:v>
                </c:pt>
                <c:pt idx="1283">
                  <c:v>87.5</c:v>
                </c:pt>
                <c:pt idx="1284">
                  <c:v>87.5</c:v>
                </c:pt>
                <c:pt idx="1285">
                  <c:v>87.5</c:v>
                </c:pt>
                <c:pt idx="1286">
                  <c:v>87.5</c:v>
                </c:pt>
                <c:pt idx="1287">
                  <c:v>87.5</c:v>
                </c:pt>
                <c:pt idx="1288">
                  <c:v>87.5</c:v>
                </c:pt>
                <c:pt idx="1289">
                  <c:v>87.6</c:v>
                </c:pt>
                <c:pt idx="1290">
                  <c:v>87.6</c:v>
                </c:pt>
                <c:pt idx="1291">
                  <c:v>87.6</c:v>
                </c:pt>
                <c:pt idx="1292">
                  <c:v>87.6</c:v>
                </c:pt>
                <c:pt idx="1293">
                  <c:v>87.6</c:v>
                </c:pt>
                <c:pt idx="1294">
                  <c:v>87.6</c:v>
                </c:pt>
                <c:pt idx="1295">
                  <c:v>87.7</c:v>
                </c:pt>
                <c:pt idx="1296">
                  <c:v>87.7</c:v>
                </c:pt>
                <c:pt idx="1297">
                  <c:v>87.7</c:v>
                </c:pt>
                <c:pt idx="1298">
                  <c:v>87.7</c:v>
                </c:pt>
                <c:pt idx="1299">
                  <c:v>87.7</c:v>
                </c:pt>
                <c:pt idx="1300">
                  <c:v>87.7</c:v>
                </c:pt>
                <c:pt idx="1301">
                  <c:v>87.8</c:v>
                </c:pt>
                <c:pt idx="1302">
                  <c:v>87.8</c:v>
                </c:pt>
                <c:pt idx="1303">
                  <c:v>87.8</c:v>
                </c:pt>
                <c:pt idx="1304">
                  <c:v>87.8</c:v>
                </c:pt>
                <c:pt idx="1305">
                  <c:v>87.8</c:v>
                </c:pt>
                <c:pt idx="1306">
                  <c:v>87.8</c:v>
                </c:pt>
                <c:pt idx="1307">
                  <c:v>87.9</c:v>
                </c:pt>
                <c:pt idx="1308">
                  <c:v>87.9</c:v>
                </c:pt>
                <c:pt idx="1309">
                  <c:v>87.9</c:v>
                </c:pt>
                <c:pt idx="1310">
                  <c:v>87.9</c:v>
                </c:pt>
                <c:pt idx="1311">
                  <c:v>87.9</c:v>
                </c:pt>
                <c:pt idx="1312">
                  <c:v>87.9</c:v>
                </c:pt>
                <c:pt idx="1313">
                  <c:v>88</c:v>
                </c:pt>
                <c:pt idx="1314">
                  <c:v>88</c:v>
                </c:pt>
                <c:pt idx="1315">
                  <c:v>88</c:v>
                </c:pt>
                <c:pt idx="1316">
                  <c:v>88</c:v>
                </c:pt>
                <c:pt idx="1317">
                  <c:v>88</c:v>
                </c:pt>
                <c:pt idx="1318">
                  <c:v>88</c:v>
                </c:pt>
                <c:pt idx="1319">
                  <c:v>88.1</c:v>
                </c:pt>
                <c:pt idx="1320">
                  <c:v>88.1</c:v>
                </c:pt>
                <c:pt idx="1321">
                  <c:v>88.1</c:v>
                </c:pt>
                <c:pt idx="1322">
                  <c:v>88.1</c:v>
                </c:pt>
                <c:pt idx="1323">
                  <c:v>88.1</c:v>
                </c:pt>
                <c:pt idx="1324">
                  <c:v>88.1</c:v>
                </c:pt>
                <c:pt idx="1325">
                  <c:v>88.2</c:v>
                </c:pt>
                <c:pt idx="1326">
                  <c:v>88.2</c:v>
                </c:pt>
                <c:pt idx="1327">
                  <c:v>88.2</c:v>
                </c:pt>
                <c:pt idx="1328">
                  <c:v>88.2</c:v>
                </c:pt>
                <c:pt idx="1329">
                  <c:v>88.2</c:v>
                </c:pt>
                <c:pt idx="1330">
                  <c:v>88.2</c:v>
                </c:pt>
                <c:pt idx="1331">
                  <c:v>88.3</c:v>
                </c:pt>
                <c:pt idx="1332">
                  <c:v>88.3</c:v>
                </c:pt>
                <c:pt idx="1333">
                  <c:v>88.3</c:v>
                </c:pt>
                <c:pt idx="1334">
                  <c:v>88.3</c:v>
                </c:pt>
                <c:pt idx="1335">
                  <c:v>88.3</c:v>
                </c:pt>
                <c:pt idx="1336">
                  <c:v>88.3</c:v>
                </c:pt>
                <c:pt idx="1337">
                  <c:v>88.4</c:v>
                </c:pt>
                <c:pt idx="1338">
                  <c:v>88.4</c:v>
                </c:pt>
                <c:pt idx="1339">
                  <c:v>88.4</c:v>
                </c:pt>
                <c:pt idx="1340">
                  <c:v>88.4</c:v>
                </c:pt>
                <c:pt idx="1341">
                  <c:v>88.4</c:v>
                </c:pt>
                <c:pt idx="1342">
                  <c:v>88.4</c:v>
                </c:pt>
                <c:pt idx="1343">
                  <c:v>88.5</c:v>
                </c:pt>
                <c:pt idx="1344">
                  <c:v>88.5</c:v>
                </c:pt>
                <c:pt idx="1345">
                  <c:v>88.5</c:v>
                </c:pt>
                <c:pt idx="1346">
                  <c:v>88.5</c:v>
                </c:pt>
                <c:pt idx="1347">
                  <c:v>88.5</c:v>
                </c:pt>
                <c:pt idx="1348">
                  <c:v>88.5</c:v>
                </c:pt>
                <c:pt idx="1349">
                  <c:v>88.6</c:v>
                </c:pt>
                <c:pt idx="1350">
                  <c:v>88.6</c:v>
                </c:pt>
                <c:pt idx="1351">
                  <c:v>88.6</c:v>
                </c:pt>
                <c:pt idx="1352">
                  <c:v>88.6</c:v>
                </c:pt>
                <c:pt idx="1353">
                  <c:v>88.6</c:v>
                </c:pt>
                <c:pt idx="1354">
                  <c:v>88.6</c:v>
                </c:pt>
                <c:pt idx="1355">
                  <c:v>88.6</c:v>
                </c:pt>
                <c:pt idx="1356">
                  <c:v>88.7</c:v>
                </c:pt>
                <c:pt idx="1357">
                  <c:v>88.7</c:v>
                </c:pt>
                <c:pt idx="1358">
                  <c:v>88.7</c:v>
                </c:pt>
                <c:pt idx="1359">
                  <c:v>88.7</c:v>
                </c:pt>
                <c:pt idx="1360">
                  <c:v>88.7</c:v>
                </c:pt>
                <c:pt idx="1361">
                  <c:v>88.7</c:v>
                </c:pt>
                <c:pt idx="1362">
                  <c:v>88.8</c:v>
                </c:pt>
                <c:pt idx="1363">
                  <c:v>88.8</c:v>
                </c:pt>
                <c:pt idx="1364">
                  <c:v>88.8</c:v>
                </c:pt>
                <c:pt idx="1365">
                  <c:v>88.8</c:v>
                </c:pt>
                <c:pt idx="1366">
                  <c:v>88.8</c:v>
                </c:pt>
                <c:pt idx="1367">
                  <c:v>88.8</c:v>
                </c:pt>
                <c:pt idx="1368">
                  <c:v>88.9</c:v>
                </c:pt>
                <c:pt idx="1369">
                  <c:v>88.9</c:v>
                </c:pt>
                <c:pt idx="1370">
                  <c:v>88.9</c:v>
                </c:pt>
                <c:pt idx="1371">
                  <c:v>88.9</c:v>
                </c:pt>
                <c:pt idx="1372">
                  <c:v>88.9</c:v>
                </c:pt>
                <c:pt idx="1373">
                  <c:v>88.9</c:v>
                </c:pt>
                <c:pt idx="1374">
                  <c:v>89</c:v>
                </c:pt>
                <c:pt idx="1375">
                  <c:v>89</c:v>
                </c:pt>
                <c:pt idx="1376">
                  <c:v>89</c:v>
                </c:pt>
                <c:pt idx="1377">
                  <c:v>89</c:v>
                </c:pt>
                <c:pt idx="1378">
                  <c:v>89</c:v>
                </c:pt>
                <c:pt idx="1379">
                  <c:v>89</c:v>
                </c:pt>
                <c:pt idx="1380">
                  <c:v>89.1</c:v>
                </c:pt>
                <c:pt idx="1381">
                  <c:v>89.1</c:v>
                </c:pt>
                <c:pt idx="1382">
                  <c:v>89.1</c:v>
                </c:pt>
                <c:pt idx="1383">
                  <c:v>89.1</c:v>
                </c:pt>
                <c:pt idx="1384">
                  <c:v>89.1</c:v>
                </c:pt>
                <c:pt idx="1385">
                  <c:v>89.1</c:v>
                </c:pt>
                <c:pt idx="1386">
                  <c:v>89.2</c:v>
                </c:pt>
                <c:pt idx="1387">
                  <c:v>89.2</c:v>
                </c:pt>
                <c:pt idx="1388">
                  <c:v>89.2</c:v>
                </c:pt>
                <c:pt idx="1389">
                  <c:v>89.2</c:v>
                </c:pt>
                <c:pt idx="1390">
                  <c:v>89.2</c:v>
                </c:pt>
                <c:pt idx="1391">
                  <c:v>89.2</c:v>
                </c:pt>
                <c:pt idx="1392">
                  <c:v>89.3</c:v>
                </c:pt>
                <c:pt idx="1393">
                  <c:v>89.3</c:v>
                </c:pt>
                <c:pt idx="1394">
                  <c:v>89.3</c:v>
                </c:pt>
                <c:pt idx="1395">
                  <c:v>89.3</c:v>
                </c:pt>
                <c:pt idx="1396">
                  <c:v>89.3</c:v>
                </c:pt>
                <c:pt idx="1397">
                  <c:v>89.3</c:v>
                </c:pt>
                <c:pt idx="1398">
                  <c:v>89.3</c:v>
                </c:pt>
                <c:pt idx="1399">
                  <c:v>89.4</c:v>
                </c:pt>
                <c:pt idx="1400">
                  <c:v>89.4</c:v>
                </c:pt>
                <c:pt idx="1401">
                  <c:v>89.4</c:v>
                </c:pt>
                <c:pt idx="1402">
                  <c:v>89.4</c:v>
                </c:pt>
                <c:pt idx="1403">
                  <c:v>89.4</c:v>
                </c:pt>
                <c:pt idx="1404">
                  <c:v>89.5</c:v>
                </c:pt>
                <c:pt idx="1405">
                  <c:v>89.5</c:v>
                </c:pt>
                <c:pt idx="1406">
                  <c:v>89.5</c:v>
                </c:pt>
                <c:pt idx="1407">
                  <c:v>89.5</c:v>
                </c:pt>
                <c:pt idx="1408">
                  <c:v>89.5</c:v>
                </c:pt>
                <c:pt idx="1409">
                  <c:v>89.5</c:v>
                </c:pt>
                <c:pt idx="1410">
                  <c:v>89.6</c:v>
                </c:pt>
                <c:pt idx="1411">
                  <c:v>89.6</c:v>
                </c:pt>
                <c:pt idx="1412">
                  <c:v>89.6</c:v>
                </c:pt>
                <c:pt idx="1413">
                  <c:v>89.6</c:v>
                </c:pt>
                <c:pt idx="1414">
                  <c:v>89.6</c:v>
                </c:pt>
                <c:pt idx="1415">
                  <c:v>89.6</c:v>
                </c:pt>
                <c:pt idx="1416">
                  <c:v>89.7</c:v>
                </c:pt>
                <c:pt idx="1417">
                  <c:v>89.7</c:v>
                </c:pt>
                <c:pt idx="1418">
                  <c:v>89.7</c:v>
                </c:pt>
                <c:pt idx="1419">
                  <c:v>89.7</c:v>
                </c:pt>
                <c:pt idx="1420">
                  <c:v>89.7</c:v>
                </c:pt>
                <c:pt idx="1421">
                  <c:v>89.7</c:v>
                </c:pt>
                <c:pt idx="1422">
                  <c:v>89.8</c:v>
                </c:pt>
                <c:pt idx="1423">
                  <c:v>89.8</c:v>
                </c:pt>
                <c:pt idx="1424">
                  <c:v>89.8</c:v>
                </c:pt>
                <c:pt idx="1425">
                  <c:v>89.8</c:v>
                </c:pt>
                <c:pt idx="1426">
                  <c:v>89.8</c:v>
                </c:pt>
                <c:pt idx="1427">
                  <c:v>89.8</c:v>
                </c:pt>
                <c:pt idx="1428">
                  <c:v>89.9</c:v>
                </c:pt>
                <c:pt idx="1429">
                  <c:v>89.9</c:v>
                </c:pt>
                <c:pt idx="1430">
                  <c:v>89.9</c:v>
                </c:pt>
                <c:pt idx="1431">
                  <c:v>89.9</c:v>
                </c:pt>
                <c:pt idx="1432">
                  <c:v>89.9</c:v>
                </c:pt>
                <c:pt idx="1433">
                  <c:v>89.9</c:v>
                </c:pt>
                <c:pt idx="1434">
                  <c:v>90</c:v>
                </c:pt>
                <c:pt idx="1435">
                  <c:v>90</c:v>
                </c:pt>
                <c:pt idx="1436">
                  <c:v>90</c:v>
                </c:pt>
                <c:pt idx="1437">
                  <c:v>90</c:v>
                </c:pt>
                <c:pt idx="1438">
                  <c:v>90</c:v>
                </c:pt>
                <c:pt idx="1439">
                  <c:v>90</c:v>
                </c:pt>
                <c:pt idx="1440">
                  <c:v>90.1</c:v>
                </c:pt>
                <c:pt idx="1441">
                  <c:v>90.1</c:v>
                </c:pt>
                <c:pt idx="1442">
                  <c:v>90.1</c:v>
                </c:pt>
                <c:pt idx="1443">
                  <c:v>90.1</c:v>
                </c:pt>
                <c:pt idx="1444">
                  <c:v>90.1</c:v>
                </c:pt>
                <c:pt idx="1445">
                  <c:v>90.1</c:v>
                </c:pt>
                <c:pt idx="1446">
                  <c:v>90.2</c:v>
                </c:pt>
                <c:pt idx="1447">
                  <c:v>90.2</c:v>
                </c:pt>
                <c:pt idx="1448">
                  <c:v>90.2</c:v>
                </c:pt>
                <c:pt idx="1449">
                  <c:v>90.2</c:v>
                </c:pt>
                <c:pt idx="1450">
                  <c:v>90.2</c:v>
                </c:pt>
                <c:pt idx="1451">
                  <c:v>90.2</c:v>
                </c:pt>
                <c:pt idx="1452">
                  <c:v>90.3</c:v>
                </c:pt>
                <c:pt idx="1453">
                  <c:v>90.3</c:v>
                </c:pt>
                <c:pt idx="1454">
                  <c:v>90.3</c:v>
                </c:pt>
                <c:pt idx="1455">
                  <c:v>90.3</c:v>
                </c:pt>
                <c:pt idx="1456">
                  <c:v>90.3</c:v>
                </c:pt>
                <c:pt idx="1457">
                  <c:v>90.3</c:v>
                </c:pt>
                <c:pt idx="1458">
                  <c:v>90.4</c:v>
                </c:pt>
                <c:pt idx="1459">
                  <c:v>90.4</c:v>
                </c:pt>
                <c:pt idx="1460">
                  <c:v>90.4</c:v>
                </c:pt>
                <c:pt idx="1461">
                  <c:v>90.4</c:v>
                </c:pt>
                <c:pt idx="1462">
                  <c:v>90.4</c:v>
                </c:pt>
                <c:pt idx="1463">
                  <c:v>90.4</c:v>
                </c:pt>
                <c:pt idx="1464">
                  <c:v>90.5</c:v>
                </c:pt>
                <c:pt idx="1465">
                  <c:v>90.5</c:v>
                </c:pt>
                <c:pt idx="1466">
                  <c:v>90.5</c:v>
                </c:pt>
                <c:pt idx="1467">
                  <c:v>90.5</c:v>
                </c:pt>
                <c:pt idx="1468">
                  <c:v>90.5</c:v>
                </c:pt>
                <c:pt idx="1469">
                  <c:v>90.5</c:v>
                </c:pt>
                <c:pt idx="1470">
                  <c:v>90.6</c:v>
                </c:pt>
                <c:pt idx="1471">
                  <c:v>90.6</c:v>
                </c:pt>
                <c:pt idx="1472">
                  <c:v>90.6</c:v>
                </c:pt>
                <c:pt idx="1473">
                  <c:v>90.6</c:v>
                </c:pt>
                <c:pt idx="1474">
                  <c:v>90.6</c:v>
                </c:pt>
                <c:pt idx="1475">
                  <c:v>90.6</c:v>
                </c:pt>
                <c:pt idx="1476">
                  <c:v>90.7</c:v>
                </c:pt>
                <c:pt idx="1477">
                  <c:v>90.7</c:v>
                </c:pt>
                <c:pt idx="1478">
                  <c:v>90.7</c:v>
                </c:pt>
                <c:pt idx="1479">
                  <c:v>90.7</c:v>
                </c:pt>
                <c:pt idx="1480">
                  <c:v>90.7</c:v>
                </c:pt>
                <c:pt idx="1481">
                  <c:v>90.8</c:v>
                </c:pt>
                <c:pt idx="1482">
                  <c:v>90.8</c:v>
                </c:pt>
                <c:pt idx="1483">
                  <c:v>90.8</c:v>
                </c:pt>
                <c:pt idx="1484">
                  <c:v>90.8</c:v>
                </c:pt>
                <c:pt idx="1485">
                  <c:v>90.8</c:v>
                </c:pt>
                <c:pt idx="1486">
                  <c:v>90.8</c:v>
                </c:pt>
                <c:pt idx="1487">
                  <c:v>90.9</c:v>
                </c:pt>
                <c:pt idx="1488">
                  <c:v>90.9</c:v>
                </c:pt>
                <c:pt idx="1489">
                  <c:v>90.9</c:v>
                </c:pt>
                <c:pt idx="1490">
                  <c:v>90.9</c:v>
                </c:pt>
                <c:pt idx="1491">
                  <c:v>90.9</c:v>
                </c:pt>
                <c:pt idx="1492">
                  <c:v>90.9</c:v>
                </c:pt>
                <c:pt idx="1493">
                  <c:v>91</c:v>
                </c:pt>
                <c:pt idx="1494">
                  <c:v>91</c:v>
                </c:pt>
                <c:pt idx="1495">
                  <c:v>91</c:v>
                </c:pt>
                <c:pt idx="1496">
                  <c:v>91</c:v>
                </c:pt>
                <c:pt idx="1497">
                  <c:v>91</c:v>
                </c:pt>
                <c:pt idx="1498">
                  <c:v>91</c:v>
                </c:pt>
                <c:pt idx="1499">
                  <c:v>91.1</c:v>
                </c:pt>
                <c:pt idx="1500">
                  <c:v>91.1</c:v>
                </c:pt>
                <c:pt idx="1501">
                  <c:v>91.1</c:v>
                </c:pt>
                <c:pt idx="1502">
                  <c:v>91.1</c:v>
                </c:pt>
                <c:pt idx="1503">
                  <c:v>91.1</c:v>
                </c:pt>
                <c:pt idx="1504">
                  <c:v>91.1</c:v>
                </c:pt>
                <c:pt idx="1505">
                  <c:v>91.2</c:v>
                </c:pt>
                <c:pt idx="1506">
                  <c:v>91.2</c:v>
                </c:pt>
                <c:pt idx="1507">
                  <c:v>91.2</c:v>
                </c:pt>
                <c:pt idx="1508">
                  <c:v>91.2</c:v>
                </c:pt>
                <c:pt idx="1509">
                  <c:v>91.2</c:v>
                </c:pt>
                <c:pt idx="1510">
                  <c:v>91.2</c:v>
                </c:pt>
                <c:pt idx="1511">
                  <c:v>91.3</c:v>
                </c:pt>
                <c:pt idx="1512">
                  <c:v>91.3</c:v>
                </c:pt>
                <c:pt idx="1513">
                  <c:v>91.3</c:v>
                </c:pt>
                <c:pt idx="1514">
                  <c:v>91.3</c:v>
                </c:pt>
                <c:pt idx="1515">
                  <c:v>91.3</c:v>
                </c:pt>
                <c:pt idx="1516">
                  <c:v>91.3</c:v>
                </c:pt>
                <c:pt idx="1517">
                  <c:v>91.4</c:v>
                </c:pt>
                <c:pt idx="1518">
                  <c:v>91.4</c:v>
                </c:pt>
                <c:pt idx="1519">
                  <c:v>91.4</c:v>
                </c:pt>
                <c:pt idx="1520">
                  <c:v>91.4</c:v>
                </c:pt>
                <c:pt idx="1521">
                  <c:v>91.4</c:v>
                </c:pt>
                <c:pt idx="1522">
                  <c:v>91.4</c:v>
                </c:pt>
                <c:pt idx="1523">
                  <c:v>91.5</c:v>
                </c:pt>
                <c:pt idx="1524">
                  <c:v>91.5</c:v>
                </c:pt>
                <c:pt idx="1525">
                  <c:v>91.5</c:v>
                </c:pt>
                <c:pt idx="1526">
                  <c:v>91.5</c:v>
                </c:pt>
                <c:pt idx="1527">
                  <c:v>91.5</c:v>
                </c:pt>
                <c:pt idx="1528">
                  <c:v>91.5</c:v>
                </c:pt>
                <c:pt idx="1529">
                  <c:v>91.6</c:v>
                </c:pt>
                <c:pt idx="1530">
                  <c:v>91.6</c:v>
                </c:pt>
                <c:pt idx="1531">
                  <c:v>91.6</c:v>
                </c:pt>
                <c:pt idx="1532">
                  <c:v>91.6</c:v>
                </c:pt>
                <c:pt idx="1533">
                  <c:v>91.6</c:v>
                </c:pt>
                <c:pt idx="1534">
                  <c:v>91.7</c:v>
                </c:pt>
                <c:pt idx="1535">
                  <c:v>91.7</c:v>
                </c:pt>
                <c:pt idx="1536">
                  <c:v>91.7</c:v>
                </c:pt>
                <c:pt idx="1537">
                  <c:v>91.7</c:v>
                </c:pt>
                <c:pt idx="1538">
                  <c:v>91.7</c:v>
                </c:pt>
                <c:pt idx="1539">
                  <c:v>91.7</c:v>
                </c:pt>
                <c:pt idx="1540">
                  <c:v>91.7</c:v>
                </c:pt>
                <c:pt idx="1541">
                  <c:v>91.8</c:v>
                </c:pt>
                <c:pt idx="1542">
                  <c:v>91.8</c:v>
                </c:pt>
                <c:pt idx="1543">
                  <c:v>91.8</c:v>
                </c:pt>
                <c:pt idx="1544">
                  <c:v>91.8</c:v>
                </c:pt>
                <c:pt idx="1545">
                  <c:v>91.8</c:v>
                </c:pt>
                <c:pt idx="1546">
                  <c:v>91.8</c:v>
                </c:pt>
                <c:pt idx="1547">
                  <c:v>91.9</c:v>
                </c:pt>
                <c:pt idx="1548">
                  <c:v>91.9</c:v>
                </c:pt>
                <c:pt idx="1549">
                  <c:v>91.9</c:v>
                </c:pt>
                <c:pt idx="1550">
                  <c:v>91.9</c:v>
                </c:pt>
                <c:pt idx="1551">
                  <c:v>91.9</c:v>
                </c:pt>
                <c:pt idx="1552">
                  <c:v>91.9</c:v>
                </c:pt>
                <c:pt idx="1553">
                  <c:v>92</c:v>
                </c:pt>
                <c:pt idx="1554">
                  <c:v>92</c:v>
                </c:pt>
                <c:pt idx="1555">
                  <c:v>92</c:v>
                </c:pt>
                <c:pt idx="1556">
                  <c:v>92</c:v>
                </c:pt>
                <c:pt idx="1557">
                  <c:v>92</c:v>
                </c:pt>
                <c:pt idx="1558">
                  <c:v>92.1</c:v>
                </c:pt>
                <c:pt idx="1559">
                  <c:v>92.1</c:v>
                </c:pt>
                <c:pt idx="1560">
                  <c:v>92.1</c:v>
                </c:pt>
                <c:pt idx="1561">
                  <c:v>92.1</c:v>
                </c:pt>
                <c:pt idx="1562">
                  <c:v>92.1</c:v>
                </c:pt>
                <c:pt idx="1563">
                  <c:v>92.1</c:v>
                </c:pt>
                <c:pt idx="1564">
                  <c:v>92.2</c:v>
                </c:pt>
                <c:pt idx="1565">
                  <c:v>92.2</c:v>
                </c:pt>
                <c:pt idx="1566">
                  <c:v>92.2</c:v>
                </c:pt>
                <c:pt idx="1567">
                  <c:v>92.2</c:v>
                </c:pt>
                <c:pt idx="1568">
                  <c:v>92.2</c:v>
                </c:pt>
                <c:pt idx="1569">
                  <c:v>92.3</c:v>
                </c:pt>
                <c:pt idx="1570">
                  <c:v>92.3</c:v>
                </c:pt>
                <c:pt idx="1571">
                  <c:v>92.3</c:v>
                </c:pt>
                <c:pt idx="1572">
                  <c:v>92.3</c:v>
                </c:pt>
                <c:pt idx="1573">
                  <c:v>92.3</c:v>
                </c:pt>
                <c:pt idx="1574">
                  <c:v>92.3</c:v>
                </c:pt>
                <c:pt idx="1575">
                  <c:v>92.4</c:v>
                </c:pt>
                <c:pt idx="1576">
                  <c:v>92.4</c:v>
                </c:pt>
                <c:pt idx="1577">
                  <c:v>92.4</c:v>
                </c:pt>
                <c:pt idx="1578">
                  <c:v>92.4</c:v>
                </c:pt>
                <c:pt idx="1579">
                  <c:v>92.4</c:v>
                </c:pt>
                <c:pt idx="1580">
                  <c:v>92.5</c:v>
                </c:pt>
                <c:pt idx="1581">
                  <c:v>92.5</c:v>
                </c:pt>
                <c:pt idx="1582">
                  <c:v>92.5</c:v>
                </c:pt>
                <c:pt idx="1583">
                  <c:v>92.5</c:v>
                </c:pt>
                <c:pt idx="1584">
                  <c:v>92.5</c:v>
                </c:pt>
                <c:pt idx="1585">
                  <c:v>92.6</c:v>
                </c:pt>
                <c:pt idx="1586">
                  <c:v>92.6</c:v>
                </c:pt>
                <c:pt idx="1587">
                  <c:v>92.6</c:v>
                </c:pt>
                <c:pt idx="1588">
                  <c:v>92.6</c:v>
                </c:pt>
                <c:pt idx="1589">
                  <c:v>92.6</c:v>
                </c:pt>
                <c:pt idx="1590">
                  <c:v>92.6</c:v>
                </c:pt>
                <c:pt idx="1591">
                  <c:v>92.7</c:v>
                </c:pt>
                <c:pt idx="1592">
                  <c:v>92.7</c:v>
                </c:pt>
                <c:pt idx="1593">
                  <c:v>92.7</c:v>
                </c:pt>
                <c:pt idx="1594">
                  <c:v>92.7</c:v>
                </c:pt>
                <c:pt idx="1595">
                  <c:v>92.7</c:v>
                </c:pt>
                <c:pt idx="1596">
                  <c:v>92.8</c:v>
                </c:pt>
                <c:pt idx="1597">
                  <c:v>92.8</c:v>
                </c:pt>
                <c:pt idx="1598">
                  <c:v>92.8</c:v>
                </c:pt>
                <c:pt idx="1599">
                  <c:v>92.8</c:v>
                </c:pt>
                <c:pt idx="1600">
                  <c:v>92.8</c:v>
                </c:pt>
                <c:pt idx="1601">
                  <c:v>92.9</c:v>
                </c:pt>
                <c:pt idx="1602">
                  <c:v>92.9</c:v>
                </c:pt>
                <c:pt idx="1603">
                  <c:v>92.9</c:v>
                </c:pt>
                <c:pt idx="1604">
                  <c:v>92.9</c:v>
                </c:pt>
                <c:pt idx="1605">
                  <c:v>92.9</c:v>
                </c:pt>
                <c:pt idx="1606">
                  <c:v>92.9</c:v>
                </c:pt>
                <c:pt idx="1607">
                  <c:v>93</c:v>
                </c:pt>
                <c:pt idx="1608">
                  <c:v>93</c:v>
                </c:pt>
                <c:pt idx="1609">
                  <c:v>93</c:v>
                </c:pt>
                <c:pt idx="1610">
                  <c:v>93</c:v>
                </c:pt>
                <c:pt idx="1611">
                  <c:v>93</c:v>
                </c:pt>
                <c:pt idx="1612">
                  <c:v>93.1</c:v>
                </c:pt>
                <c:pt idx="1613">
                  <c:v>93.1</c:v>
                </c:pt>
                <c:pt idx="1614">
                  <c:v>93.1</c:v>
                </c:pt>
                <c:pt idx="1615">
                  <c:v>93.1</c:v>
                </c:pt>
                <c:pt idx="1616">
                  <c:v>93.1</c:v>
                </c:pt>
                <c:pt idx="1617">
                  <c:v>93.2</c:v>
                </c:pt>
                <c:pt idx="1618">
                  <c:v>93.2</c:v>
                </c:pt>
                <c:pt idx="1619">
                  <c:v>93.2</c:v>
                </c:pt>
                <c:pt idx="1620">
                  <c:v>93.2</c:v>
                </c:pt>
                <c:pt idx="1621">
                  <c:v>93.2</c:v>
                </c:pt>
                <c:pt idx="1622">
                  <c:v>93.2</c:v>
                </c:pt>
                <c:pt idx="1623">
                  <c:v>93.3</c:v>
                </c:pt>
                <c:pt idx="1624">
                  <c:v>93.3</c:v>
                </c:pt>
                <c:pt idx="1625">
                  <c:v>93.3</c:v>
                </c:pt>
                <c:pt idx="1626">
                  <c:v>93.3</c:v>
                </c:pt>
                <c:pt idx="1627">
                  <c:v>93.3</c:v>
                </c:pt>
                <c:pt idx="1628">
                  <c:v>93.4</c:v>
                </c:pt>
                <c:pt idx="1629">
                  <c:v>93.4</c:v>
                </c:pt>
                <c:pt idx="1630">
                  <c:v>93.4</c:v>
                </c:pt>
                <c:pt idx="1631">
                  <c:v>93.4</c:v>
                </c:pt>
                <c:pt idx="1632">
                  <c:v>93.4</c:v>
                </c:pt>
                <c:pt idx="1633">
                  <c:v>93.4</c:v>
                </c:pt>
                <c:pt idx="1634">
                  <c:v>93.5</c:v>
                </c:pt>
                <c:pt idx="1635">
                  <c:v>93.5</c:v>
                </c:pt>
                <c:pt idx="1636">
                  <c:v>93.5</c:v>
                </c:pt>
                <c:pt idx="1637">
                  <c:v>93.5</c:v>
                </c:pt>
                <c:pt idx="1638">
                  <c:v>93.5</c:v>
                </c:pt>
                <c:pt idx="1639">
                  <c:v>93.5</c:v>
                </c:pt>
                <c:pt idx="1640">
                  <c:v>93.6</c:v>
                </c:pt>
                <c:pt idx="1641">
                  <c:v>93.6</c:v>
                </c:pt>
                <c:pt idx="1642">
                  <c:v>93.6</c:v>
                </c:pt>
                <c:pt idx="1643">
                  <c:v>93.6</c:v>
                </c:pt>
                <c:pt idx="1644">
                  <c:v>93.6</c:v>
                </c:pt>
                <c:pt idx="1645">
                  <c:v>93.7</c:v>
                </c:pt>
                <c:pt idx="1646">
                  <c:v>93.7</c:v>
                </c:pt>
                <c:pt idx="1647">
                  <c:v>93.7</c:v>
                </c:pt>
                <c:pt idx="1648">
                  <c:v>93.7</c:v>
                </c:pt>
                <c:pt idx="1649">
                  <c:v>93.7</c:v>
                </c:pt>
                <c:pt idx="1650">
                  <c:v>93.7</c:v>
                </c:pt>
                <c:pt idx="1651">
                  <c:v>93.8</c:v>
                </c:pt>
                <c:pt idx="1652">
                  <c:v>93.8</c:v>
                </c:pt>
                <c:pt idx="1653">
                  <c:v>93.8</c:v>
                </c:pt>
                <c:pt idx="1654">
                  <c:v>93.8</c:v>
                </c:pt>
                <c:pt idx="1655">
                  <c:v>93.8</c:v>
                </c:pt>
                <c:pt idx="1656">
                  <c:v>93.8</c:v>
                </c:pt>
                <c:pt idx="1657">
                  <c:v>93.9</c:v>
                </c:pt>
                <c:pt idx="1658">
                  <c:v>93.9</c:v>
                </c:pt>
                <c:pt idx="1659">
                  <c:v>93.9</c:v>
                </c:pt>
                <c:pt idx="1660">
                  <c:v>93.9</c:v>
                </c:pt>
                <c:pt idx="1661">
                  <c:v>93.9</c:v>
                </c:pt>
                <c:pt idx="1662">
                  <c:v>94</c:v>
                </c:pt>
                <c:pt idx="1663">
                  <c:v>94</c:v>
                </c:pt>
                <c:pt idx="1664">
                  <c:v>94</c:v>
                </c:pt>
                <c:pt idx="1665">
                  <c:v>94</c:v>
                </c:pt>
                <c:pt idx="1666">
                  <c:v>94</c:v>
                </c:pt>
                <c:pt idx="1667">
                  <c:v>94</c:v>
                </c:pt>
                <c:pt idx="1668">
                  <c:v>94.1</c:v>
                </c:pt>
                <c:pt idx="1669">
                  <c:v>94.1</c:v>
                </c:pt>
                <c:pt idx="1670">
                  <c:v>94.1</c:v>
                </c:pt>
                <c:pt idx="1671">
                  <c:v>94.1</c:v>
                </c:pt>
                <c:pt idx="1672">
                  <c:v>94.1</c:v>
                </c:pt>
                <c:pt idx="1673">
                  <c:v>94.2</c:v>
                </c:pt>
                <c:pt idx="1674">
                  <c:v>94.2</c:v>
                </c:pt>
                <c:pt idx="1675">
                  <c:v>94.2</c:v>
                </c:pt>
                <c:pt idx="1676">
                  <c:v>94.2</c:v>
                </c:pt>
                <c:pt idx="1677">
                  <c:v>94.2</c:v>
                </c:pt>
                <c:pt idx="1678">
                  <c:v>94.2</c:v>
                </c:pt>
                <c:pt idx="1679">
                  <c:v>94.2</c:v>
                </c:pt>
                <c:pt idx="1680">
                  <c:v>94.3</c:v>
                </c:pt>
                <c:pt idx="1681">
                  <c:v>94.3</c:v>
                </c:pt>
                <c:pt idx="1682">
                  <c:v>94.3</c:v>
                </c:pt>
                <c:pt idx="1683">
                  <c:v>94.3</c:v>
                </c:pt>
                <c:pt idx="1684">
                  <c:v>94.3</c:v>
                </c:pt>
                <c:pt idx="1685">
                  <c:v>94.4</c:v>
                </c:pt>
                <c:pt idx="1686">
                  <c:v>94.4</c:v>
                </c:pt>
                <c:pt idx="1687">
                  <c:v>94.4</c:v>
                </c:pt>
                <c:pt idx="1688">
                  <c:v>94.4</c:v>
                </c:pt>
                <c:pt idx="1689">
                  <c:v>94.4</c:v>
                </c:pt>
                <c:pt idx="1690">
                  <c:v>94.4</c:v>
                </c:pt>
                <c:pt idx="1691">
                  <c:v>94.5</c:v>
                </c:pt>
                <c:pt idx="1692">
                  <c:v>94.5</c:v>
                </c:pt>
                <c:pt idx="1693">
                  <c:v>94.5</c:v>
                </c:pt>
                <c:pt idx="1694">
                  <c:v>94.5</c:v>
                </c:pt>
                <c:pt idx="1695">
                  <c:v>94.5</c:v>
                </c:pt>
                <c:pt idx="1696">
                  <c:v>94.5</c:v>
                </c:pt>
                <c:pt idx="1697">
                  <c:v>94.6</c:v>
                </c:pt>
                <c:pt idx="1698">
                  <c:v>94.6</c:v>
                </c:pt>
                <c:pt idx="1699">
                  <c:v>94.6</c:v>
                </c:pt>
                <c:pt idx="1700">
                  <c:v>94.6</c:v>
                </c:pt>
                <c:pt idx="1701">
                  <c:v>94.6</c:v>
                </c:pt>
                <c:pt idx="1702">
                  <c:v>94.6</c:v>
                </c:pt>
                <c:pt idx="1703">
                  <c:v>94.7</c:v>
                </c:pt>
                <c:pt idx="1704">
                  <c:v>94.7</c:v>
                </c:pt>
                <c:pt idx="1705">
                  <c:v>94.7</c:v>
                </c:pt>
                <c:pt idx="1706">
                  <c:v>94.7</c:v>
                </c:pt>
                <c:pt idx="1707">
                  <c:v>94.7</c:v>
                </c:pt>
                <c:pt idx="1708">
                  <c:v>94.7</c:v>
                </c:pt>
                <c:pt idx="1709">
                  <c:v>94.7</c:v>
                </c:pt>
                <c:pt idx="1710">
                  <c:v>94.7</c:v>
                </c:pt>
                <c:pt idx="1711">
                  <c:v>94.8</c:v>
                </c:pt>
                <c:pt idx="1712">
                  <c:v>94.8</c:v>
                </c:pt>
                <c:pt idx="1713">
                  <c:v>94.8</c:v>
                </c:pt>
                <c:pt idx="1714">
                  <c:v>94.8</c:v>
                </c:pt>
                <c:pt idx="1715">
                  <c:v>94.8</c:v>
                </c:pt>
                <c:pt idx="1716">
                  <c:v>94.8</c:v>
                </c:pt>
                <c:pt idx="1717">
                  <c:v>94.8</c:v>
                </c:pt>
                <c:pt idx="1718">
                  <c:v>94.8</c:v>
                </c:pt>
                <c:pt idx="1719">
                  <c:v>94.8</c:v>
                </c:pt>
                <c:pt idx="1720">
                  <c:v>94.8</c:v>
                </c:pt>
                <c:pt idx="1721">
                  <c:v>94.8</c:v>
                </c:pt>
                <c:pt idx="1722">
                  <c:v>94.9</c:v>
                </c:pt>
                <c:pt idx="1723">
                  <c:v>94.9</c:v>
                </c:pt>
                <c:pt idx="1724">
                  <c:v>94.9</c:v>
                </c:pt>
                <c:pt idx="1725">
                  <c:v>94.9</c:v>
                </c:pt>
                <c:pt idx="1726">
                  <c:v>94.9</c:v>
                </c:pt>
                <c:pt idx="1727">
                  <c:v>94.9</c:v>
                </c:pt>
                <c:pt idx="1728">
                  <c:v>94.9</c:v>
                </c:pt>
                <c:pt idx="1729">
                  <c:v>94.9</c:v>
                </c:pt>
                <c:pt idx="1730">
                  <c:v>94.9</c:v>
                </c:pt>
                <c:pt idx="1731">
                  <c:v>94.9</c:v>
                </c:pt>
                <c:pt idx="1732">
                  <c:v>94.9</c:v>
                </c:pt>
                <c:pt idx="1733">
                  <c:v>94.9</c:v>
                </c:pt>
                <c:pt idx="1734">
                  <c:v>94.9</c:v>
                </c:pt>
                <c:pt idx="1735">
                  <c:v>94.9</c:v>
                </c:pt>
                <c:pt idx="1736">
                  <c:v>94.9</c:v>
                </c:pt>
                <c:pt idx="1737">
                  <c:v>94.9</c:v>
                </c:pt>
                <c:pt idx="1738">
                  <c:v>94.9</c:v>
                </c:pt>
                <c:pt idx="1739">
                  <c:v>94.9</c:v>
                </c:pt>
                <c:pt idx="1740">
                  <c:v>94.9</c:v>
                </c:pt>
                <c:pt idx="1741">
                  <c:v>94.9</c:v>
                </c:pt>
                <c:pt idx="1742">
                  <c:v>94.9</c:v>
                </c:pt>
                <c:pt idx="1743">
                  <c:v>94.9</c:v>
                </c:pt>
                <c:pt idx="1744">
                  <c:v>94.9</c:v>
                </c:pt>
                <c:pt idx="1745">
                  <c:v>94.9</c:v>
                </c:pt>
                <c:pt idx="1746">
                  <c:v>94.9</c:v>
                </c:pt>
                <c:pt idx="1747">
                  <c:v>94.9</c:v>
                </c:pt>
                <c:pt idx="1748">
                  <c:v>94.9</c:v>
                </c:pt>
                <c:pt idx="1749">
                  <c:v>94.9</c:v>
                </c:pt>
                <c:pt idx="1750">
                  <c:v>94.9</c:v>
                </c:pt>
                <c:pt idx="1751">
                  <c:v>94.9</c:v>
                </c:pt>
                <c:pt idx="1752">
                  <c:v>94.9</c:v>
                </c:pt>
                <c:pt idx="1753">
                  <c:v>94.9</c:v>
                </c:pt>
                <c:pt idx="1754">
                  <c:v>94.9</c:v>
                </c:pt>
                <c:pt idx="1755">
                  <c:v>94.9</c:v>
                </c:pt>
                <c:pt idx="1756">
                  <c:v>95</c:v>
                </c:pt>
                <c:pt idx="1757">
                  <c:v>95</c:v>
                </c:pt>
                <c:pt idx="1758">
                  <c:v>95</c:v>
                </c:pt>
                <c:pt idx="1759">
                  <c:v>95</c:v>
                </c:pt>
                <c:pt idx="1760">
                  <c:v>95</c:v>
                </c:pt>
                <c:pt idx="1761">
                  <c:v>95</c:v>
                </c:pt>
                <c:pt idx="1762">
                  <c:v>95</c:v>
                </c:pt>
                <c:pt idx="1763">
                  <c:v>95</c:v>
                </c:pt>
                <c:pt idx="1764">
                  <c:v>95</c:v>
                </c:pt>
                <c:pt idx="1765">
                  <c:v>95</c:v>
                </c:pt>
                <c:pt idx="1766">
                  <c:v>94.9</c:v>
                </c:pt>
                <c:pt idx="1767">
                  <c:v>94.9</c:v>
                </c:pt>
                <c:pt idx="1768">
                  <c:v>94.9</c:v>
                </c:pt>
                <c:pt idx="1769">
                  <c:v>94.9</c:v>
                </c:pt>
                <c:pt idx="1770">
                  <c:v>94.9</c:v>
                </c:pt>
                <c:pt idx="1771">
                  <c:v>94.9</c:v>
                </c:pt>
                <c:pt idx="1772">
                  <c:v>94.9</c:v>
                </c:pt>
                <c:pt idx="1773">
                  <c:v>94.9</c:v>
                </c:pt>
                <c:pt idx="1774">
                  <c:v>94.9</c:v>
                </c:pt>
                <c:pt idx="1775">
                  <c:v>94.9</c:v>
                </c:pt>
                <c:pt idx="1776">
                  <c:v>95</c:v>
                </c:pt>
                <c:pt idx="1777">
                  <c:v>95.1</c:v>
                </c:pt>
                <c:pt idx="1778">
                  <c:v>95.1</c:v>
                </c:pt>
                <c:pt idx="1779">
                  <c:v>95.1</c:v>
                </c:pt>
                <c:pt idx="1780">
                  <c:v>95.1</c:v>
                </c:pt>
                <c:pt idx="1781">
                  <c:v>95.1</c:v>
                </c:pt>
                <c:pt idx="1782">
                  <c:v>95</c:v>
                </c:pt>
                <c:pt idx="1783">
                  <c:v>94.9</c:v>
                </c:pt>
                <c:pt idx="1784">
                  <c:v>94.8</c:v>
                </c:pt>
                <c:pt idx="1785">
                  <c:v>94.7</c:v>
                </c:pt>
                <c:pt idx="1786">
                  <c:v>94.6</c:v>
                </c:pt>
                <c:pt idx="1787">
                  <c:v>94.5</c:v>
                </c:pt>
                <c:pt idx="1788">
                  <c:v>94.4</c:v>
                </c:pt>
                <c:pt idx="1789">
                  <c:v>94.3</c:v>
                </c:pt>
                <c:pt idx="1790">
                  <c:v>94.2</c:v>
                </c:pt>
                <c:pt idx="1791">
                  <c:v>94.2</c:v>
                </c:pt>
                <c:pt idx="1792">
                  <c:v>94.1</c:v>
                </c:pt>
                <c:pt idx="1793">
                  <c:v>94</c:v>
                </c:pt>
                <c:pt idx="1794">
                  <c:v>93.9</c:v>
                </c:pt>
                <c:pt idx="1795">
                  <c:v>93.9</c:v>
                </c:pt>
                <c:pt idx="1796">
                  <c:v>93.8</c:v>
                </c:pt>
                <c:pt idx="1797">
                  <c:v>93.8</c:v>
                </c:pt>
                <c:pt idx="1798">
                  <c:v>93.7</c:v>
                </c:pt>
                <c:pt idx="1799">
                  <c:v>93.7</c:v>
                </c:pt>
                <c:pt idx="1800">
                  <c:v>93.6</c:v>
                </c:pt>
                <c:pt idx="1801">
                  <c:v>93.6</c:v>
                </c:pt>
                <c:pt idx="1802">
                  <c:v>93.6</c:v>
                </c:pt>
                <c:pt idx="1803">
                  <c:v>93.5</c:v>
                </c:pt>
                <c:pt idx="1804">
                  <c:v>93.5</c:v>
                </c:pt>
                <c:pt idx="1805">
                  <c:v>93.5</c:v>
                </c:pt>
                <c:pt idx="1806">
                  <c:v>93.4</c:v>
                </c:pt>
                <c:pt idx="1807">
                  <c:v>93.4</c:v>
                </c:pt>
                <c:pt idx="1808">
                  <c:v>93.3</c:v>
                </c:pt>
                <c:pt idx="1809">
                  <c:v>93.3</c:v>
                </c:pt>
                <c:pt idx="1810">
                  <c:v>93.3</c:v>
                </c:pt>
                <c:pt idx="1811">
                  <c:v>93.2</c:v>
                </c:pt>
                <c:pt idx="1812">
                  <c:v>93.2</c:v>
                </c:pt>
                <c:pt idx="1813">
                  <c:v>93.2</c:v>
                </c:pt>
                <c:pt idx="1814">
                  <c:v>93.1</c:v>
                </c:pt>
                <c:pt idx="1815">
                  <c:v>93.1</c:v>
                </c:pt>
                <c:pt idx="1816">
                  <c:v>93.1</c:v>
                </c:pt>
                <c:pt idx="1817">
                  <c:v>93.1</c:v>
                </c:pt>
                <c:pt idx="1818">
                  <c:v>93</c:v>
                </c:pt>
                <c:pt idx="1819">
                  <c:v>93</c:v>
                </c:pt>
                <c:pt idx="1820">
                  <c:v>93</c:v>
                </c:pt>
                <c:pt idx="1821">
                  <c:v>93</c:v>
                </c:pt>
                <c:pt idx="1822">
                  <c:v>92.9</c:v>
                </c:pt>
                <c:pt idx="1823">
                  <c:v>92.9</c:v>
                </c:pt>
                <c:pt idx="1824">
                  <c:v>92.9</c:v>
                </c:pt>
                <c:pt idx="1825">
                  <c:v>92.8</c:v>
                </c:pt>
                <c:pt idx="1826">
                  <c:v>92.8</c:v>
                </c:pt>
                <c:pt idx="1827">
                  <c:v>92.8</c:v>
                </c:pt>
                <c:pt idx="1828">
                  <c:v>92.8</c:v>
                </c:pt>
                <c:pt idx="1829">
                  <c:v>92.7</c:v>
                </c:pt>
                <c:pt idx="1830">
                  <c:v>92.7</c:v>
                </c:pt>
                <c:pt idx="1831">
                  <c:v>92.7</c:v>
                </c:pt>
                <c:pt idx="1832">
                  <c:v>92.7</c:v>
                </c:pt>
                <c:pt idx="1833">
                  <c:v>92.6</c:v>
                </c:pt>
                <c:pt idx="1834">
                  <c:v>92.6</c:v>
                </c:pt>
                <c:pt idx="1835">
                  <c:v>92.6</c:v>
                </c:pt>
                <c:pt idx="1836">
                  <c:v>92.5</c:v>
                </c:pt>
                <c:pt idx="1837">
                  <c:v>92.5</c:v>
                </c:pt>
                <c:pt idx="1838">
                  <c:v>92.5</c:v>
                </c:pt>
                <c:pt idx="1839">
                  <c:v>92.5</c:v>
                </c:pt>
                <c:pt idx="1840">
                  <c:v>92.4</c:v>
                </c:pt>
                <c:pt idx="1841">
                  <c:v>92.4</c:v>
                </c:pt>
                <c:pt idx="1842">
                  <c:v>92.4</c:v>
                </c:pt>
                <c:pt idx="1843">
                  <c:v>92.4</c:v>
                </c:pt>
                <c:pt idx="1844">
                  <c:v>92.3</c:v>
                </c:pt>
                <c:pt idx="1845">
                  <c:v>92.3</c:v>
                </c:pt>
                <c:pt idx="1846">
                  <c:v>92.3</c:v>
                </c:pt>
                <c:pt idx="1847">
                  <c:v>92.3</c:v>
                </c:pt>
                <c:pt idx="1848">
                  <c:v>92.3</c:v>
                </c:pt>
                <c:pt idx="1849">
                  <c:v>92.4</c:v>
                </c:pt>
                <c:pt idx="1850">
                  <c:v>92.4</c:v>
                </c:pt>
                <c:pt idx="1851">
                  <c:v>92.4</c:v>
                </c:pt>
                <c:pt idx="1852">
                  <c:v>92.4</c:v>
                </c:pt>
                <c:pt idx="1853">
                  <c:v>92.4</c:v>
                </c:pt>
                <c:pt idx="1854">
                  <c:v>92.4</c:v>
                </c:pt>
                <c:pt idx="1855">
                  <c:v>92.4</c:v>
                </c:pt>
                <c:pt idx="1856">
                  <c:v>92.4</c:v>
                </c:pt>
                <c:pt idx="1857">
                  <c:v>92.4</c:v>
                </c:pt>
                <c:pt idx="1858">
                  <c:v>92.5</c:v>
                </c:pt>
                <c:pt idx="1859">
                  <c:v>92.5</c:v>
                </c:pt>
                <c:pt idx="1860">
                  <c:v>92.5</c:v>
                </c:pt>
                <c:pt idx="1861">
                  <c:v>92.5</c:v>
                </c:pt>
                <c:pt idx="1862">
                  <c:v>92.5</c:v>
                </c:pt>
                <c:pt idx="1863">
                  <c:v>92.4</c:v>
                </c:pt>
                <c:pt idx="1864">
                  <c:v>92.4</c:v>
                </c:pt>
                <c:pt idx="1865">
                  <c:v>92.4</c:v>
                </c:pt>
                <c:pt idx="1866">
                  <c:v>92.3</c:v>
                </c:pt>
                <c:pt idx="1867">
                  <c:v>92.3</c:v>
                </c:pt>
                <c:pt idx="1868">
                  <c:v>92.3</c:v>
                </c:pt>
                <c:pt idx="1869">
                  <c:v>92.2</c:v>
                </c:pt>
                <c:pt idx="1870">
                  <c:v>92.2</c:v>
                </c:pt>
                <c:pt idx="1871">
                  <c:v>92.1</c:v>
                </c:pt>
                <c:pt idx="1872">
                  <c:v>92.1</c:v>
                </c:pt>
                <c:pt idx="1873">
                  <c:v>92.1</c:v>
                </c:pt>
                <c:pt idx="1874">
                  <c:v>92.1</c:v>
                </c:pt>
                <c:pt idx="1875">
                  <c:v>92</c:v>
                </c:pt>
                <c:pt idx="1876">
                  <c:v>92</c:v>
                </c:pt>
                <c:pt idx="1877">
                  <c:v>92</c:v>
                </c:pt>
                <c:pt idx="1878">
                  <c:v>91.9</c:v>
                </c:pt>
                <c:pt idx="1879">
                  <c:v>91.9</c:v>
                </c:pt>
                <c:pt idx="1880">
                  <c:v>91.9</c:v>
                </c:pt>
                <c:pt idx="1881">
                  <c:v>91.9</c:v>
                </c:pt>
                <c:pt idx="1882">
                  <c:v>91.8</c:v>
                </c:pt>
                <c:pt idx="1883">
                  <c:v>91.8</c:v>
                </c:pt>
                <c:pt idx="1884">
                  <c:v>91.8</c:v>
                </c:pt>
                <c:pt idx="1885">
                  <c:v>91.8</c:v>
                </c:pt>
                <c:pt idx="1886">
                  <c:v>91.7</c:v>
                </c:pt>
                <c:pt idx="1887">
                  <c:v>91.7</c:v>
                </c:pt>
                <c:pt idx="1888">
                  <c:v>91.7</c:v>
                </c:pt>
                <c:pt idx="1889">
                  <c:v>91.7</c:v>
                </c:pt>
                <c:pt idx="1890">
                  <c:v>91.6</c:v>
                </c:pt>
                <c:pt idx="1891">
                  <c:v>91.6</c:v>
                </c:pt>
                <c:pt idx="1892">
                  <c:v>91.6</c:v>
                </c:pt>
                <c:pt idx="1893">
                  <c:v>91.5</c:v>
                </c:pt>
                <c:pt idx="1894">
                  <c:v>91.5</c:v>
                </c:pt>
                <c:pt idx="1895">
                  <c:v>91.4</c:v>
                </c:pt>
                <c:pt idx="1896">
                  <c:v>91.4</c:v>
                </c:pt>
                <c:pt idx="1897">
                  <c:v>91.4</c:v>
                </c:pt>
                <c:pt idx="1898">
                  <c:v>91.4</c:v>
                </c:pt>
                <c:pt idx="1899">
                  <c:v>91.3</c:v>
                </c:pt>
                <c:pt idx="1900">
                  <c:v>91.3</c:v>
                </c:pt>
                <c:pt idx="1901">
                  <c:v>91.3</c:v>
                </c:pt>
                <c:pt idx="1902">
                  <c:v>91.2</c:v>
                </c:pt>
                <c:pt idx="1903">
                  <c:v>91.2</c:v>
                </c:pt>
                <c:pt idx="1904">
                  <c:v>91.2</c:v>
                </c:pt>
                <c:pt idx="1905">
                  <c:v>91.2</c:v>
                </c:pt>
                <c:pt idx="1906">
                  <c:v>91.1</c:v>
                </c:pt>
                <c:pt idx="1907">
                  <c:v>91.1</c:v>
                </c:pt>
                <c:pt idx="1908">
                  <c:v>91.1</c:v>
                </c:pt>
                <c:pt idx="1909">
                  <c:v>91</c:v>
                </c:pt>
                <c:pt idx="1910">
                  <c:v>91</c:v>
                </c:pt>
                <c:pt idx="1911">
                  <c:v>90.9</c:v>
                </c:pt>
                <c:pt idx="1912">
                  <c:v>90.9</c:v>
                </c:pt>
                <c:pt idx="1913">
                  <c:v>90.9</c:v>
                </c:pt>
                <c:pt idx="1914">
                  <c:v>90.8</c:v>
                </c:pt>
                <c:pt idx="1915">
                  <c:v>90.8</c:v>
                </c:pt>
                <c:pt idx="1916">
                  <c:v>90.8</c:v>
                </c:pt>
                <c:pt idx="1917">
                  <c:v>90.7</c:v>
                </c:pt>
                <c:pt idx="1918">
                  <c:v>90.7</c:v>
                </c:pt>
                <c:pt idx="1919">
                  <c:v>90.7</c:v>
                </c:pt>
                <c:pt idx="1920">
                  <c:v>90.6</c:v>
                </c:pt>
                <c:pt idx="1921">
                  <c:v>90.6</c:v>
                </c:pt>
                <c:pt idx="1922">
                  <c:v>90.6</c:v>
                </c:pt>
                <c:pt idx="1923">
                  <c:v>90.5</c:v>
                </c:pt>
                <c:pt idx="1924">
                  <c:v>90.5</c:v>
                </c:pt>
                <c:pt idx="1925">
                  <c:v>90.5</c:v>
                </c:pt>
                <c:pt idx="1926">
                  <c:v>90.4</c:v>
                </c:pt>
                <c:pt idx="1927">
                  <c:v>90.4</c:v>
                </c:pt>
                <c:pt idx="1928">
                  <c:v>90.4</c:v>
                </c:pt>
                <c:pt idx="1929">
                  <c:v>90.3</c:v>
                </c:pt>
                <c:pt idx="1930">
                  <c:v>90.3</c:v>
                </c:pt>
                <c:pt idx="1931">
                  <c:v>90.3</c:v>
                </c:pt>
                <c:pt idx="1932">
                  <c:v>90.3</c:v>
                </c:pt>
                <c:pt idx="1933">
                  <c:v>90.2</c:v>
                </c:pt>
                <c:pt idx="1934">
                  <c:v>90.2</c:v>
                </c:pt>
                <c:pt idx="1935">
                  <c:v>90.2</c:v>
                </c:pt>
                <c:pt idx="1936">
                  <c:v>90.1</c:v>
                </c:pt>
                <c:pt idx="1937">
                  <c:v>90.1</c:v>
                </c:pt>
                <c:pt idx="1938">
                  <c:v>90.1</c:v>
                </c:pt>
                <c:pt idx="1939">
                  <c:v>90</c:v>
                </c:pt>
                <c:pt idx="1940">
                  <c:v>90</c:v>
                </c:pt>
                <c:pt idx="1941">
                  <c:v>90</c:v>
                </c:pt>
                <c:pt idx="1942">
                  <c:v>89.9</c:v>
                </c:pt>
                <c:pt idx="1943">
                  <c:v>89.9</c:v>
                </c:pt>
                <c:pt idx="1944">
                  <c:v>89.9</c:v>
                </c:pt>
                <c:pt idx="1945">
                  <c:v>89.9</c:v>
                </c:pt>
                <c:pt idx="1946">
                  <c:v>89.9</c:v>
                </c:pt>
                <c:pt idx="1947">
                  <c:v>89.8</c:v>
                </c:pt>
                <c:pt idx="1948">
                  <c:v>89.8</c:v>
                </c:pt>
                <c:pt idx="1949">
                  <c:v>89.8</c:v>
                </c:pt>
                <c:pt idx="1950">
                  <c:v>89.8</c:v>
                </c:pt>
                <c:pt idx="1951">
                  <c:v>89.8</c:v>
                </c:pt>
                <c:pt idx="1952">
                  <c:v>89.7</c:v>
                </c:pt>
                <c:pt idx="1953">
                  <c:v>89.7</c:v>
                </c:pt>
                <c:pt idx="1954">
                  <c:v>89.6</c:v>
                </c:pt>
                <c:pt idx="1955">
                  <c:v>89.6</c:v>
                </c:pt>
                <c:pt idx="1956">
                  <c:v>89.6</c:v>
                </c:pt>
                <c:pt idx="1957">
                  <c:v>89.5</c:v>
                </c:pt>
                <c:pt idx="1958">
                  <c:v>89.5</c:v>
                </c:pt>
                <c:pt idx="1959">
                  <c:v>89.5</c:v>
                </c:pt>
                <c:pt idx="1960">
                  <c:v>89.4</c:v>
                </c:pt>
                <c:pt idx="1961">
                  <c:v>89.4</c:v>
                </c:pt>
                <c:pt idx="1962">
                  <c:v>89.4</c:v>
                </c:pt>
                <c:pt idx="1963">
                  <c:v>89.4</c:v>
                </c:pt>
                <c:pt idx="1964">
                  <c:v>89.4</c:v>
                </c:pt>
                <c:pt idx="1965">
                  <c:v>89.4</c:v>
                </c:pt>
                <c:pt idx="1966">
                  <c:v>89.4</c:v>
                </c:pt>
                <c:pt idx="1967">
                  <c:v>89.4</c:v>
                </c:pt>
                <c:pt idx="1968">
                  <c:v>89.3</c:v>
                </c:pt>
                <c:pt idx="1969">
                  <c:v>89.3</c:v>
                </c:pt>
                <c:pt idx="1970">
                  <c:v>89.3</c:v>
                </c:pt>
                <c:pt idx="1971">
                  <c:v>89.3</c:v>
                </c:pt>
                <c:pt idx="1972">
                  <c:v>89.2</c:v>
                </c:pt>
                <c:pt idx="1973">
                  <c:v>89.2</c:v>
                </c:pt>
                <c:pt idx="1974">
                  <c:v>89.2</c:v>
                </c:pt>
                <c:pt idx="1975">
                  <c:v>89.2</c:v>
                </c:pt>
                <c:pt idx="1976">
                  <c:v>89.2</c:v>
                </c:pt>
                <c:pt idx="1977">
                  <c:v>89.2</c:v>
                </c:pt>
                <c:pt idx="1978">
                  <c:v>89.1</c:v>
                </c:pt>
                <c:pt idx="1979">
                  <c:v>89.1</c:v>
                </c:pt>
                <c:pt idx="1980">
                  <c:v>89.1</c:v>
                </c:pt>
                <c:pt idx="1981">
                  <c:v>89</c:v>
                </c:pt>
                <c:pt idx="1982">
                  <c:v>89</c:v>
                </c:pt>
                <c:pt idx="1983">
                  <c:v>89</c:v>
                </c:pt>
                <c:pt idx="1984">
                  <c:v>88.9</c:v>
                </c:pt>
                <c:pt idx="1985">
                  <c:v>88.9</c:v>
                </c:pt>
                <c:pt idx="1986">
                  <c:v>88.9</c:v>
                </c:pt>
                <c:pt idx="1987">
                  <c:v>88.8</c:v>
                </c:pt>
                <c:pt idx="1988">
                  <c:v>88.8</c:v>
                </c:pt>
                <c:pt idx="1989">
                  <c:v>88.8</c:v>
                </c:pt>
                <c:pt idx="1990">
                  <c:v>88.8</c:v>
                </c:pt>
                <c:pt idx="1991">
                  <c:v>88.7</c:v>
                </c:pt>
                <c:pt idx="1992">
                  <c:v>88.7</c:v>
                </c:pt>
                <c:pt idx="1993">
                  <c:v>88.6</c:v>
                </c:pt>
                <c:pt idx="1994">
                  <c:v>88.6</c:v>
                </c:pt>
                <c:pt idx="1995">
                  <c:v>88.5</c:v>
                </c:pt>
                <c:pt idx="1996">
                  <c:v>88.5</c:v>
                </c:pt>
                <c:pt idx="1997">
                  <c:v>88.5</c:v>
                </c:pt>
                <c:pt idx="1998">
                  <c:v>88.4</c:v>
                </c:pt>
                <c:pt idx="1999">
                  <c:v>88.4</c:v>
                </c:pt>
                <c:pt idx="2000">
                  <c:v>88.3</c:v>
                </c:pt>
                <c:pt idx="2001">
                  <c:v>88.3</c:v>
                </c:pt>
                <c:pt idx="2002">
                  <c:v>88.3</c:v>
                </c:pt>
                <c:pt idx="2003">
                  <c:v>88.3</c:v>
                </c:pt>
                <c:pt idx="2004">
                  <c:v>88.2</c:v>
                </c:pt>
                <c:pt idx="2005">
                  <c:v>88.2</c:v>
                </c:pt>
                <c:pt idx="2006">
                  <c:v>88.2</c:v>
                </c:pt>
                <c:pt idx="2007">
                  <c:v>88.2</c:v>
                </c:pt>
                <c:pt idx="2008">
                  <c:v>88.2</c:v>
                </c:pt>
                <c:pt idx="2009">
                  <c:v>88.1</c:v>
                </c:pt>
                <c:pt idx="2010">
                  <c:v>88.1</c:v>
                </c:pt>
                <c:pt idx="2011">
                  <c:v>88.1</c:v>
                </c:pt>
                <c:pt idx="2012">
                  <c:v>88.1</c:v>
                </c:pt>
                <c:pt idx="2013">
                  <c:v>88</c:v>
                </c:pt>
                <c:pt idx="2014">
                  <c:v>88</c:v>
                </c:pt>
                <c:pt idx="2015">
                  <c:v>88</c:v>
                </c:pt>
                <c:pt idx="2016">
                  <c:v>88</c:v>
                </c:pt>
                <c:pt idx="2017">
                  <c:v>87.9</c:v>
                </c:pt>
                <c:pt idx="2018">
                  <c:v>87.9</c:v>
                </c:pt>
                <c:pt idx="2019">
                  <c:v>87.9</c:v>
                </c:pt>
                <c:pt idx="2020">
                  <c:v>87.9</c:v>
                </c:pt>
                <c:pt idx="2021">
                  <c:v>87.8</c:v>
                </c:pt>
                <c:pt idx="2022">
                  <c:v>87.8</c:v>
                </c:pt>
                <c:pt idx="2023">
                  <c:v>87.8</c:v>
                </c:pt>
                <c:pt idx="2024">
                  <c:v>87.8</c:v>
                </c:pt>
                <c:pt idx="2025">
                  <c:v>87.7</c:v>
                </c:pt>
                <c:pt idx="2026">
                  <c:v>87.7</c:v>
                </c:pt>
                <c:pt idx="2027">
                  <c:v>87.7</c:v>
                </c:pt>
                <c:pt idx="2028">
                  <c:v>87.6</c:v>
                </c:pt>
                <c:pt idx="2029">
                  <c:v>87.6</c:v>
                </c:pt>
                <c:pt idx="2030">
                  <c:v>87.6</c:v>
                </c:pt>
                <c:pt idx="2031">
                  <c:v>87.6</c:v>
                </c:pt>
                <c:pt idx="2032">
                  <c:v>87.5</c:v>
                </c:pt>
                <c:pt idx="2033">
                  <c:v>87.5</c:v>
                </c:pt>
                <c:pt idx="2034">
                  <c:v>87.5</c:v>
                </c:pt>
                <c:pt idx="2035">
                  <c:v>87.4</c:v>
                </c:pt>
                <c:pt idx="2036">
                  <c:v>87.4</c:v>
                </c:pt>
                <c:pt idx="2037">
                  <c:v>87.4</c:v>
                </c:pt>
                <c:pt idx="2038">
                  <c:v>87.4</c:v>
                </c:pt>
                <c:pt idx="2039">
                  <c:v>87.3</c:v>
                </c:pt>
                <c:pt idx="2040">
                  <c:v>87.3</c:v>
                </c:pt>
                <c:pt idx="2041">
                  <c:v>87.3</c:v>
                </c:pt>
                <c:pt idx="2042">
                  <c:v>87.2</c:v>
                </c:pt>
                <c:pt idx="2043">
                  <c:v>87.2</c:v>
                </c:pt>
                <c:pt idx="2044">
                  <c:v>87.2</c:v>
                </c:pt>
                <c:pt idx="2045">
                  <c:v>87.1</c:v>
                </c:pt>
                <c:pt idx="2046">
                  <c:v>87.1</c:v>
                </c:pt>
                <c:pt idx="2047">
                  <c:v>87.1</c:v>
                </c:pt>
                <c:pt idx="2048">
                  <c:v>87.1</c:v>
                </c:pt>
                <c:pt idx="2049">
                  <c:v>87.1</c:v>
                </c:pt>
                <c:pt idx="2050">
                  <c:v>87.2</c:v>
                </c:pt>
                <c:pt idx="2051">
                  <c:v>87.2</c:v>
                </c:pt>
                <c:pt idx="2052">
                  <c:v>87.3</c:v>
                </c:pt>
                <c:pt idx="2053">
                  <c:v>87.4</c:v>
                </c:pt>
                <c:pt idx="2054">
                  <c:v>87.5</c:v>
                </c:pt>
                <c:pt idx="2055">
                  <c:v>87.6</c:v>
                </c:pt>
                <c:pt idx="2056">
                  <c:v>87.6</c:v>
                </c:pt>
                <c:pt idx="2057">
                  <c:v>87.7</c:v>
                </c:pt>
                <c:pt idx="2058">
                  <c:v>87.7</c:v>
                </c:pt>
                <c:pt idx="2059">
                  <c:v>87.7</c:v>
                </c:pt>
                <c:pt idx="2060">
                  <c:v>87.8</c:v>
                </c:pt>
                <c:pt idx="2061">
                  <c:v>87.8</c:v>
                </c:pt>
                <c:pt idx="2062">
                  <c:v>87.8</c:v>
                </c:pt>
                <c:pt idx="2063">
                  <c:v>87.8</c:v>
                </c:pt>
                <c:pt idx="2064">
                  <c:v>87.8</c:v>
                </c:pt>
                <c:pt idx="2065">
                  <c:v>87.9</c:v>
                </c:pt>
                <c:pt idx="2066">
                  <c:v>87.9</c:v>
                </c:pt>
                <c:pt idx="2067">
                  <c:v>87.9</c:v>
                </c:pt>
                <c:pt idx="2068">
                  <c:v>87.9</c:v>
                </c:pt>
                <c:pt idx="2069">
                  <c:v>87.9</c:v>
                </c:pt>
                <c:pt idx="2070">
                  <c:v>88</c:v>
                </c:pt>
                <c:pt idx="2071">
                  <c:v>87.9</c:v>
                </c:pt>
                <c:pt idx="2072">
                  <c:v>88</c:v>
                </c:pt>
                <c:pt idx="2073">
                  <c:v>88</c:v>
                </c:pt>
                <c:pt idx="2074">
                  <c:v>88</c:v>
                </c:pt>
                <c:pt idx="2075">
                  <c:v>88</c:v>
                </c:pt>
                <c:pt idx="2076">
                  <c:v>88</c:v>
                </c:pt>
                <c:pt idx="2077">
                  <c:v>88</c:v>
                </c:pt>
                <c:pt idx="2078">
                  <c:v>88</c:v>
                </c:pt>
                <c:pt idx="2079">
                  <c:v>88</c:v>
                </c:pt>
                <c:pt idx="2080">
                  <c:v>88</c:v>
                </c:pt>
                <c:pt idx="2081">
                  <c:v>88</c:v>
                </c:pt>
                <c:pt idx="2082">
                  <c:v>88</c:v>
                </c:pt>
                <c:pt idx="2083">
                  <c:v>88</c:v>
                </c:pt>
                <c:pt idx="2084">
                  <c:v>88</c:v>
                </c:pt>
                <c:pt idx="2085">
                  <c:v>88</c:v>
                </c:pt>
                <c:pt idx="2086">
                  <c:v>88</c:v>
                </c:pt>
                <c:pt idx="2087">
                  <c:v>88</c:v>
                </c:pt>
                <c:pt idx="2088">
                  <c:v>88</c:v>
                </c:pt>
                <c:pt idx="2089">
                  <c:v>88</c:v>
                </c:pt>
                <c:pt idx="2090">
                  <c:v>88</c:v>
                </c:pt>
                <c:pt idx="2091">
                  <c:v>88</c:v>
                </c:pt>
                <c:pt idx="2092">
                  <c:v>88</c:v>
                </c:pt>
                <c:pt idx="2093">
                  <c:v>88</c:v>
                </c:pt>
                <c:pt idx="2094">
                  <c:v>88</c:v>
                </c:pt>
                <c:pt idx="2095">
                  <c:v>88</c:v>
                </c:pt>
                <c:pt idx="2096">
                  <c:v>87.9</c:v>
                </c:pt>
                <c:pt idx="2097">
                  <c:v>87.9</c:v>
                </c:pt>
                <c:pt idx="2098">
                  <c:v>87.9</c:v>
                </c:pt>
                <c:pt idx="2099">
                  <c:v>87.9</c:v>
                </c:pt>
                <c:pt idx="2100">
                  <c:v>87.9</c:v>
                </c:pt>
                <c:pt idx="2101">
                  <c:v>87.9</c:v>
                </c:pt>
                <c:pt idx="2102">
                  <c:v>87.9</c:v>
                </c:pt>
                <c:pt idx="2103">
                  <c:v>87.9</c:v>
                </c:pt>
                <c:pt idx="2104">
                  <c:v>87.9</c:v>
                </c:pt>
                <c:pt idx="2105">
                  <c:v>87.9</c:v>
                </c:pt>
                <c:pt idx="2106">
                  <c:v>87.8</c:v>
                </c:pt>
                <c:pt idx="2107">
                  <c:v>87.8</c:v>
                </c:pt>
                <c:pt idx="2108">
                  <c:v>87.8</c:v>
                </c:pt>
                <c:pt idx="2109">
                  <c:v>87.8</c:v>
                </c:pt>
                <c:pt idx="2110">
                  <c:v>87.8</c:v>
                </c:pt>
                <c:pt idx="2111">
                  <c:v>87.8</c:v>
                </c:pt>
                <c:pt idx="2112">
                  <c:v>87.8</c:v>
                </c:pt>
                <c:pt idx="2113">
                  <c:v>87.7</c:v>
                </c:pt>
                <c:pt idx="2114">
                  <c:v>87.7</c:v>
                </c:pt>
                <c:pt idx="2115">
                  <c:v>87.7</c:v>
                </c:pt>
                <c:pt idx="2116">
                  <c:v>87.7</c:v>
                </c:pt>
                <c:pt idx="2117">
                  <c:v>87.6</c:v>
                </c:pt>
                <c:pt idx="2118">
                  <c:v>87.6</c:v>
                </c:pt>
                <c:pt idx="2119">
                  <c:v>87.5</c:v>
                </c:pt>
                <c:pt idx="2120">
                  <c:v>87.4</c:v>
                </c:pt>
                <c:pt idx="2121">
                  <c:v>87.4</c:v>
                </c:pt>
                <c:pt idx="2122">
                  <c:v>87.3</c:v>
                </c:pt>
                <c:pt idx="2123">
                  <c:v>87.2</c:v>
                </c:pt>
                <c:pt idx="2124">
                  <c:v>87.1</c:v>
                </c:pt>
                <c:pt idx="2125">
                  <c:v>87.1</c:v>
                </c:pt>
                <c:pt idx="2126">
                  <c:v>87</c:v>
                </c:pt>
                <c:pt idx="2127">
                  <c:v>86.9</c:v>
                </c:pt>
                <c:pt idx="2128">
                  <c:v>86.9</c:v>
                </c:pt>
                <c:pt idx="2129">
                  <c:v>86.8</c:v>
                </c:pt>
                <c:pt idx="2130">
                  <c:v>86.7</c:v>
                </c:pt>
                <c:pt idx="2131">
                  <c:v>86.7</c:v>
                </c:pt>
                <c:pt idx="2132">
                  <c:v>86.6</c:v>
                </c:pt>
                <c:pt idx="2133">
                  <c:v>86.5</c:v>
                </c:pt>
                <c:pt idx="2134">
                  <c:v>86.5</c:v>
                </c:pt>
                <c:pt idx="2135">
                  <c:v>86.4</c:v>
                </c:pt>
                <c:pt idx="2136">
                  <c:v>86.4</c:v>
                </c:pt>
                <c:pt idx="2137">
                  <c:v>86.3</c:v>
                </c:pt>
                <c:pt idx="2138">
                  <c:v>86.3</c:v>
                </c:pt>
                <c:pt idx="2139">
                  <c:v>86.2</c:v>
                </c:pt>
                <c:pt idx="2140">
                  <c:v>86.1</c:v>
                </c:pt>
                <c:pt idx="2141">
                  <c:v>86.1</c:v>
                </c:pt>
                <c:pt idx="2142">
                  <c:v>86</c:v>
                </c:pt>
                <c:pt idx="2143">
                  <c:v>86</c:v>
                </c:pt>
                <c:pt idx="2144">
                  <c:v>85.9</c:v>
                </c:pt>
                <c:pt idx="2145">
                  <c:v>85.8</c:v>
                </c:pt>
                <c:pt idx="2146">
                  <c:v>85.8</c:v>
                </c:pt>
                <c:pt idx="2147">
                  <c:v>85.7</c:v>
                </c:pt>
                <c:pt idx="2148">
                  <c:v>85.7</c:v>
                </c:pt>
                <c:pt idx="2149">
                  <c:v>85.6</c:v>
                </c:pt>
                <c:pt idx="2150">
                  <c:v>85.6</c:v>
                </c:pt>
                <c:pt idx="2151">
                  <c:v>85.5</c:v>
                </c:pt>
                <c:pt idx="2152">
                  <c:v>85.5</c:v>
                </c:pt>
                <c:pt idx="2153">
                  <c:v>85.4</c:v>
                </c:pt>
                <c:pt idx="2154">
                  <c:v>85.4</c:v>
                </c:pt>
                <c:pt idx="2155">
                  <c:v>85.3</c:v>
                </c:pt>
                <c:pt idx="2156">
                  <c:v>85.3</c:v>
                </c:pt>
                <c:pt idx="2157">
                  <c:v>85.2</c:v>
                </c:pt>
                <c:pt idx="2158">
                  <c:v>85.2</c:v>
                </c:pt>
                <c:pt idx="2159">
                  <c:v>85.1</c:v>
                </c:pt>
                <c:pt idx="2160">
                  <c:v>85.1</c:v>
                </c:pt>
                <c:pt idx="2161">
                  <c:v>85</c:v>
                </c:pt>
                <c:pt idx="2162">
                  <c:v>85</c:v>
                </c:pt>
                <c:pt idx="2163">
                  <c:v>84.9</c:v>
                </c:pt>
                <c:pt idx="2164">
                  <c:v>84.9</c:v>
                </c:pt>
                <c:pt idx="2165">
                  <c:v>84.8</c:v>
                </c:pt>
                <c:pt idx="2166">
                  <c:v>84.8</c:v>
                </c:pt>
                <c:pt idx="2167">
                  <c:v>84.8</c:v>
                </c:pt>
                <c:pt idx="2168">
                  <c:v>84.7</c:v>
                </c:pt>
                <c:pt idx="2169">
                  <c:v>84.7</c:v>
                </c:pt>
                <c:pt idx="2170">
                  <c:v>84.6</c:v>
                </c:pt>
                <c:pt idx="2171">
                  <c:v>84.6</c:v>
                </c:pt>
                <c:pt idx="2172">
                  <c:v>84.5</c:v>
                </c:pt>
                <c:pt idx="2173">
                  <c:v>84.5</c:v>
                </c:pt>
                <c:pt idx="2174">
                  <c:v>84.4</c:v>
                </c:pt>
                <c:pt idx="2175">
                  <c:v>84.4</c:v>
                </c:pt>
                <c:pt idx="2176">
                  <c:v>84.3</c:v>
                </c:pt>
                <c:pt idx="2177">
                  <c:v>84.3</c:v>
                </c:pt>
                <c:pt idx="2178">
                  <c:v>84.3</c:v>
                </c:pt>
                <c:pt idx="2179">
                  <c:v>84.2</c:v>
                </c:pt>
                <c:pt idx="2180">
                  <c:v>84.2</c:v>
                </c:pt>
                <c:pt idx="2181">
                  <c:v>84.1</c:v>
                </c:pt>
                <c:pt idx="2182">
                  <c:v>84.1</c:v>
                </c:pt>
                <c:pt idx="2183">
                  <c:v>84</c:v>
                </c:pt>
                <c:pt idx="2184">
                  <c:v>84</c:v>
                </c:pt>
                <c:pt idx="2185">
                  <c:v>84</c:v>
                </c:pt>
                <c:pt idx="2186">
                  <c:v>84</c:v>
                </c:pt>
                <c:pt idx="2187">
                  <c:v>84</c:v>
                </c:pt>
                <c:pt idx="2188">
                  <c:v>84</c:v>
                </c:pt>
                <c:pt idx="2189">
                  <c:v>83.9</c:v>
                </c:pt>
                <c:pt idx="2190">
                  <c:v>83.9</c:v>
                </c:pt>
                <c:pt idx="2191">
                  <c:v>83.9</c:v>
                </c:pt>
                <c:pt idx="2192">
                  <c:v>83.9</c:v>
                </c:pt>
                <c:pt idx="2193">
                  <c:v>83.9</c:v>
                </c:pt>
                <c:pt idx="2194">
                  <c:v>83.9</c:v>
                </c:pt>
                <c:pt idx="2195">
                  <c:v>83.8</c:v>
                </c:pt>
                <c:pt idx="2196">
                  <c:v>83.8</c:v>
                </c:pt>
                <c:pt idx="2197">
                  <c:v>83.8</c:v>
                </c:pt>
                <c:pt idx="2198">
                  <c:v>83.8</c:v>
                </c:pt>
                <c:pt idx="2199">
                  <c:v>83.8</c:v>
                </c:pt>
                <c:pt idx="2200">
                  <c:v>83.7</c:v>
                </c:pt>
                <c:pt idx="2201">
                  <c:v>83.7</c:v>
                </c:pt>
                <c:pt idx="2202">
                  <c:v>83.7</c:v>
                </c:pt>
                <c:pt idx="2203">
                  <c:v>83.7</c:v>
                </c:pt>
                <c:pt idx="2204">
                  <c:v>83.7</c:v>
                </c:pt>
                <c:pt idx="2205">
                  <c:v>83.6</c:v>
                </c:pt>
                <c:pt idx="2206">
                  <c:v>83.6</c:v>
                </c:pt>
                <c:pt idx="2207">
                  <c:v>83.6</c:v>
                </c:pt>
                <c:pt idx="2208">
                  <c:v>83.6</c:v>
                </c:pt>
                <c:pt idx="2209">
                  <c:v>83.6</c:v>
                </c:pt>
                <c:pt idx="2210">
                  <c:v>83.5</c:v>
                </c:pt>
                <c:pt idx="2211">
                  <c:v>83.5</c:v>
                </c:pt>
                <c:pt idx="2212">
                  <c:v>83.5</c:v>
                </c:pt>
                <c:pt idx="2213">
                  <c:v>83.5</c:v>
                </c:pt>
                <c:pt idx="2214">
                  <c:v>83.5</c:v>
                </c:pt>
                <c:pt idx="2215">
                  <c:v>83.4</c:v>
                </c:pt>
                <c:pt idx="2216">
                  <c:v>83.4</c:v>
                </c:pt>
                <c:pt idx="2217">
                  <c:v>83.4</c:v>
                </c:pt>
                <c:pt idx="2218">
                  <c:v>83.4</c:v>
                </c:pt>
                <c:pt idx="2219">
                  <c:v>83.4</c:v>
                </c:pt>
                <c:pt idx="2220">
                  <c:v>83.4</c:v>
                </c:pt>
                <c:pt idx="2221">
                  <c:v>83.3</c:v>
                </c:pt>
                <c:pt idx="2222">
                  <c:v>83.3</c:v>
                </c:pt>
                <c:pt idx="2223">
                  <c:v>83.3</c:v>
                </c:pt>
                <c:pt idx="2224">
                  <c:v>83.3</c:v>
                </c:pt>
                <c:pt idx="2225">
                  <c:v>83.3</c:v>
                </c:pt>
                <c:pt idx="2226">
                  <c:v>83.3</c:v>
                </c:pt>
                <c:pt idx="2227">
                  <c:v>83.2</c:v>
                </c:pt>
                <c:pt idx="2228">
                  <c:v>83.2</c:v>
                </c:pt>
                <c:pt idx="2229">
                  <c:v>83.2</c:v>
                </c:pt>
                <c:pt idx="2230">
                  <c:v>83.2</c:v>
                </c:pt>
                <c:pt idx="2231">
                  <c:v>83.2</c:v>
                </c:pt>
                <c:pt idx="2232">
                  <c:v>83.1</c:v>
                </c:pt>
                <c:pt idx="2233">
                  <c:v>83.1</c:v>
                </c:pt>
                <c:pt idx="2234">
                  <c:v>83.1</c:v>
                </c:pt>
                <c:pt idx="2235">
                  <c:v>83.1</c:v>
                </c:pt>
                <c:pt idx="2236">
                  <c:v>83.1</c:v>
                </c:pt>
                <c:pt idx="2237">
                  <c:v>83</c:v>
                </c:pt>
                <c:pt idx="2238">
                  <c:v>83</c:v>
                </c:pt>
                <c:pt idx="2239">
                  <c:v>83</c:v>
                </c:pt>
                <c:pt idx="2240">
                  <c:v>83</c:v>
                </c:pt>
                <c:pt idx="2241">
                  <c:v>83</c:v>
                </c:pt>
                <c:pt idx="2242">
                  <c:v>83</c:v>
                </c:pt>
                <c:pt idx="2243">
                  <c:v>82.9</c:v>
                </c:pt>
                <c:pt idx="2244">
                  <c:v>82.9</c:v>
                </c:pt>
                <c:pt idx="2245">
                  <c:v>82.9</c:v>
                </c:pt>
                <c:pt idx="2246">
                  <c:v>82.9</c:v>
                </c:pt>
                <c:pt idx="2247">
                  <c:v>82.9</c:v>
                </c:pt>
                <c:pt idx="2248">
                  <c:v>82.9</c:v>
                </c:pt>
                <c:pt idx="2249">
                  <c:v>82.8</c:v>
                </c:pt>
                <c:pt idx="2250">
                  <c:v>82.8</c:v>
                </c:pt>
                <c:pt idx="2251">
                  <c:v>82.7</c:v>
                </c:pt>
                <c:pt idx="2252">
                  <c:v>82.7</c:v>
                </c:pt>
                <c:pt idx="2253">
                  <c:v>82.7</c:v>
                </c:pt>
                <c:pt idx="2254">
                  <c:v>82.6</c:v>
                </c:pt>
                <c:pt idx="2255">
                  <c:v>82.6</c:v>
                </c:pt>
                <c:pt idx="2256">
                  <c:v>82.6</c:v>
                </c:pt>
                <c:pt idx="2257">
                  <c:v>82.6</c:v>
                </c:pt>
                <c:pt idx="2258">
                  <c:v>82.5</c:v>
                </c:pt>
                <c:pt idx="2259">
                  <c:v>82.5</c:v>
                </c:pt>
                <c:pt idx="2260">
                  <c:v>82.5</c:v>
                </c:pt>
                <c:pt idx="2261">
                  <c:v>82.4</c:v>
                </c:pt>
                <c:pt idx="2262">
                  <c:v>82.4</c:v>
                </c:pt>
                <c:pt idx="2263">
                  <c:v>82.3</c:v>
                </c:pt>
                <c:pt idx="2264">
                  <c:v>82.3</c:v>
                </c:pt>
                <c:pt idx="2265">
                  <c:v>82.3</c:v>
                </c:pt>
                <c:pt idx="2266">
                  <c:v>82.2</c:v>
                </c:pt>
                <c:pt idx="2267">
                  <c:v>82.2</c:v>
                </c:pt>
                <c:pt idx="2268">
                  <c:v>82.2</c:v>
                </c:pt>
                <c:pt idx="2269">
                  <c:v>82.2</c:v>
                </c:pt>
                <c:pt idx="2270">
                  <c:v>82.1</c:v>
                </c:pt>
                <c:pt idx="2271">
                  <c:v>82.1</c:v>
                </c:pt>
                <c:pt idx="2272">
                  <c:v>82.1</c:v>
                </c:pt>
                <c:pt idx="2273">
                  <c:v>82</c:v>
                </c:pt>
                <c:pt idx="2274">
                  <c:v>82</c:v>
                </c:pt>
                <c:pt idx="2275">
                  <c:v>82</c:v>
                </c:pt>
                <c:pt idx="2276">
                  <c:v>82</c:v>
                </c:pt>
                <c:pt idx="2277">
                  <c:v>81.900000000000006</c:v>
                </c:pt>
                <c:pt idx="2278">
                  <c:v>81.900000000000006</c:v>
                </c:pt>
                <c:pt idx="2279">
                  <c:v>81.900000000000006</c:v>
                </c:pt>
                <c:pt idx="2280">
                  <c:v>81.8</c:v>
                </c:pt>
                <c:pt idx="2281">
                  <c:v>81.8</c:v>
                </c:pt>
                <c:pt idx="2282">
                  <c:v>81.8</c:v>
                </c:pt>
                <c:pt idx="2283">
                  <c:v>81.7</c:v>
                </c:pt>
                <c:pt idx="2284">
                  <c:v>81.7</c:v>
                </c:pt>
                <c:pt idx="2285">
                  <c:v>81.7</c:v>
                </c:pt>
                <c:pt idx="2286">
                  <c:v>81.7</c:v>
                </c:pt>
                <c:pt idx="2287">
                  <c:v>81.599999999999994</c:v>
                </c:pt>
                <c:pt idx="2288">
                  <c:v>81.599999999999994</c:v>
                </c:pt>
                <c:pt idx="2289">
                  <c:v>81.5</c:v>
                </c:pt>
                <c:pt idx="2290">
                  <c:v>81.5</c:v>
                </c:pt>
                <c:pt idx="2291">
                  <c:v>81.5</c:v>
                </c:pt>
                <c:pt idx="2292">
                  <c:v>81.5</c:v>
                </c:pt>
                <c:pt idx="2293">
                  <c:v>81.400000000000006</c:v>
                </c:pt>
                <c:pt idx="2294">
                  <c:v>81.400000000000006</c:v>
                </c:pt>
                <c:pt idx="2295">
                  <c:v>81.3</c:v>
                </c:pt>
                <c:pt idx="2296">
                  <c:v>81.3</c:v>
                </c:pt>
                <c:pt idx="2297">
                  <c:v>81.3</c:v>
                </c:pt>
                <c:pt idx="2298">
                  <c:v>81.2</c:v>
                </c:pt>
                <c:pt idx="2299">
                  <c:v>81.2</c:v>
                </c:pt>
                <c:pt idx="2300">
                  <c:v>81.2</c:v>
                </c:pt>
                <c:pt idx="2301">
                  <c:v>81.099999999999994</c:v>
                </c:pt>
                <c:pt idx="2302">
                  <c:v>81.099999999999994</c:v>
                </c:pt>
                <c:pt idx="2303">
                  <c:v>81.099999999999994</c:v>
                </c:pt>
                <c:pt idx="2304">
                  <c:v>81</c:v>
                </c:pt>
                <c:pt idx="2305">
                  <c:v>81</c:v>
                </c:pt>
                <c:pt idx="2306">
                  <c:v>81</c:v>
                </c:pt>
                <c:pt idx="2307">
                  <c:v>80.900000000000006</c:v>
                </c:pt>
                <c:pt idx="2308">
                  <c:v>80.900000000000006</c:v>
                </c:pt>
                <c:pt idx="2309">
                  <c:v>80.900000000000006</c:v>
                </c:pt>
                <c:pt idx="2310">
                  <c:v>80.900000000000006</c:v>
                </c:pt>
                <c:pt idx="2311">
                  <c:v>80.8</c:v>
                </c:pt>
                <c:pt idx="2312">
                  <c:v>80.8</c:v>
                </c:pt>
                <c:pt idx="2313">
                  <c:v>80.8</c:v>
                </c:pt>
                <c:pt idx="2314">
                  <c:v>80.8</c:v>
                </c:pt>
                <c:pt idx="2315">
                  <c:v>80.7</c:v>
                </c:pt>
                <c:pt idx="2316">
                  <c:v>80.7</c:v>
                </c:pt>
                <c:pt idx="2317">
                  <c:v>80.7</c:v>
                </c:pt>
                <c:pt idx="2318">
                  <c:v>80.7</c:v>
                </c:pt>
                <c:pt idx="2319">
                  <c:v>80.7</c:v>
                </c:pt>
                <c:pt idx="2320">
                  <c:v>80.7</c:v>
                </c:pt>
                <c:pt idx="2321">
                  <c:v>80.7</c:v>
                </c:pt>
                <c:pt idx="2322">
                  <c:v>80.7</c:v>
                </c:pt>
                <c:pt idx="2323">
                  <c:v>80.7</c:v>
                </c:pt>
                <c:pt idx="2324">
                  <c:v>80.7</c:v>
                </c:pt>
                <c:pt idx="2325">
                  <c:v>80.7</c:v>
                </c:pt>
                <c:pt idx="2326">
                  <c:v>80.7</c:v>
                </c:pt>
                <c:pt idx="2327">
                  <c:v>80.7</c:v>
                </c:pt>
                <c:pt idx="2328">
                  <c:v>80.7</c:v>
                </c:pt>
                <c:pt idx="2329">
                  <c:v>80.7</c:v>
                </c:pt>
                <c:pt idx="2330">
                  <c:v>80.7</c:v>
                </c:pt>
                <c:pt idx="2331">
                  <c:v>80.7</c:v>
                </c:pt>
                <c:pt idx="2332">
                  <c:v>80.7</c:v>
                </c:pt>
                <c:pt idx="2333">
                  <c:v>80.599999999999994</c:v>
                </c:pt>
                <c:pt idx="2334">
                  <c:v>80.599999999999994</c:v>
                </c:pt>
                <c:pt idx="2335">
                  <c:v>80.599999999999994</c:v>
                </c:pt>
                <c:pt idx="2336">
                  <c:v>80.599999999999994</c:v>
                </c:pt>
                <c:pt idx="2337">
                  <c:v>80.599999999999994</c:v>
                </c:pt>
                <c:pt idx="2338">
                  <c:v>80.599999999999994</c:v>
                </c:pt>
                <c:pt idx="2339">
                  <c:v>80.599999999999994</c:v>
                </c:pt>
                <c:pt idx="2340">
                  <c:v>80.599999999999994</c:v>
                </c:pt>
                <c:pt idx="2341">
                  <c:v>80.599999999999994</c:v>
                </c:pt>
                <c:pt idx="2342">
                  <c:v>80.599999999999994</c:v>
                </c:pt>
                <c:pt idx="2343">
                  <c:v>80.5</c:v>
                </c:pt>
                <c:pt idx="2344">
                  <c:v>80.5</c:v>
                </c:pt>
                <c:pt idx="2345">
                  <c:v>80.5</c:v>
                </c:pt>
                <c:pt idx="2346">
                  <c:v>80.5</c:v>
                </c:pt>
                <c:pt idx="2347">
                  <c:v>80.5</c:v>
                </c:pt>
                <c:pt idx="2348">
                  <c:v>80.5</c:v>
                </c:pt>
                <c:pt idx="2349">
                  <c:v>80.5</c:v>
                </c:pt>
                <c:pt idx="2350">
                  <c:v>80.5</c:v>
                </c:pt>
                <c:pt idx="2351">
                  <c:v>80.5</c:v>
                </c:pt>
                <c:pt idx="2352">
                  <c:v>80.5</c:v>
                </c:pt>
                <c:pt idx="2353">
                  <c:v>80.5</c:v>
                </c:pt>
                <c:pt idx="2354">
                  <c:v>80.5</c:v>
                </c:pt>
                <c:pt idx="2355">
                  <c:v>80.5</c:v>
                </c:pt>
                <c:pt idx="2356">
                  <c:v>80.400000000000006</c:v>
                </c:pt>
                <c:pt idx="2357">
                  <c:v>80.400000000000006</c:v>
                </c:pt>
                <c:pt idx="2358">
                  <c:v>80.400000000000006</c:v>
                </c:pt>
                <c:pt idx="2359">
                  <c:v>80.400000000000006</c:v>
                </c:pt>
                <c:pt idx="2360">
                  <c:v>80.400000000000006</c:v>
                </c:pt>
                <c:pt idx="2361">
                  <c:v>80.400000000000006</c:v>
                </c:pt>
                <c:pt idx="2362">
                  <c:v>80.400000000000006</c:v>
                </c:pt>
                <c:pt idx="2363">
                  <c:v>80.400000000000006</c:v>
                </c:pt>
                <c:pt idx="2364">
                  <c:v>80.400000000000006</c:v>
                </c:pt>
                <c:pt idx="2365">
                  <c:v>80.3</c:v>
                </c:pt>
                <c:pt idx="2366">
                  <c:v>80.3</c:v>
                </c:pt>
                <c:pt idx="2367">
                  <c:v>80.3</c:v>
                </c:pt>
                <c:pt idx="2368">
                  <c:v>80.3</c:v>
                </c:pt>
                <c:pt idx="2369">
                  <c:v>80.3</c:v>
                </c:pt>
                <c:pt idx="2370">
                  <c:v>80.3</c:v>
                </c:pt>
                <c:pt idx="2371">
                  <c:v>80.3</c:v>
                </c:pt>
                <c:pt idx="2372">
                  <c:v>80.3</c:v>
                </c:pt>
                <c:pt idx="2373">
                  <c:v>80.3</c:v>
                </c:pt>
                <c:pt idx="2374">
                  <c:v>80.3</c:v>
                </c:pt>
                <c:pt idx="2375">
                  <c:v>80.2</c:v>
                </c:pt>
                <c:pt idx="2376">
                  <c:v>80.2</c:v>
                </c:pt>
                <c:pt idx="2377">
                  <c:v>80.2</c:v>
                </c:pt>
                <c:pt idx="2378">
                  <c:v>80.2</c:v>
                </c:pt>
                <c:pt idx="2379">
                  <c:v>80.2</c:v>
                </c:pt>
                <c:pt idx="2380">
                  <c:v>80.2</c:v>
                </c:pt>
                <c:pt idx="2381">
                  <c:v>80.099999999999994</c:v>
                </c:pt>
                <c:pt idx="2382">
                  <c:v>80.099999999999994</c:v>
                </c:pt>
                <c:pt idx="2383">
                  <c:v>80.099999999999994</c:v>
                </c:pt>
                <c:pt idx="2384">
                  <c:v>80.099999999999994</c:v>
                </c:pt>
                <c:pt idx="2385">
                  <c:v>80.099999999999994</c:v>
                </c:pt>
                <c:pt idx="2386">
                  <c:v>80.099999999999994</c:v>
                </c:pt>
                <c:pt idx="2387">
                  <c:v>80</c:v>
                </c:pt>
                <c:pt idx="2388">
                  <c:v>80</c:v>
                </c:pt>
                <c:pt idx="2389">
                  <c:v>80</c:v>
                </c:pt>
                <c:pt idx="2390">
                  <c:v>80</c:v>
                </c:pt>
                <c:pt idx="2391">
                  <c:v>80</c:v>
                </c:pt>
                <c:pt idx="2392">
                  <c:v>79.900000000000006</c:v>
                </c:pt>
                <c:pt idx="2393">
                  <c:v>79.900000000000006</c:v>
                </c:pt>
                <c:pt idx="2394">
                  <c:v>79.900000000000006</c:v>
                </c:pt>
                <c:pt idx="2395">
                  <c:v>79.900000000000006</c:v>
                </c:pt>
                <c:pt idx="2396">
                  <c:v>79.8</c:v>
                </c:pt>
                <c:pt idx="2397">
                  <c:v>79.8</c:v>
                </c:pt>
                <c:pt idx="2398">
                  <c:v>79.8</c:v>
                </c:pt>
                <c:pt idx="2399">
                  <c:v>79.8</c:v>
                </c:pt>
                <c:pt idx="2400">
                  <c:v>79.7</c:v>
                </c:pt>
                <c:pt idx="2401">
                  <c:v>79.7</c:v>
                </c:pt>
                <c:pt idx="2402">
                  <c:v>79.7</c:v>
                </c:pt>
                <c:pt idx="2403">
                  <c:v>79.7</c:v>
                </c:pt>
                <c:pt idx="2404">
                  <c:v>79.599999999999994</c:v>
                </c:pt>
                <c:pt idx="2405">
                  <c:v>79.599999999999994</c:v>
                </c:pt>
                <c:pt idx="2406">
                  <c:v>79.599999999999994</c:v>
                </c:pt>
                <c:pt idx="2407">
                  <c:v>79.599999999999994</c:v>
                </c:pt>
                <c:pt idx="2408">
                  <c:v>79.5</c:v>
                </c:pt>
                <c:pt idx="2409">
                  <c:v>79.5</c:v>
                </c:pt>
                <c:pt idx="2410">
                  <c:v>79.5</c:v>
                </c:pt>
                <c:pt idx="2411">
                  <c:v>79.5</c:v>
                </c:pt>
                <c:pt idx="2412">
                  <c:v>79.400000000000006</c:v>
                </c:pt>
                <c:pt idx="2413">
                  <c:v>79.400000000000006</c:v>
                </c:pt>
                <c:pt idx="2414">
                  <c:v>79.400000000000006</c:v>
                </c:pt>
                <c:pt idx="2415">
                  <c:v>79.400000000000006</c:v>
                </c:pt>
                <c:pt idx="2416">
                  <c:v>79.3</c:v>
                </c:pt>
                <c:pt idx="2417">
                  <c:v>79.3</c:v>
                </c:pt>
                <c:pt idx="2418">
                  <c:v>79.3</c:v>
                </c:pt>
                <c:pt idx="2419">
                  <c:v>79.3</c:v>
                </c:pt>
                <c:pt idx="2420">
                  <c:v>79.3</c:v>
                </c:pt>
                <c:pt idx="2421">
                  <c:v>79.2</c:v>
                </c:pt>
                <c:pt idx="2422">
                  <c:v>79.2</c:v>
                </c:pt>
                <c:pt idx="2423">
                  <c:v>79.2</c:v>
                </c:pt>
                <c:pt idx="2424">
                  <c:v>79.2</c:v>
                </c:pt>
                <c:pt idx="2425">
                  <c:v>79.2</c:v>
                </c:pt>
                <c:pt idx="2426">
                  <c:v>79.099999999999994</c:v>
                </c:pt>
                <c:pt idx="2427">
                  <c:v>79.099999999999994</c:v>
                </c:pt>
                <c:pt idx="2428">
                  <c:v>79.099999999999994</c:v>
                </c:pt>
                <c:pt idx="2429">
                  <c:v>79.099999999999994</c:v>
                </c:pt>
                <c:pt idx="2430">
                  <c:v>79</c:v>
                </c:pt>
                <c:pt idx="2431">
                  <c:v>79</c:v>
                </c:pt>
                <c:pt idx="2432">
                  <c:v>79</c:v>
                </c:pt>
                <c:pt idx="2433">
                  <c:v>79</c:v>
                </c:pt>
                <c:pt idx="2434">
                  <c:v>79</c:v>
                </c:pt>
                <c:pt idx="2435">
                  <c:v>78.900000000000006</c:v>
                </c:pt>
                <c:pt idx="2436">
                  <c:v>78.900000000000006</c:v>
                </c:pt>
                <c:pt idx="2437">
                  <c:v>78.900000000000006</c:v>
                </c:pt>
                <c:pt idx="2438">
                  <c:v>78.900000000000006</c:v>
                </c:pt>
                <c:pt idx="2439">
                  <c:v>78.8</c:v>
                </c:pt>
                <c:pt idx="2440">
                  <c:v>78.8</c:v>
                </c:pt>
                <c:pt idx="2441">
                  <c:v>78.8</c:v>
                </c:pt>
                <c:pt idx="2442">
                  <c:v>78.8</c:v>
                </c:pt>
                <c:pt idx="2443">
                  <c:v>78.8</c:v>
                </c:pt>
                <c:pt idx="2444">
                  <c:v>78.7</c:v>
                </c:pt>
                <c:pt idx="2445">
                  <c:v>78.7</c:v>
                </c:pt>
                <c:pt idx="2446">
                  <c:v>78.7</c:v>
                </c:pt>
                <c:pt idx="2447">
                  <c:v>78.599999999999994</c:v>
                </c:pt>
                <c:pt idx="2448">
                  <c:v>78.599999999999994</c:v>
                </c:pt>
                <c:pt idx="2449">
                  <c:v>78.599999999999994</c:v>
                </c:pt>
                <c:pt idx="2450">
                  <c:v>78.599999999999994</c:v>
                </c:pt>
                <c:pt idx="2451">
                  <c:v>78.599999999999994</c:v>
                </c:pt>
                <c:pt idx="2452">
                  <c:v>78.5</c:v>
                </c:pt>
                <c:pt idx="2453">
                  <c:v>78.5</c:v>
                </c:pt>
                <c:pt idx="2454">
                  <c:v>78.5</c:v>
                </c:pt>
                <c:pt idx="2455">
                  <c:v>78.5</c:v>
                </c:pt>
                <c:pt idx="2456">
                  <c:v>78.5</c:v>
                </c:pt>
                <c:pt idx="2457">
                  <c:v>78.5</c:v>
                </c:pt>
                <c:pt idx="2458">
                  <c:v>78.5</c:v>
                </c:pt>
                <c:pt idx="2459">
                  <c:v>78.5</c:v>
                </c:pt>
                <c:pt idx="2460">
                  <c:v>78.5</c:v>
                </c:pt>
                <c:pt idx="2461">
                  <c:v>78.5</c:v>
                </c:pt>
                <c:pt idx="2462">
                  <c:v>78.5</c:v>
                </c:pt>
                <c:pt idx="2463">
                  <c:v>78.5</c:v>
                </c:pt>
                <c:pt idx="2464">
                  <c:v>78.5</c:v>
                </c:pt>
                <c:pt idx="2465">
                  <c:v>78.5</c:v>
                </c:pt>
                <c:pt idx="2466">
                  <c:v>78.5</c:v>
                </c:pt>
                <c:pt idx="2467">
                  <c:v>78.5</c:v>
                </c:pt>
                <c:pt idx="2468">
                  <c:v>78.5</c:v>
                </c:pt>
                <c:pt idx="2469">
                  <c:v>78.5</c:v>
                </c:pt>
                <c:pt idx="2470">
                  <c:v>78.5</c:v>
                </c:pt>
                <c:pt idx="2471">
                  <c:v>78.5</c:v>
                </c:pt>
                <c:pt idx="2472">
                  <c:v>78.5</c:v>
                </c:pt>
                <c:pt idx="2473">
                  <c:v>78.5</c:v>
                </c:pt>
                <c:pt idx="2474">
                  <c:v>78.5</c:v>
                </c:pt>
                <c:pt idx="2475">
                  <c:v>78.5</c:v>
                </c:pt>
                <c:pt idx="2476">
                  <c:v>78.5</c:v>
                </c:pt>
                <c:pt idx="2477">
                  <c:v>78.5</c:v>
                </c:pt>
                <c:pt idx="2478">
                  <c:v>78.5</c:v>
                </c:pt>
                <c:pt idx="2479">
                  <c:v>78.5</c:v>
                </c:pt>
                <c:pt idx="2480">
                  <c:v>78.5</c:v>
                </c:pt>
                <c:pt idx="2481">
                  <c:v>78.5</c:v>
                </c:pt>
                <c:pt idx="2482">
                  <c:v>78.5</c:v>
                </c:pt>
                <c:pt idx="2483">
                  <c:v>78.5</c:v>
                </c:pt>
                <c:pt idx="2484">
                  <c:v>78.599999999999994</c:v>
                </c:pt>
                <c:pt idx="2485">
                  <c:v>78.599999999999994</c:v>
                </c:pt>
                <c:pt idx="2486">
                  <c:v>78.599999999999994</c:v>
                </c:pt>
                <c:pt idx="2487">
                  <c:v>78.7</c:v>
                </c:pt>
                <c:pt idx="2488">
                  <c:v>78.8</c:v>
                </c:pt>
                <c:pt idx="2489">
                  <c:v>78.8</c:v>
                </c:pt>
                <c:pt idx="2490">
                  <c:v>78.8</c:v>
                </c:pt>
                <c:pt idx="2491">
                  <c:v>78.8</c:v>
                </c:pt>
                <c:pt idx="2492">
                  <c:v>78.8</c:v>
                </c:pt>
                <c:pt idx="2493">
                  <c:v>78.7</c:v>
                </c:pt>
                <c:pt idx="2494">
                  <c:v>78.7</c:v>
                </c:pt>
                <c:pt idx="2495">
                  <c:v>78.7</c:v>
                </c:pt>
                <c:pt idx="2496">
                  <c:v>78.7</c:v>
                </c:pt>
                <c:pt idx="2497">
                  <c:v>78.7</c:v>
                </c:pt>
                <c:pt idx="2498">
                  <c:v>78.7</c:v>
                </c:pt>
                <c:pt idx="2499">
                  <c:v>78.7</c:v>
                </c:pt>
                <c:pt idx="2500">
                  <c:v>78.7</c:v>
                </c:pt>
                <c:pt idx="2501">
                  <c:v>78.7</c:v>
                </c:pt>
                <c:pt idx="2502">
                  <c:v>78.7</c:v>
                </c:pt>
                <c:pt idx="2503">
                  <c:v>78.7</c:v>
                </c:pt>
                <c:pt idx="2504">
                  <c:v>78.7</c:v>
                </c:pt>
                <c:pt idx="2505">
                  <c:v>78.7</c:v>
                </c:pt>
                <c:pt idx="2506">
                  <c:v>78.7</c:v>
                </c:pt>
                <c:pt idx="2507">
                  <c:v>78.7</c:v>
                </c:pt>
                <c:pt idx="2508">
                  <c:v>78.8</c:v>
                </c:pt>
                <c:pt idx="2509">
                  <c:v>78.8</c:v>
                </c:pt>
                <c:pt idx="2510">
                  <c:v>78.7</c:v>
                </c:pt>
                <c:pt idx="2511">
                  <c:v>78.7</c:v>
                </c:pt>
                <c:pt idx="2512">
                  <c:v>78.7</c:v>
                </c:pt>
                <c:pt idx="2513">
                  <c:v>78.7</c:v>
                </c:pt>
                <c:pt idx="2514">
                  <c:v>78.7</c:v>
                </c:pt>
                <c:pt idx="2515">
                  <c:v>78.7</c:v>
                </c:pt>
                <c:pt idx="2516">
                  <c:v>78.7</c:v>
                </c:pt>
                <c:pt idx="2517">
                  <c:v>78.8</c:v>
                </c:pt>
                <c:pt idx="2518">
                  <c:v>78.8</c:v>
                </c:pt>
                <c:pt idx="2519">
                  <c:v>78.8</c:v>
                </c:pt>
                <c:pt idx="2520">
                  <c:v>78.8</c:v>
                </c:pt>
                <c:pt idx="2521">
                  <c:v>78.8</c:v>
                </c:pt>
                <c:pt idx="2522">
                  <c:v>78.8</c:v>
                </c:pt>
                <c:pt idx="2523">
                  <c:v>78.7</c:v>
                </c:pt>
                <c:pt idx="2524">
                  <c:v>78.7</c:v>
                </c:pt>
                <c:pt idx="2525">
                  <c:v>78.7</c:v>
                </c:pt>
                <c:pt idx="2526">
                  <c:v>78.599999999999994</c:v>
                </c:pt>
                <c:pt idx="2527">
                  <c:v>78.599999999999994</c:v>
                </c:pt>
                <c:pt idx="2528">
                  <c:v>78.599999999999994</c:v>
                </c:pt>
                <c:pt idx="2529">
                  <c:v>78.599999999999994</c:v>
                </c:pt>
                <c:pt idx="2530">
                  <c:v>78.5</c:v>
                </c:pt>
                <c:pt idx="2531">
                  <c:v>78.5</c:v>
                </c:pt>
                <c:pt idx="2532">
                  <c:v>78.5</c:v>
                </c:pt>
                <c:pt idx="2533">
                  <c:v>78.5</c:v>
                </c:pt>
                <c:pt idx="2534">
                  <c:v>78.5</c:v>
                </c:pt>
                <c:pt idx="2535">
                  <c:v>78.5</c:v>
                </c:pt>
                <c:pt idx="2536">
                  <c:v>78.400000000000006</c:v>
                </c:pt>
                <c:pt idx="2537">
                  <c:v>78.400000000000006</c:v>
                </c:pt>
                <c:pt idx="2538">
                  <c:v>78.400000000000006</c:v>
                </c:pt>
                <c:pt idx="2539">
                  <c:v>78.400000000000006</c:v>
                </c:pt>
                <c:pt idx="2540">
                  <c:v>78.400000000000006</c:v>
                </c:pt>
                <c:pt idx="2541">
                  <c:v>78.400000000000006</c:v>
                </c:pt>
                <c:pt idx="2542">
                  <c:v>78.3</c:v>
                </c:pt>
                <c:pt idx="2543">
                  <c:v>78.3</c:v>
                </c:pt>
                <c:pt idx="2544">
                  <c:v>78.3</c:v>
                </c:pt>
                <c:pt idx="2545">
                  <c:v>78.3</c:v>
                </c:pt>
                <c:pt idx="2546">
                  <c:v>78.3</c:v>
                </c:pt>
                <c:pt idx="2547">
                  <c:v>78.2</c:v>
                </c:pt>
                <c:pt idx="2548">
                  <c:v>78.2</c:v>
                </c:pt>
                <c:pt idx="2549">
                  <c:v>78.2</c:v>
                </c:pt>
                <c:pt idx="2550">
                  <c:v>78.2</c:v>
                </c:pt>
                <c:pt idx="2551">
                  <c:v>78.2</c:v>
                </c:pt>
                <c:pt idx="2552">
                  <c:v>78.099999999999994</c:v>
                </c:pt>
                <c:pt idx="2553">
                  <c:v>78.099999999999994</c:v>
                </c:pt>
                <c:pt idx="2554">
                  <c:v>78.099999999999994</c:v>
                </c:pt>
                <c:pt idx="2555">
                  <c:v>78.099999999999994</c:v>
                </c:pt>
                <c:pt idx="2556">
                  <c:v>78.099999999999994</c:v>
                </c:pt>
                <c:pt idx="2557">
                  <c:v>78.099999999999994</c:v>
                </c:pt>
                <c:pt idx="2558">
                  <c:v>78</c:v>
                </c:pt>
                <c:pt idx="2559">
                  <c:v>78</c:v>
                </c:pt>
                <c:pt idx="2560">
                  <c:v>78</c:v>
                </c:pt>
                <c:pt idx="2561">
                  <c:v>78</c:v>
                </c:pt>
                <c:pt idx="2562">
                  <c:v>78</c:v>
                </c:pt>
                <c:pt idx="2563">
                  <c:v>77.900000000000006</c:v>
                </c:pt>
                <c:pt idx="2564">
                  <c:v>77.900000000000006</c:v>
                </c:pt>
                <c:pt idx="2565">
                  <c:v>77.900000000000006</c:v>
                </c:pt>
                <c:pt idx="2566">
                  <c:v>77.900000000000006</c:v>
                </c:pt>
                <c:pt idx="2567">
                  <c:v>77.900000000000006</c:v>
                </c:pt>
                <c:pt idx="2568">
                  <c:v>77.8</c:v>
                </c:pt>
                <c:pt idx="2569">
                  <c:v>77.8</c:v>
                </c:pt>
                <c:pt idx="2570">
                  <c:v>77.8</c:v>
                </c:pt>
                <c:pt idx="2571">
                  <c:v>77.8</c:v>
                </c:pt>
                <c:pt idx="2572">
                  <c:v>77.8</c:v>
                </c:pt>
                <c:pt idx="2573">
                  <c:v>77.8</c:v>
                </c:pt>
                <c:pt idx="2574">
                  <c:v>77.8</c:v>
                </c:pt>
                <c:pt idx="2575">
                  <c:v>77.7</c:v>
                </c:pt>
                <c:pt idx="2576">
                  <c:v>77.7</c:v>
                </c:pt>
                <c:pt idx="2577">
                  <c:v>77.7</c:v>
                </c:pt>
                <c:pt idx="2578">
                  <c:v>77.7</c:v>
                </c:pt>
                <c:pt idx="2579">
                  <c:v>77.7</c:v>
                </c:pt>
                <c:pt idx="2580">
                  <c:v>77.599999999999994</c:v>
                </c:pt>
                <c:pt idx="2581">
                  <c:v>77.599999999999994</c:v>
                </c:pt>
                <c:pt idx="2582">
                  <c:v>77.599999999999994</c:v>
                </c:pt>
                <c:pt idx="2583">
                  <c:v>77.599999999999994</c:v>
                </c:pt>
                <c:pt idx="2584">
                  <c:v>77.599999999999994</c:v>
                </c:pt>
                <c:pt idx="2585">
                  <c:v>77.599999999999994</c:v>
                </c:pt>
                <c:pt idx="2586">
                  <c:v>77.5</c:v>
                </c:pt>
                <c:pt idx="2587">
                  <c:v>77.5</c:v>
                </c:pt>
                <c:pt idx="2588">
                  <c:v>77.5</c:v>
                </c:pt>
                <c:pt idx="2589">
                  <c:v>77.5</c:v>
                </c:pt>
                <c:pt idx="2590">
                  <c:v>77.5</c:v>
                </c:pt>
                <c:pt idx="2591">
                  <c:v>77.5</c:v>
                </c:pt>
                <c:pt idx="2592">
                  <c:v>77.5</c:v>
                </c:pt>
                <c:pt idx="2593">
                  <c:v>77.5</c:v>
                </c:pt>
                <c:pt idx="2594">
                  <c:v>77.5</c:v>
                </c:pt>
                <c:pt idx="2595">
                  <c:v>77.5</c:v>
                </c:pt>
                <c:pt idx="2596">
                  <c:v>77.5</c:v>
                </c:pt>
                <c:pt idx="2597">
                  <c:v>77.5</c:v>
                </c:pt>
                <c:pt idx="2598">
                  <c:v>77.599999999999994</c:v>
                </c:pt>
                <c:pt idx="2599">
                  <c:v>77.599999999999994</c:v>
                </c:pt>
                <c:pt idx="2600">
                  <c:v>77.599999999999994</c:v>
                </c:pt>
                <c:pt idx="2601">
                  <c:v>77.599999999999994</c:v>
                </c:pt>
                <c:pt idx="2602">
                  <c:v>77.7</c:v>
                </c:pt>
                <c:pt idx="2603">
                  <c:v>77.7</c:v>
                </c:pt>
                <c:pt idx="2604">
                  <c:v>77.7</c:v>
                </c:pt>
                <c:pt idx="2605">
                  <c:v>77.7</c:v>
                </c:pt>
                <c:pt idx="2606">
                  <c:v>77.8</c:v>
                </c:pt>
                <c:pt idx="2607">
                  <c:v>77.8</c:v>
                </c:pt>
                <c:pt idx="2608">
                  <c:v>77.8</c:v>
                </c:pt>
                <c:pt idx="2609">
                  <c:v>77.8</c:v>
                </c:pt>
                <c:pt idx="2610">
                  <c:v>77.8</c:v>
                </c:pt>
                <c:pt idx="2611">
                  <c:v>77.8</c:v>
                </c:pt>
                <c:pt idx="2612">
                  <c:v>77.8</c:v>
                </c:pt>
                <c:pt idx="2613">
                  <c:v>77.8</c:v>
                </c:pt>
                <c:pt idx="2614">
                  <c:v>77.900000000000006</c:v>
                </c:pt>
                <c:pt idx="2615">
                  <c:v>77.900000000000006</c:v>
                </c:pt>
                <c:pt idx="2616">
                  <c:v>78</c:v>
                </c:pt>
                <c:pt idx="2617">
                  <c:v>78</c:v>
                </c:pt>
                <c:pt idx="2618">
                  <c:v>78</c:v>
                </c:pt>
                <c:pt idx="2619">
                  <c:v>78.2</c:v>
                </c:pt>
                <c:pt idx="2620">
                  <c:v>78.2</c:v>
                </c:pt>
                <c:pt idx="2621">
                  <c:v>78.3</c:v>
                </c:pt>
                <c:pt idx="2622">
                  <c:v>78.3</c:v>
                </c:pt>
                <c:pt idx="2623">
                  <c:v>78.400000000000006</c:v>
                </c:pt>
                <c:pt idx="2624">
                  <c:v>78.400000000000006</c:v>
                </c:pt>
                <c:pt idx="2625">
                  <c:v>78.400000000000006</c:v>
                </c:pt>
                <c:pt idx="2626">
                  <c:v>78.5</c:v>
                </c:pt>
                <c:pt idx="2627">
                  <c:v>78.5</c:v>
                </c:pt>
                <c:pt idx="2628">
                  <c:v>78.5</c:v>
                </c:pt>
                <c:pt idx="2629">
                  <c:v>78.5</c:v>
                </c:pt>
                <c:pt idx="2630">
                  <c:v>78.599999999999994</c:v>
                </c:pt>
                <c:pt idx="2631">
                  <c:v>78.7</c:v>
                </c:pt>
                <c:pt idx="2632">
                  <c:v>78.8</c:v>
                </c:pt>
                <c:pt idx="2633">
                  <c:v>78.8</c:v>
                </c:pt>
                <c:pt idx="2634">
                  <c:v>78.900000000000006</c:v>
                </c:pt>
                <c:pt idx="2635">
                  <c:v>78.900000000000006</c:v>
                </c:pt>
                <c:pt idx="2636">
                  <c:v>79</c:v>
                </c:pt>
                <c:pt idx="2637">
                  <c:v>79</c:v>
                </c:pt>
                <c:pt idx="2638">
                  <c:v>79.099999999999994</c:v>
                </c:pt>
                <c:pt idx="2639">
                  <c:v>79.2</c:v>
                </c:pt>
                <c:pt idx="2640">
                  <c:v>79.2</c:v>
                </c:pt>
                <c:pt idx="2641">
                  <c:v>79.3</c:v>
                </c:pt>
                <c:pt idx="2642">
                  <c:v>79.400000000000006</c:v>
                </c:pt>
                <c:pt idx="2643">
                  <c:v>79.400000000000006</c:v>
                </c:pt>
                <c:pt idx="2644">
                  <c:v>79.5</c:v>
                </c:pt>
                <c:pt idx="2645">
                  <c:v>79.5</c:v>
                </c:pt>
                <c:pt idx="2646">
                  <c:v>79.599999999999994</c:v>
                </c:pt>
                <c:pt idx="2647">
                  <c:v>79.599999999999994</c:v>
                </c:pt>
                <c:pt idx="2648">
                  <c:v>79.7</c:v>
                </c:pt>
                <c:pt idx="2649">
                  <c:v>79.8</c:v>
                </c:pt>
                <c:pt idx="2650">
                  <c:v>79.8</c:v>
                </c:pt>
                <c:pt idx="2651">
                  <c:v>79.900000000000006</c:v>
                </c:pt>
                <c:pt idx="2652">
                  <c:v>80</c:v>
                </c:pt>
                <c:pt idx="2653">
                  <c:v>80.099999999999994</c:v>
                </c:pt>
                <c:pt idx="2654">
                  <c:v>80.2</c:v>
                </c:pt>
                <c:pt idx="2655">
                  <c:v>80.2</c:v>
                </c:pt>
                <c:pt idx="2656">
                  <c:v>80.3</c:v>
                </c:pt>
                <c:pt idx="2657">
                  <c:v>80.3</c:v>
                </c:pt>
                <c:pt idx="2658">
                  <c:v>80.400000000000006</c:v>
                </c:pt>
                <c:pt idx="2659">
                  <c:v>80.5</c:v>
                </c:pt>
                <c:pt idx="2660">
                  <c:v>80.599999999999994</c:v>
                </c:pt>
                <c:pt idx="2661">
                  <c:v>80.599999999999994</c:v>
                </c:pt>
                <c:pt idx="2662">
                  <c:v>80.599999999999994</c:v>
                </c:pt>
                <c:pt idx="2663">
                  <c:v>80.599999999999994</c:v>
                </c:pt>
                <c:pt idx="2664">
                  <c:v>80.599999999999994</c:v>
                </c:pt>
                <c:pt idx="2665">
                  <c:v>80.599999999999994</c:v>
                </c:pt>
                <c:pt idx="2666">
                  <c:v>80.599999999999994</c:v>
                </c:pt>
                <c:pt idx="2667">
                  <c:v>80.599999999999994</c:v>
                </c:pt>
                <c:pt idx="2668">
                  <c:v>80.599999999999994</c:v>
                </c:pt>
                <c:pt idx="2669">
                  <c:v>80.599999999999994</c:v>
                </c:pt>
                <c:pt idx="2670">
                  <c:v>80.599999999999994</c:v>
                </c:pt>
                <c:pt idx="2671">
                  <c:v>80.599999999999994</c:v>
                </c:pt>
                <c:pt idx="2672">
                  <c:v>80.599999999999994</c:v>
                </c:pt>
                <c:pt idx="2673">
                  <c:v>80.599999999999994</c:v>
                </c:pt>
                <c:pt idx="2674">
                  <c:v>80.599999999999994</c:v>
                </c:pt>
                <c:pt idx="2675">
                  <c:v>80.599999999999994</c:v>
                </c:pt>
                <c:pt idx="2676">
                  <c:v>80.599999999999994</c:v>
                </c:pt>
                <c:pt idx="2677">
                  <c:v>80.599999999999994</c:v>
                </c:pt>
                <c:pt idx="2678">
                  <c:v>80.599999999999994</c:v>
                </c:pt>
                <c:pt idx="2679">
                  <c:v>80.599999999999994</c:v>
                </c:pt>
                <c:pt idx="2680">
                  <c:v>80.599999999999994</c:v>
                </c:pt>
                <c:pt idx="2681">
                  <c:v>80.599999999999994</c:v>
                </c:pt>
                <c:pt idx="2682">
                  <c:v>80.599999999999994</c:v>
                </c:pt>
                <c:pt idx="2683">
                  <c:v>80.599999999999994</c:v>
                </c:pt>
                <c:pt idx="2684">
                  <c:v>80.599999999999994</c:v>
                </c:pt>
                <c:pt idx="2685">
                  <c:v>80.599999999999994</c:v>
                </c:pt>
                <c:pt idx="2686">
                  <c:v>80.599999999999994</c:v>
                </c:pt>
                <c:pt idx="2687">
                  <c:v>80.7</c:v>
                </c:pt>
                <c:pt idx="2688">
                  <c:v>80.7</c:v>
                </c:pt>
                <c:pt idx="2689">
                  <c:v>80.7</c:v>
                </c:pt>
                <c:pt idx="2690">
                  <c:v>80.7</c:v>
                </c:pt>
                <c:pt idx="2691">
                  <c:v>80.7</c:v>
                </c:pt>
                <c:pt idx="2692">
                  <c:v>80.7</c:v>
                </c:pt>
                <c:pt idx="2693">
                  <c:v>80.7</c:v>
                </c:pt>
                <c:pt idx="2694">
                  <c:v>80.8</c:v>
                </c:pt>
                <c:pt idx="2695">
                  <c:v>80.8</c:v>
                </c:pt>
                <c:pt idx="2696">
                  <c:v>80.8</c:v>
                </c:pt>
                <c:pt idx="2697">
                  <c:v>80.8</c:v>
                </c:pt>
                <c:pt idx="2698">
                  <c:v>80.8</c:v>
                </c:pt>
                <c:pt idx="2699">
                  <c:v>80.8</c:v>
                </c:pt>
                <c:pt idx="2700">
                  <c:v>80.8</c:v>
                </c:pt>
                <c:pt idx="2701">
                  <c:v>80.8</c:v>
                </c:pt>
                <c:pt idx="2702">
                  <c:v>80.8</c:v>
                </c:pt>
                <c:pt idx="2703">
                  <c:v>80.8</c:v>
                </c:pt>
                <c:pt idx="2704">
                  <c:v>80.8</c:v>
                </c:pt>
                <c:pt idx="2705">
                  <c:v>80.8</c:v>
                </c:pt>
                <c:pt idx="2706">
                  <c:v>80.8</c:v>
                </c:pt>
                <c:pt idx="2707">
                  <c:v>80.8</c:v>
                </c:pt>
                <c:pt idx="2708">
                  <c:v>80.8</c:v>
                </c:pt>
                <c:pt idx="2709">
                  <c:v>80.8</c:v>
                </c:pt>
                <c:pt idx="2710">
                  <c:v>80.8</c:v>
                </c:pt>
                <c:pt idx="2711">
                  <c:v>80.8</c:v>
                </c:pt>
                <c:pt idx="2712">
                  <c:v>80.8</c:v>
                </c:pt>
                <c:pt idx="2713">
                  <c:v>80.900000000000006</c:v>
                </c:pt>
                <c:pt idx="2714">
                  <c:v>80.900000000000006</c:v>
                </c:pt>
                <c:pt idx="2715">
                  <c:v>80.900000000000006</c:v>
                </c:pt>
                <c:pt idx="2716">
                  <c:v>80.900000000000006</c:v>
                </c:pt>
                <c:pt idx="2717">
                  <c:v>81</c:v>
                </c:pt>
                <c:pt idx="2718">
                  <c:v>81</c:v>
                </c:pt>
                <c:pt idx="2719">
                  <c:v>81</c:v>
                </c:pt>
                <c:pt idx="2720">
                  <c:v>81.099999999999994</c:v>
                </c:pt>
                <c:pt idx="2721">
                  <c:v>81.099999999999994</c:v>
                </c:pt>
                <c:pt idx="2722">
                  <c:v>81.099999999999994</c:v>
                </c:pt>
                <c:pt idx="2723">
                  <c:v>81.099999999999994</c:v>
                </c:pt>
                <c:pt idx="2724">
                  <c:v>81.099999999999994</c:v>
                </c:pt>
                <c:pt idx="2725">
                  <c:v>81.099999999999994</c:v>
                </c:pt>
                <c:pt idx="2726">
                  <c:v>81.2</c:v>
                </c:pt>
                <c:pt idx="2727">
                  <c:v>81.2</c:v>
                </c:pt>
                <c:pt idx="2728">
                  <c:v>81.2</c:v>
                </c:pt>
                <c:pt idx="2729">
                  <c:v>81.2</c:v>
                </c:pt>
                <c:pt idx="2730">
                  <c:v>81.2</c:v>
                </c:pt>
                <c:pt idx="2731">
                  <c:v>81.3</c:v>
                </c:pt>
                <c:pt idx="2732">
                  <c:v>81.5</c:v>
                </c:pt>
                <c:pt idx="2733">
                  <c:v>81.599999999999994</c:v>
                </c:pt>
                <c:pt idx="2734">
                  <c:v>81.8</c:v>
                </c:pt>
                <c:pt idx="2735">
                  <c:v>81.900000000000006</c:v>
                </c:pt>
                <c:pt idx="2736">
                  <c:v>82.1</c:v>
                </c:pt>
                <c:pt idx="2737">
                  <c:v>82.2</c:v>
                </c:pt>
                <c:pt idx="2738">
                  <c:v>82.4</c:v>
                </c:pt>
                <c:pt idx="2739">
                  <c:v>82.5</c:v>
                </c:pt>
                <c:pt idx="2740">
                  <c:v>82.7</c:v>
                </c:pt>
                <c:pt idx="2741">
                  <c:v>82.8</c:v>
                </c:pt>
                <c:pt idx="2742">
                  <c:v>83</c:v>
                </c:pt>
                <c:pt idx="2743">
                  <c:v>83.1</c:v>
                </c:pt>
                <c:pt idx="2744">
                  <c:v>83.3</c:v>
                </c:pt>
                <c:pt idx="2745">
                  <c:v>83.4</c:v>
                </c:pt>
                <c:pt idx="2746">
                  <c:v>83.6</c:v>
                </c:pt>
                <c:pt idx="2747">
                  <c:v>83.7</c:v>
                </c:pt>
                <c:pt idx="2748">
                  <c:v>83.9</c:v>
                </c:pt>
                <c:pt idx="2749">
                  <c:v>84</c:v>
                </c:pt>
                <c:pt idx="2750">
                  <c:v>84.1</c:v>
                </c:pt>
                <c:pt idx="2751">
                  <c:v>84.3</c:v>
                </c:pt>
                <c:pt idx="2752">
                  <c:v>84.4</c:v>
                </c:pt>
                <c:pt idx="2753">
                  <c:v>84.6</c:v>
                </c:pt>
                <c:pt idx="2754">
                  <c:v>84.7</c:v>
                </c:pt>
                <c:pt idx="2755">
                  <c:v>84.9</c:v>
                </c:pt>
                <c:pt idx="2756">
                  <c:v>85</c:v>
                </c:pt>
                <c:pt idx="2757">
                  <c:v>85.3</c:v>
                </c:pt>
                <c:pt idx="2758">
                  <c:v>85.5</c:v>
                </c:pt>
                <c:pt idx="2759">
                  <c:v>85.6</c:v>
                </c:pt>
                <c:pt idx="2760">
                  <c:v>85.8</c:v>
                </c:pt>
                <c:pt idx="2761">
                  <c:v>86</c:v>
                </c:pt>
                <c:pt idx="2762">
                  <c:v>86.2</c:v>
                </c:pt>
                <c:pt idx="2763">
                  <c:v>86.4</c:v>
                </c:pt>
                <c:pt idx="2764">
                  <c:v>86.5</c:v>
                </c:pt>
                <c:pt idx="2765">
                  <c:v>86.7</c:v>
                </c:pt>
                <c:pt idx="2766">
                  <c:v>86.8</c:v>
                </c:pt>
                <c:pt idx="2767">
                  <c:v>87</c:v>
                </c:pt>
                <c:pt idx="2768">
                  <c:v>87.2</c:v>
                </c:pt>
                <c:pt idx="2769">
                  <c:v>87.4</c:v>
                </c:pt>
                <c:pt idx="2770">
                  <c:v>87.6</c:v>
                </c:pt>
                <c:pt idx="2771">
                  <c:v>87.7</c:v>
                </c:pt>
                <c:pt idx="2772">
                  <c:v>87.9</c:v>
                </c:pt>
                <c:pt idx="2773">
                  <c:v>88</c:v>
                </c:pt>
                <c:pt idx="2774">
                  <c:v>88.2</c:v>
                </c:pt>
                <c:pt idx="2775">
                  <c:v>88.3</c:v>
                </c:pt>
                <c:pt idx="2776">
                  <c:v>88.4</c:v>
                </c:pt>
                <c:pt idx="2777">
                  <c:v>88.6</c:v>
                </c:pt>
                <c:pt idx="2778">
                  <c:v>88.8</c:v>
                </c:pt>
                <c:pt idx="2779">
                  <c:v>88.9</c:v>
                </c:pt>
                <c:pt idx="2780">
                  <c:v>89.1</c:v>
                </c:pt>
                <c:pt idx="2781">
                  <c:v>89.3</c:v>
                </c:pt>
                <c:pt idx="2782">
                  <c:v>89.5</c:v>
                </c:pt>
                <c:pt idx="2783">
                  <c:v>89.6</c:v>
                </c:pt>
                <c:pt idx="2784">
                  <c:v>89.7</c:v>
                </c:pt>
                <c:pt idx="2785">
                  <c:v>89.9</c:v>
                </c:pt>
                <c:pt idx="2786">
                  <c:v>90.1</c:v>
                </c:pt>
                <c:pt idx="2787">
                  <c:v>90.3</c:v>
                </c:pt>
                <c:pt idx="2788">
                  <c:v>90.4</c:v>
                </c:pt>
                <c:pt idx="2789">
                  <c:v>90.6</c:v>
                </c:pt>
                <c:pt idx="2790">
                  <c:v>90.9</c:v>
                </c:pt>
                <c:pt idx="2791">
                  <c:v>91.1</c:v>
                </c:pt>
                <c:pt idx="2792">
                  <c:v>91.3</c:v>
                </c:pt>
                <c:pt idx="2793">
                  <c:v>91.5</c:v>
                </c:pt>
                <c:pt idx="2794">
                  <c:v>91.7</c:v>
                </c:pt>
                <c:pt idx="2795">
                  <c:v>92</c:v>
                </c:pt>
                <c:pt idx="2796">
                  <c:v>92.2</c:v>
                </c:pt>
                <c:pt idx="2797">
                  <c:v>92.4</c:v>
                </c:pt>
                <c:pt idx="2798">
                  <c:v>92.5</c:v>
                </c:pt>
                <c:pt idx="2799">
                  <c:v>92.7</c:v>
                </c:pt>
                <c:pt idx="2800">
                  <c:v>92.8</c:v>
                </c:pt>
                <c:pt idx="2801">
                  <c:v>92.8</c:v>
                </c:pt>
                <c:pt idx="2802">
                  <c:v>92.8</c:v>
                </c:pt>
                <c:pt idx="2803">
                  <c:v>92.9</c:v>
                </c:pt>
                <c:pt idx="2804">
                  <c:v>92.9</c:v>
                </c:pt>
                <c:pt idx="2805">
                  <c:v>92.9</c:v>
                </c:pt>
                <c:pt idx="2806">
                  <c:v>92.9</c:v>
                </c:pt>
                <c:pt idx="2807">
                  <c:v>92.9</c:v>
                </c:pt>
                <c:pt idx="2808">
                  <c:v>93</c:v>
                </c:pt>
                <c:pt idx="2809">
                  <c:v>93</c:v>
                </c:pt>
                <c:pt idx="2810">
                  <c:v>93</c:v>
                </c:pt>
                <c:pt idx="2811">
                  <c:v>93</c:v>
                </c:pt>
                <c:pt idx="2812">
                  <c:v>93.1</c:v>
                </c:pt>
                <c:pt idx="2813">
                  <c:v>93.1</c:v>
                </c:pt>
                <c:pt idx="2814">
                  <c:v>93.1</c:v>
                </c:pt>
                <c:pt idx="2815">
                  <c:v>93.1</c:v>
                </c:pt>
                <c:pt idx="2816">
                  <c:v>93.1</c:v>
                </c:pt>
                <c:pt idx="2817">
                  <c:v>93.2</c:v>
                </c:pt>
                <c:pt idx="2818">
                  <c:v>93.2</c:v>
                </c:pt>
                <c:pt idx="2819">
                  <c:v>93.2</c:v>
                </c:pt>
                <c:pt idx="2820">
                  <c:v>93.3</c:v>
                </c:pt>
                <c:pt idx="2821">
                  <c:v>93.3</c:v>
                </c:pt>
                <c:pt idx="2822">
                  <c:v>93.3</c:v>
                </c:pt>
                <c:pt idx="2823">
                  <c:v>93.4</c:v>
                </c:pt>
                <c:pt idx="2824">
                  <c:v>93.4</c:v>
                </c:pt>
                <c:pt idx="2825">
                  <c:v>93.4</c:v>
                </c:pt>
                <c:pt idx="2826">
                  <c:v>93.4</c:v>
                </c:pt>
                <c:pt idx="2827">
                  <c:v>93.4</c:v>
                </c:pt>
                <c:pt idx="2828">
                  <c:v>93.4</c:v>
                </c:pt>
                <c:pt idx="2829">
                  <c:v>93.4</c:v>
                </c:pt>
                <c:pt idx="2830">
                  <c:v>93.5</c:v>
                </c:pt>
                <c:pt idx="2831">
                  <c:v>93.5</c:v>
                </c:pt>
                <c:pt idx="2832">
                  <c:v>93.5</c:v>
                </c:pt>
                <c:pt idx="2833">
                  <c:v>93.6</c:v>
                </c:pt>
                <c:pt idx="2834">
                  <c:v>93.6</c:v>
                </c:pt>
                <c:pt idx="2835">
                  <c:v>93.6</c:v>
                </c:pt>
                <c:pt idx="2836">
                  <c:v>93.6</c:v>
                </c:pt>
                <c:pt idx="2837">
                  <c:v>93.6</c:v>
                </c:pt>
                <c:pt idx="2838">
                  <c:v>93.7</c:v>
                </c:pt>
                <c:pt idx="2839">
                  <c:v>93.7</c:v>
                </c:pt>
                <c:pt idx="2840">
                  <c:v>93.7</c:v>
                </c:pt>
                <c:pt idx="2841">
                  <c:v>93.8</c:v>
                </c:pt>
                <c:pt idx="2842">
                  <c:v>93.8</c:v>
                </c:pt>
                <c:pt idx="2843">
                  <c:v>93.8</c:v>
                </c:pt>
                <c:pt idx="2844">
                  <c:v>93.8</c:v>
                </c:pt>
                <c:pt idx="2845">
                  <c:v>93.8</c:v>
                </c:pt>
                <c:pt idx="2846">
                  <c:v>93.9</c:v>
                </c:pt>
                <c:pt idx="2847">
                  <c:v>93.9</c:v>
                </c:pt>
                <c:pt idx="2848">
                  <c:v>93.9</c:v>
                </c:pt>
                <c:pt idx="2849">
                  <c:v>94</c:v>
                </c:pt>
                <c:pt idx="2850">
                  <c:v>94</c:v>
                </c:pt>
                <c:pt idx="2851">
                  <c:v>94.1</c:v>
                </c:pt>
                <c:pt idx="2852">
                  <c:v>94.1</c:v>
                </c:pt>
                <c:pt idx="2853">
                  <c:v>94.2</c:v>
                </c:pt>
                <c:pt idx="2854">
                  <c:v>94.2</c:v>
                </c:pt>
                <c:pt idx="2855">
                  <c:v>94.2</c:v>
                </c:pt>
                <c:pt idx="2856">
                  <c:v>94.3</c:v>
                </c:pt>
                <c:pt idx="2857">
                  <c:v>94.3</c:v>
                </c:pt>
                <c:pt idx="2858">
                  <c:v>94.3</c:v>
                </c:pt>
                <c:pt idx="2859">
                  <c:v>94.3</c:v>
                </c:pt>
                <c:pt idx="2860">
                  <c:v>94.4</c:v>
                </c:pt>
                <c:pt idx="2861">
                  <c:v>94.4</c:v>
                </c:pt>
                <c:pt idx="2862">
                  <c:v>94.4</c:v>
                </c:pt>
                <c:pt idx="2863">
                  <c:v>94.5</c:v>
                </c:pt>
                <c:pt idx="2864">
                  <c:v>94.5</c:v>
                </c:pt>
                <c:pt idx="2865">
                  <c:v>94.5</c:v>
                </c:pt>
                <c:pt idx="2866">
                  <c:v>94.5</c:v>
                </c:pt>
                <c:pt idx="2867">
                  <c:v>94.6</c:v>
                </c:pt>
                <c:pt idx="2868">
                  <c:v>94.7</c:v>
                </c:pt>
                <c:pt idx="2869">
                  <c:v>94.9</c:v>
                </c:pt>
                <c:pt idx="2870">
                  <c:v>95.1</c:v>
                </c:pt>
                <c:pt idx="2871">
                  <c:v>95.3</c:v>
                </c:pt>
                <c:pt idx="2872">
                  <c:v>95.5</c:v>
                </c:pt>
                <c:pt idx="2873">
                  <c:v>95.8</c:v>
                </c:pt>
                <c:pt idx="2874">
                  <c:v>96.1</c:v>
                </c:pt>
                <c:pt idx="2875">
                  <c:v>96.4</c:v>
                </c:pt>
                <c:pt idx="2876">
                  <c:v>96.6</c:v>
                </c:pt>
                <c:pt idx="2877">
                  <c:v>96.8</c:v>
                </c:pt>
                <c:pt idx="2878">
                  <c:v>97.1</c:v>
                </c:pt>
                <c:pt idx="2879">
                  <c:v>97.3</c:v>
                </c:pt>
                <c:pt idx="2880">
                  <c:v>97.6</c:v>
                </c:pt>
                <c:pt idx="2881">
                  <c:v>97.9</c:v>
                </c:pt>
                <c:pt idx="2882">
                  <c:v>98.1</c:v>
                </c:pt>
                <c:pt idx="2883">
                  <c:v>98.4</c:v>
                </c:pt>
                <c:pt idx="2884">
                  <c:v>98.6</c:v>
                </c:pt>
                <c:pt idx="2885">
                  <c:v>98.9</c:v>
                </c:pt>
                <c:pt idx="2886">
                  <c:v>99.2</c:v>
                </c:pt>
                <c:pt idx="2887">
                  <c:v>99.4</c:v>
                </c:pt>
                <c:pt idx="2888">
                  <c:v>99.7</c:v>
                </c:pt>
                <c:pt idx="2889">
                  <c:v>100</c:v>
                </c:pt>
                <c:pt idx="2890">
                  <c:v>100.2</c:v>
                </c:pt>
                <c:pt idx="2891">
                  <c:v>100.5</c:v>
                </c:pt>
                <c:pt idx="2892">
                  <c:v>100.8</c:v>
                </c:pt>
                <c:pt idx="2893">
                  <c:v>101.1</c:v>
                </c:pt>
                <c:pt idx="2894">
                  <c:v>101.4</c:v>
                </c:pt>
                <c:pt idx="2895">
                  <c:v>101.7</c:v>
                </c:pt>
                <c:pt idx="2896">
                  <c:v>102</c:v>
                </c:pt>
                <c:pt idx="2897">
                  <c:v>102.2</c:v>
                </c:pt>
                <c:pt idx="2898">
                  <c:v>102.6</c:v>
                </c:pt>
                <c:pt idx="2899">
                  <c:v>102.9</c:v>
                </c:pt>
                <c:pt idx="2900">
                  <c:v>103.2</c:v>
                </c:pt>
                <c:pt idx="2901">
                  <c:v>103.5</c:v>
                </c:pt>
                <c:pt idx="2902">
                  <c:v>103.8</c:v>
                </c:pt>
                <c:pt idx="2903">
                  <c:v>104.1</c:v>
                </c:pt>
                <c:pt idx="2904">
                  <c:v>104.4</c:v>
                </c:pt>
                <c:pt idx="2905">
                  <c:v>104.8</c:v>
                </c:pt>
                <c:pt idx="2906">
                  <c:v>105.1</c:v>
                </c:pt>
                <c:pt idx="2907">
                  <c:v>105.4</c:v>
                </c:pt>
                <c:pt idx="2908">
                  <c:v>105.7</c:v>
                </c:pt>
                <c:pt idx="2909">
                  <c:v>106.1</c:v>
                </c:pt>
                <c:pt idx="2910">
                  <c:v>106.4</c:v>
                </c:pt>
                <c:pt idx="2911">
                  <c:v>106.8</c:v>
                </c:pt>
                <c:pt idx="2912">
                  <c:v>107.2</c:v>
                </c:pt>
                <c:pt idx="2913">
                  <c:v>107.6</c:v>
                </c:pt>
                <c:pt idx="2914">
                  <c:v>107.9</c:v>
                </c:pt>
                <c:pt idx="2915">
                  <c:v>108.3</c:v>
                </c:pt>
                <c:pt idx="2916">
                  <c:v>108.6</c:v>
                </c:pt>
                <c:pt idx="2917">
                  <c:v>109</c:v>
                </c:pt>
                <c:pt idx="2918">
                  <c:v>109.2</c:v>
                </c:pt>
                <c:pt idx="2919">
                  <c:v>109.4</c:v>
                </c:pt>
                <c:pt idx="2920">
                  <c:v>109.6</c:v>
                </c:pt>
                <c:pt idx="2921">
                  <c:v>109.6</c:v>
                </c:pt>
                <c:pt idx="2922">
                  <c:v>109.7</c:v>
                </c:pt>
                <c:pt idx="2923">
                  <c:v>109.7</c:v>
                </c:pt>
                <c:pt idx="2924">
                  <c:v>109.7</c:v>
                </c:pt>
                <c:pt idx="2925">
                  <c:v>109.7</c:v>
                </c:pt>
                <c:pt idx="2926">
                  <c:v>109.6</c:v>
                </c:pt>
                <c:pt idx="2927">
                  <c:v>109.6</c:v>
                </c:pt>
                <c:pt idx="2928">
                  <c:v>109.5</c:v>
                </c:pt>
                <c:pt idx="2929">
                  <c:v>109.4</c:v>
                </c:pt>
                <c:pt idx="2930">
                  <c:v>109.3</c:v>
                </c:pt>
                <c:pt idx="2931">
                  <c:v>109.3</c:v>
                </c:pt>
                <c:pt idx="2932">
                  <c:v>109.2</c:v>
                </c:pt>
                <c:pt idx="2933">
                  <c:v>109.2</c:v>
                </c:pt>
                <c:pt idx="2934">
                  <c:v>109.1</c:v>
                </c:pt>
                <c:pt idx="2935">
                  <c:v>109.1</c:v>
                </c:pt>
                <c:pt idx="2936">
                  <c:v>109.1</c:v>
                </c:pt>
                <c:pt idx="2937">
                  <c:v>109.1</c:v>
                </c:pt>
                <c:pt idx="2938">
                  <c:v>109.1</c:v>
                </c:pt>
                <c:pt idx="2939">
                  <c:v>109.1</c:v>
                </c:pt>
                <c:pt idx="2940">
                  <c:v>109.1</c:v>
                </c:pt>
                <c:pt idx="2941">
                  <c:v>109.1</c:v>
                </c:pt>
                <c:pt idx="2942">
                  <c:v>109.1</c:v>
                </c:pt>
                <c:pt idx="2943">
                  <c:v>109.1</c:v>
                </c:pt>
                <c:pt idx="2944">
                  <c:v>109</c:v>
                </c:pt>
                <c:pt idx="2945">
                  <c:v>109</c:v>
                </c:pt>
                <c:pt idx="2946">
                  <c:v>109</c:v>
                </c:pt>
                <c:pt idx="2947">
                  <c:v>109</c:v>
                </c:pt>
                <c:pt idx="2948">
                  <c:v>109</c:v>
                </c:pt>
                <c:pt idx="2949">
                  <c:v>109</c:v>
                </c:pt>
                <c:pt idx="2950">
                  <c:v>109</c:v>
                </c:pt>
                <c:pt idx="2951">
                  <c:v>109</c:v>
                </c:pt>
                <c:pt idx="2952">
                  <c:v>108.9</c:v>
                </c:pt>
                <c:pt idx="2953">
                  <c:v>108.9</c:v>
                </c:pt>
                <c:pt idx="2954">
                  <c:v>108.9</c:v>
                </c:pt>
                <c:pt idx="2955">
                  <c:v>108.9</c:v>
                </c:pt>
                <c:pt idx="2956">
                  <c:v>108.9</c:v>
                </c:pt>
                <c:pt idx="2957">
                  <c:v>108.9</c:v>
                </c:pt>
                <c:pt idx="2958">
                  <c:v>108.9</c:v>
                </c:pt>
                <c:pt idx="2959">
                  <c:v>108.9</c:v>
                </c:pt>
                <c:pt idx="2960">
                  <c:v>108.8</c:v>
                </c:pt>
                <c:pt idx="2961">
                  <c:v>108.8</c:v>
                </c:pt>
                <c:pt idx="2962">
                  <c:v>108.8</c:v>
                </c:pt>
                <c:pt idx="2963">
                  <c:v>108.8</c:v>
                </c:pt>
                <c:pt idx="2964">
                  <c:v>108.8</c:v>
                </c:pt>
                <c:pt idx="2965">
                  <c:v>108.8</c:v>
                </c:pt>
                <c:pt idx="2966">
                  <c:v>108.7</c:v>
                </c:pt>
                <c:pt idx="2967">
                  <c:v>108.7</c:v>
                </c:pt>
                <c:pt idx="2968">
                  <c:v>108.7</c:v>
                </c:pt>
                <c:pt idx="2969">
                  <c:v>108.7</c:v>
                </c:pt>
                <c:pt idx="2970">
                  <c:v>108.7</c:v>
                </c:pt>
                <c:pt idx="2971">
                  <c:v>108.7</c:v>
                </c:pt>
                <c:pt idx="2972">
                  <c:v>108.6</c:v>
                </c:pt>
                <c:pt idx="2973">
                  <c:v>108.6</c:v>
                </c:pt>
                <c:pt idx="2974">
                  <c:v>108.6</c:v>
                </c:pt>
                <c:pt idx="2975">
                  <c:v>108.6</c:v>
                </c:pt>
                <c:pt idx="2976">
                  <c:v>108.6</c:v>
                </c:pt>
                <c:pt idx="2977">
                  <c:v>108.5</c:v>
                </c:pt>
                <c:pt idx="2978">
                  <c:v>108.5</c:v>
                </c:pt>
                <c:pt idx="2979">
                  <c:v>108.5</c:v>
                </c:pt>
                <c:pt idx="2980">
                  <c:v>108.5</c:v>
                </c:pt>
                <c:pt idx="2981">
                  <c:v>108.5</c:v>
                </c:pt>
                <c:pt idx="2982">
                  <c:v>108.4</c:v>
                </c:pt>
                <c:pt idx="2983">
                  <c:v>108.4</c:v>
                </c:pt>
                <c:pt idx="2984">
                  <c:v>108.4</c:v>
                </c:pt>
                <c:pt idx="2985">
                  <c:v>108.4</c:v>
                </c:pt>
                <c:pt idx="2986">
                  <c:v>108.4</c:v>
                </c:pt>
                <c:pt idx="2987">
                  <c:v>108.4</c:v>
                </c:pt>
                <c:pt idx="2988">
                  <c:v>108.3</c:v>
                </c:pt>
                <c:pt idx="2989">
                  <c:v>108.3</c:v>
                </c:pt>
                <c:pt idx="2990">
                  <c:v>108.3</c:v>
                </c:pt>
                <c:pt idx="2991">
                  <c:v>108.3</c:v>
                </c:pt>
                <c:pt idx="2992">
                  <c:v>108.3</c:v>
                </c:pt>
                <c:pt idx="2993">
                  <c:v>108.2</c:v>
                </c:pt>
                <c:pt idx="2994">
                  <c:v>108.2</c:v>
                </c:pt>
                <c:pt idx="2995">
                  <c:v>108.2</c:v>
                </c:pt>
                <c:pt idx="2996">
                  <c:v>108.2</c:v>
                </c:pt>
                <c:pt idx="2997">
                  <c:v>108.2</c:v>
                </c:pt>
                <c:pt idx="2998">
                  <c:v>108.1</c:v>
                </c:pt>
                <c:pt idx="2999">
                  <c:v>108.1</c:v>
                </c:pt>
                <c:pt idx="3000">
                  <c:v>108.1</c:v>
                </c:pt>
                <c:pt idx="3001">
                  <c:v>108.1</c:v>
                </c:pt>
                <c:pt idx="3002">
                  <c:v>108.1</c:v>
                </c:pt>
                <c:pt idx="3003">
                  <c:v>108.1</c:v>
                </c:pt>
                <c:pt idx="3004">
                  <c:v>108.2</c:v>
                </c:pt>
                <c:pt idx="3005">
                  <c:v>108.2</c:v>
                </c:pt>
                <c:pt idx="3006">
                  <c:v>108.2</c:v>
                </c:pt>
                <c:pt idx="3007">
                  <c:v>108.2</c:v>
                </c:pt>
                <c:pt idx="3008">
                  <c:v>108.2</c:v>
                </c:pt>
                <c:pt idx="3009">
                  <c:v>108.3</c:v>
                </c:pt>
                <c:pt idx="3010">
                  <c:v>108.3</c:v>
                </c:pt>
                <c:pt idx="3011">
                  <c:v>108.3</c:v>
                </c:pt>
                <c:pt idx="3012">
                  <c:v>108.3</c:v>
                </c:pt>
                <c:pt idx="3013">
                  <c:v>108.3</c:v>
                </c:pt>
                <c:pt idx="3014">
                  <c:v>108.3</c:v>
                </c:pt>
                <c:pt idx="3015">
                  <c:v>108.4</c:v>
                </c:pt>
                <c:pt idx="3016">
                  <c:v>108.4</c:v>
                </c:pt>
                <c:pt idx="3017">
                  <c:v>108.4</c:v>
                </c:pt>
                <c:pt idx="3018">
                  <c:v>108.4</c:v>
                </c:pt>
                <c:pt idx="3019">
                  <c:v>108.4</c:v>
                </c:pt>
                <c:pt idx="3020">
                  <c:v>108.5</c:v>
                </c:pt>
                <c:pt idx="3021">
                  <c:v>108.5</c:v>
                </c:pt>
                <c:pt idx="3022">
                  <c:v>108.5</c:v>
                </c:pt>
                <c:pt idx="3023">
                  <c:v>108.5</c:v>
                </c:pt>
                <c:pt idx="3024">
                  <c:v>108.5</c:v>
                </c:pt>
                <c:pt idx="3025">
                  <c:v>108.6</c:v>
                </c:pt>
                <c:pt idx="3026">
                  <c:v>108.6</c:v>
                </c:pt>
                <c:pt idx="3027">
                  <c:v>108.6</c:v>
                </c:pt>
                <c:pt idx="3028">
                  <c:v>108.6</c:v>
                </c:pt>
                <c:pt idx="3029">
                  <c:v>108.7</c:v>
                </c:pt>
                <c:pt idx="3030">
                  <c:v>108.7</c:v>
                </c:pt>
                <c:pt idx="3031">
                  <c:v>108.7</c:v>
                </c:pt>
                <c:pt idx="3032">
                  <c:v>108.7</c:v>
                </c:pt>
                <c:pt idx="3033">
                  <c:v>108.7</c:v>
                </c:pt>
                <c:pt idx="3034">
                  <c:v>108.8</c:v>
                </c:pt>
                <c:pt idx="3035">
                  <c:v>108.8</c:v>
                </c:pt>
                <c:pt idx="3036">
                  <c:v>108.8</c:v>
                </c:pt>
                <c:pt idx="3037">
                  <c:v>108.8</c:v>
                </c:pt>
                <c:pt idx="3038">
                  <c:v>108.8</c:v>
                </c:pt>
                <c:pt idx="3039">
                  <c:v>108.9</c:v>
                </c:pt>
                <c:pt idx="3040">
                  <c:v>108.9</c:v>
                </c:pt>
                <c:pt idx="3041">
                  <c:v>108.9</c:v>
                </c:pt>
                <c:pt idx="3042">
                  <c:v>108.9</c:v>
                </c:pt>
                <c:pt idx="3043">
                  <c:v>108.9</c:v>
                </c:pt>
                <c:pt idx="3044">
                  <c:v>109</c:v>
                </c:pt>
                <c:pt idx="3045">
                  <c:v>109</c:v>
                </c:pt>
                <c:pt idx="3046">
                  <c:v>109</c:v>
                </c:pt>
                <c:pt idx="3047">
                  <c:v>109</c:v>
                </c:pt>
                <c:pt idx="3048">
                  <c:v>109</c:v>
                </c:pt>
                <c:pt idx="3049">
                  <c:v>109.1</c:v>
                </c:pt>
                <c:pt idx="3050">
                  <c:v>109.1</c:v>
                </c:pt>
                <c:pt idx="3051">
                  <c:v>109.1</c:v>
                </c:pt>
                <c:pt idx="3052">
                  <c:v>109.1</c:v>
                </c:pt>
                <c:pt idx="3053">
                  <c:v>109.1</c:v>
                </c:pt>
                <c:pt idx="3054">
                  <c:v>109.2</c:v>
                </c:pt>
                <c:pt idx="3055">
                  <c:v>109.2</c:v>
                </c:pt>
                <c:pt idx="3056">
                  <c:v>109.2</c:v>
                </c:pt>
                <c:pt idx="3057">
                  <c:v>109.2</c:v>
                </c:pt>
                <c:pt idx="3058">
                  <c:v>109.2</c:v>
                </c:pt>
                <c:pt idx="3059">
                  <c:v>109.3</c:v>
                </c:pt>
                <c:pt idx="3060">
                  <c:v>109.3</c:v>
                </c:pt>
                <c:pt idx="3061">
                  <c:v>109.3</c:v>
                </c:pt>
                <c:pt idx="3062">
                  <c:v>109.3</c:v>
                </c:pt>
                <c:pt idx="3063">
                  <c:v>109.3</c:v>
                </c:pt>
                <c:pt idx="3064">
                  <c:v>109.3</c:v>
                </c:pt>
                <c:pt idx="3065">
                  <c:v>109.4</c:v>
                </c:pt>
                <c:pt idx="3066">
                  <c:v>109.4</c:v>
                </c:pt>
                <c:pt idx="3067">
                  <c:v>109.4</c:v>
                </c:pt>
                <c:pt idx="3068">
                  <c:v>109.4</c:v>
                </c:pt>
                <c:pt idx="3069">
                  <c:v>109.4</c:v>
                </c:pt>
                <c:pt idx="3070">
                  <c:v>109.5</c:v>
                </c:pt>
                <c:pt idx="3071">
                  <c:v>109.5</c:v>
                </c:pt>
                <c:pt idx="3072">
                  <c:v>109.5</c:v>
                </c:pt>
                <c:pt idx="3073">
                  <c:v>109.5</c:v>
                </c:pt>
                <c:pt idx="3074">
                  <c:v>109.6</c:v>
                </c:pt>
                <c:pt idx="3075">
                  <c:v>109.6</c:v>
                </c:pt>
                <c:pt idx="3076">
                  <c:v>109.6</c:v>
                </c:pt>
                <c:pt idx="3077">
                  <c:v>109.6</c:v>
                </c:pt>
                <c:pt idx="3078">
                  <c:v>109.6</c:v>
                </c:pt>
                <c:pt idx="3079">
                  <c:v>109.7</c:v>
                </c:pt>
                <c:pt idx="3080">
                  <c:v>109.7</c:v>
                </c:pt>
                <c:pt idx="3081">
                  <c:v>109.7</c:v>
                </c:pt>
                <c:pt idx="3082">
                  <c:v>109.7</c:v>
                </c:pt>
                <c:pt idx="3083">
                  <c:v>109.7</c:v>
                </c:pt>
                <c:pt idx="3084">
                  <c:v>109.8</c:v>
                </c:pt>
                <c:pt idx="3085">
                  <c:v>109.8</c:v>
                </c:pt>
                <c:pt idx="3086">
                  <c:v>109.8</c:v>
                </c:pt>
                <c:pt idx="3087">
                  <c:v>109.8</c:v>
                </c:pt>
                <c:pt idx="3088">
                  <c:v>109.8</c:v>
                </c:pt>
                <c:pt idx="3089">
                  <c:v>109.9</c:v>
                </c:pt>
                <c:pt idx="3090">
                  <c:v>109.9</c:v>
                </c:pt>
                <c:pt idx="3091">
                  <c:v>109.9</c:v>
                </c:pt>
                <c:pt idx="3092">
                  <c:v>109.9</c:v>
                </c:pt>
                <c:pt idx="3093">
                  <c:v>109.9</c:v>
                </c:pt>
                <c:pt idx="3094">
                  <c:v>110</c:v>
                </c:pt>
                <c:pt idx="3095">
                  <c:v>110</c:v>
                </c:pt>
                <c:pt idx="3096">
                  <c:v>110</c:v>
                </c:pt>
                <c:pt idx="3097">
                  <c:v>110</c:v>
                </c:pt>
                <c:pt idx="3098">
                  <c:v>110</c:v>
                </c:pt>
                <c:pt idx="3099">
                  <c:v>110</c:v>
                </c:pt>
                <c:pt idx="3100">
                  <c:v>110.1</c:v>
                </c:pt>
                <c:pt idx="3101">
                  <c:v>110.1</c:v>
                </c:pt>
                <c:pt idx="3102">
                  <c:v>110.1</c:v>
                </c:pt>
                <c:pt idx="3103">
                  <c:v>110.1</c:v>
                </c:pt>
                <c:pt idx="3104">
                  <c:v>110.2</c:v>
                </c:pt>
                <c:pt idx="3105">
                  <c:v>110.2</c:v>
                </c:pt>
                <c:pt idx="3106">
                  <c:v>110.2</c:v>
                </c:pt>
                <c:pt idx="3107">
                  <c:v>110.2</c:v>
                </c:pt>
                <c:pt idx="3108">
                  <c:v>110.2</c:v>
                </c:pt>
                <c:pt idx="3109">
                  <c:v>110.3</c:v>
                </c:pt>
                <c:pt idx="3110">
                  <c:v>110.3</c:v>
                </c:pt>
                <c:pt idx="3111">
                  <c:v>110.3</c:v>
                </c:pt>
                <c:pt idx="3112">
                  <c:v>110.3</c:v>
                </c:pt>
                <c:pt idx="3113">
                  <c:v>110.3</c:v>
                </c:pt>
                <c:pt idx="3114">
                  <c:v>110.4</c:v>
                </c:pt>
                <c:pt idx="3115">
                  <c:v>110.4</c:v>
                </c:pt>
                <c:pt idx="3116">
                  <c:v>110.4</c:v>
                </c:pt>
                <c:pt idx="3117">
                  <c:v>110.4</c:v>
                </c:pt>
                <c:pt idx="3118">
                  <c:v>110.4</c:v>
                </c:pt>
                <c:pt idx="3119">
                  <c:v>110.5</c:v>
                </c:pt>
                <c:pt idx="3120">
                  <c:v>110.5</c:v>
                </c:pt>
                <c:pt idx="3121">
                  <c:v>110.5</c:v>
                </c:pt>
                <c:pt idx="3122">
                  <c:v>110.5</c:v>
                </c:pt>
                <c:pt idx="3123">
                  <c:v>110.6</c:v>
                </c:pt>
                <c:pt idx="3124">
                  <c:v>110.6</c:v>
                </c:pt>
                <c:pt idx="3125">
                  <c:v>110.6</c:v>
                </c:pt>
                <c:pt idx="3126">
                  <c:v>110.6</c:v>
                </c:pt>
                <c:pt idx="3127">
                  <c:v>110.6</c:v>
                </c:pt>
                <c:pt idx="3128">
                  <c:v>110.7</c:v>
                </c:pt>
                <c:pt idx="3129">
                  <c:v>110.7</c:v>
                </c:pt>
                <c:pt idx="3130">
                  <c:v>110.7</c:v>
                </c:pt>
                <c:pt idx="3131">
                  <c:v>110.7</c:v>
                </c:pt>
                <c:pt idx="3132">
                  <c:v>110.7</c:v>
                </c:pt>
                <c:pt idx="3133">
                  <c:v>110.8</c:v>
                </c:pt>
                <c:pt idx="3134">
                  <c:v>110.8</c:v>
                </c:pt>
                <c:pt idx="3135">
                  <c:v>110.8</c:v>
                </c:pt>
                <c:pt idx="3136">
                  <c:v>110.8</c:v>
                </c:pt>
                <c:pt idx="3137">
                  <c:v>110.9</c:v>
                </c:pt>
                <c:pt idx="3138">
                  <c:v>110.9</c:v>
                </c:pt>
                <c:pt idx="3139">
                  <c:v>110.9</c:v>
                </c:pt>
                <c:pt idx="3140">
                  <c:v>110.9</c:v>
                </c:pt>
                <c:pt idx="3141">
                  <c:v>110.9</c:v>
                </c:pt>
                <c:pt idx="3142">
                  <c:v>111</c:v>
                </c:pt>
                <c:pt idx="3143">
                  <c:v>111</c:v>
                </c:pt>
                <c:pt idx="3144">
                  <c:v>111</c:v>
                </c:pt>
                <c:pt idx="3145">
                  <c:v>111</c:v>
                </c:pt>
                <c:pt idx="3146">
                  <c:v>111</c:v>
                </c:pt>
                <c:pt idx="3147">
                  <c:v>111.1</c:v>
                </c:pt>
                <c:pt idx="3148">
                  <c:v>111.1</c:v>
                </c:pt>
                <c:pt idx="3149">
                  <c:v>111.1</c:v>
                </c:pt>
                <c:pt idx="3150">
                  <c:v>111.1</c:v>
                </c:pt>
                <c:pt idx="3151">
                  <c:v>111.2</c:v>
                </c:pt>
                <c:pt idx="3152">
                  <c:v>111.2</c:v>
                </c:pt>
                <c:pt idx="3153">
                  <c:v>111.2</c:v>
                </c:pt>
                <c:pt idx="3154">
                  <c:v>111.2</c:v>
                </c:pt>
                <c:pt idx="3155">
                  <c:v>111.2</c:v>
                </c:pt>
                <c:pt idx="3156">
                  <c:v>111.3</c:v>
                </c:pt>
                <c:pt idx="3157">
                  <c:v>111.3</c:v>
                </c:pt>
                <c:pt idx="3158">
                  <c:v>111.3</c:v>
                </c:pt>
                <c:pt idx="3159">
                  <c:v>111.3</c:v>
                </c:pt>
                <c:pt idx="3160">
                  <c:v>111.3</c:v>
                </c:pt>
                <c:pt idx="3161">
                  <c:v>111.4</c:v>
                </c:pt>
                <c:pt idx="3162">
                  <c:v>111.4</c:v>
                </c:pt>
                <c:pt idx="3163">
                  <c:v>111.4</c:v>
                </c:pt>
                <c:pt idx="3164">
                  <c:v>111.4</c:v>
                </c:pt>
                <c:pt idx="3165">
                  <c:v>111.4</c:v>
                </c:pt>
                <c:pt idx="3166">
                  <c:v>111.5</c:v>
                </c:pt>
                <c:pt idx="3167">
                  <c:v>111.5</c:v>
                </c:pt>
                <c:pt idx="3168">
                  <c:v>111.5</c:v>
                </c:pt>
                <c:pt idx="3169">
                  <c:v>111.5</c:v>
                </c:pt>
                <c:pt idx="3170">
                  <c:v>111.6</c:v>
                </c:pt>
                <c:pt idx="3171">
                  <c:v>111.6</c:v>
                </c:pt>
                <c:pt idx="3172">
                  <c:v>111.6</c:v>
                </c:pt>
                <c:pt idx="3173">
                  <c:v>111.6</c:v>
                </c:pt>
                <c:pt idx="3174">
                  <c:v>111.6</c:v>
                </c:pt>
                <c:pt idx="3175">
                  <c:v>111.7</c:v>
                </c:pt>
                <c:pt idx="3176">
                  <c:v>111.7</c:v>
                </c:pt>
                <c:pt idx="3177">
                  <c:v>111.7</c:v>
                </c:pt>
                <c:pt idx="3178">
                  <c:v>111.7</c:v>
                </c:pt>
                <c:pt idx="3179">
                  <c:v>111.7</c:v>
                </c:pt>
                <c:pt idx="3180">
                  <c:v>111.8</c:v>
                </c:pt>
                <c:pt idx="3181">
                  <c:v>111.8</c:v>
                </c:pt>
                <c:pt idx="3182">
                  <c:v>111.8</c:v>
                </c:pt>
                <c:pt idx="3183">
                  <c:v>111.8</c:v>
                </c:pt>
                <c:pt idx="3184">
                  <c:v>111.8</c:v>
                </c:pt>
                <c:pt idx="3185">
                  <c:v>111.9</c:v>
                </c:pt>
                <c:pt idx="3186">
                  <c:v>111.9</c:v>
                </c:pt>
                <c:pt idx="3187">
                  <c:v>111.9</c:v>
                </c:pt>
                <c:pt idx="3188">
                  <c:v>111.9</c:v>
                </c:pt>
                <c:pt idx="3189">
                  <c:v>112</c:v>
                </c:pt>
                <c:pt idx="3190">
                  <c:v>112</c:v>
                </c:pt>
                <c:pt idx="3191">
                  <c:v>112</c:v>
                </c:pt>
                <c:pt idx="3192">
                  <c:v>112</c:v>
                </c:pt>
                <c:pt idx="3193">
                  <c:v>112</c:v>
                </c:pt>
                <c:pt idx="3194">
                  <c:v>112.1</c:v>
                </c:pt>
                <c:pt idx="3195">
                  <c:v>112.1</c:v>
                </c:pt>
                <c:pt idx="3196">
                  <c:v>112.1</c:v>
                </c:pt>
                <c:pt idx="3197">
                  <c:v>112.1</c:v>
                </c:pt>
                <c:pt idx="3198">
                  <c:v>112.2</c:v>
                </c:pt>
                <c:pt idx="3199">
                  <c:v>112.2</c:v>
                </c:pt>
                <c:pt idx="3200">
                  <c:v>112.2</c:v>
                </c:pt>
                <c:pt idx="3201">
                  <c:v>112.2</c:v>
                </c:pt>
                <c:pt idx="3202">
                  <c:v>112.2</c:v>
                </c:pt>
                <c:pt idx="3203">
                  <c:v>112.3</c:v>
                </c:pt>
                <c:pt idx="3204">
                  <c:v>112.3</c:v>
                </c:pt>
                <c:pt idx="3205">
                  <c:v>112.3</c:v>
                </c:pt>
                <c:pt idx="3206">
                  <c:v>112.3</c:v>
                </c:pt>
                <c:pt idx="3207">
                  <c:v>112.4</c:v>
                </c:pt>
                <c:pt idx="3208">
                  <c:v>112.4</c:v>
                </c:pt>
                <c:pt idx="3209">
                  <c:v>112.4</c:v>
                </c:pt>
                <c:pt idx="3210">
                  <c:v>112.4</c:v>
                </c:pt>
                <c:pt idx="3211">
                  <c:v>112.4</c:v>
                </c:pt>
                <c:pt idx="3212">
                  <c:v>112.5</c:v>
                </c:pt>
                <c:pt idx="3213">
                  <c:v>112.5</c:v>
                </c:pt>
                <c:pt idx="3214">
                  <c:v>112.5</c:v>
                </c:pt>
                <c:pt idx="3215">
                  <c:v>112.5</c:v>
                </c:pt>
                <c:pt idx="3216">
                  <c:v>112.5</c:v>
                </c:pt>
                <c:pt idx="3217">
                  <c:v>112.6</c:v>
                </c:pt>
                <c:pt idx="3218">
                  <c:v>112.6</c:v>
                </c:pt>
                <c:pt idx="3219">
                  <c:v>112.6</c:v>
                </c:pt>
                <c:pt idx="3220">
                  <c:v>112.6</c:v>
                </c:pt>
                <c:pt idx="3221">
                  <c:v>112.7</c:v>
                </c:pt>
                <c:pt idx="3222">
                  <c:v>112.7</c:v>
                </c:pt>
                <c:pt idx="3223">
                  <c:v>112.7</c:v>
                </c:pt>
                <c:pt idx="3224">
                  <c:v>112.7</c:v>
                </c:pt>
                <c:pt idx="3225">
                  <c:v>112.7</c:v>
                </c:pt>
                <c:pt idx="3226">
                  <c:v>112.8</c:v>
                </c:pt>
                <c:pt idx="3227">
                  <c:v>112.8</c:v>
                </c:pt>
                <c:pt idx="3228">
                  <c:v>112.8</c:v>
                </c:pt>
                <c:pt idx="3229">
                  <c:v>112.8</c:v>
                </c:pt>
                <c:pt idx="3230">
                  <c:v>112.9</c:v>
                </c:pt>
                <c:pt idx="3231">
                  <c:v>112.9</c:v>
                </c:pt>
                <c:pt idx="3232">
                  <c:v>112.9</c:v>
                </c:pt>
                <c:pt idx="3233">
                  <c:v>112.9</c:v>
                </c:pt>
                <c:pt idx="3234">
                  <c:v>112.9</c:v>
                </c:pt>
                <c:pt idx="3235">
                  <c:v>113</c:v>
                </c:pt>
                <c:pt idx="3236">
                  <c:v>113</c:v>
                </c:pt>
                <c:pt idx="3237">
                  <c:v>113</c:v>
                </c:pt>
                <c:pt idx="3238">
                  <c:v>113</c:v>
                </c:pt>
                <c:pt idx="3239">
                  <c:v>113.1</c:v>
                </c:pt>
                <c:pt idx="3240">
                  <c:v>113.1</c:v>
                </c:pt>
                <c:pt idx="3241">
                  <c:v>113.1</c:v>
                </c:pt>
                <c:pt idx="3242">
                  <c:v>113.1</c:v>
                </c:pt>
                <c:pt idx="3243">
                  <c:v>113.1</c:v>
                </c:pt>
                <c:pt idx="3244">
                  <c:v>113.1</c:v>
                </c:pt>
                <c:pt idx="3245">
                  <c:v>113.2</c:v>
                </c:pt>
                <c:pt idx="3246">
                  <c:v>113.2</c:v>
                </c:pt>
                <c:pt idx="3247">
                  <c:v>113.2</c:v>
                </c:pt>
                <c:pt idx="3248">
                  <c:v>113.2</c:v>
                </c:pt>
                <c:pt idx="3249">
                  <c:v>113.3</c:v>
                </c:pt>
                <c:pt idx="3250">
                  <c:v>113.3</c:v>
                </c:pt>
                <c:pt idx="3251">
                  <c:v>113.3</c:v>
                </c:pt>
                <c:pt idx="3252">
                  <c:v>113.3</c:v>
                </c:pt>
                <c:pt idx="3253">
                  <c:v>113.3</c:v>
                </c:pt>
                <c:pt idx="3254">
                  <c:v>113.4</c:v>
                </c:pt>
                <c:pt idx="3255">
                  <c:v>113.4</c:v>
                </c:pt>
                <c:pt idx="3256">
                  <c:v>113.4</c:v>
                </c:pt>
                <c:pt idx="3257">
                  <c:v>113.4</c:v>
                </c:pt>
                <c:pt idx="3258">
                  <c:v>113.5</c:v>
                </c:pt>
                <c:pt idx="3259">
                  <c:v>113.5</c:v>
                </c:pt>
                <c:pt idx="3260">
                  <c:v>113.5</c:v>
                </c:pt>
                <c:pt idx="3261">
                  <c:v>113.5</c:v>
                </c:pt>
                <c:pt idx="3262">
                  <c:v>113.6</c:v>
                </c:pt>
                <c:pt idx="3263">
                  <c:v>113.6</c:v>
                </c:pt>
                <c:pt idx="3264">
                  <c:v>113.6</c:v>
                </c:pt>
                <c:pt idx="3265">
                  <c:v>113.6</c:v>
                </c:pt>
                <c:pt idx="3266">
                  <c:v>113.6</c:v>
                </c:pt>
                <c:pt idx="3267">
                  <c:v>113.7</c:v>
                </c:pt>
                <c:pt idx="3268">
                  <c:v>113.7</c:v>
                </c:pt>
                <c:pt idx="3269">
                  <c:v>113.7</c:v>
                </c:pt>
                <c:pt idx="3270">
                  <c:v>113.7</c:v>
                </c:pt>
                <c:pt idx="3271">
                  <c:v>113.8</c:v>
                </c:pt>
                <c:pt idx="3272">
                  <c:v>113.8</c:v>
                </c:pt>
                <c:pt idx="3273">
                  <c:v>113.8</c:v>
                </c:pt>
                <c:pt idx="3274">
                  <c:v>113.8</c:v>
                </c:pt>
                <c:pt idx="3275">
                  <c:v>113.8</c:v>
                </c:pt>
                <c:pt idx="3276">
                  <c:v>113.9</c:v>
                </c:pt>
                <c:pt idx="3277">
                  <c:v>113.9</c:v>
                </c:pt>
                <c:pt idx="3278">
                  <c:v>113.9</c:v>
                </c:pt>
                <c:pt idx="3279">
                  <c:v>113.9</c:v>
                </c:pt>
                <c:pt idx="3280">
                  <c:v>114</c:v>
                </c:pt>
                <c:pt idx="3281">
                  <c:v>114</c:v>
                </c:pt>
                <c:pt idx="3282">
                  <c:v>114</c:v>
                </c:pt>
                <c:pt idx="3283">
                  <c:v>114</c:v>
                </c:pt>
                <c:pt idx="3284">
                  <c:v>114</c:v>
                </c:pt>
                <c:pt idx="3285">
                  <c:v>114.1</c:v>
                </c:pt>
                <c:pt idx="3286">
                  <c:v>114.1</c:v>
                </c:pt>
                <c:pt idx="3287">
                  <c:v>114.1</c:v>
                </c:pt>
                <c:pt idx="3288">
                  <c:v>114.1</c:v>
                </c:pt>
                <c:pt idx="3289">
                  <c:v>114.2</c:v>
                </c:pt>
                <c:pt idx="3290">
                  <c:v>114.2</c:v>
                </c:pt>
                <c:pt idx="3291">
                  <c:v>114.2</c:v>
                </c:pt>
                <c:pt idx="3292">
                  <c:v>114.2</c:v>
                </c:pt>
                <c:pt idx="3293">
                  <c:v>114.2</c:v>
                </c:pt>
                <c:pt idx="3294">
                  <c:v>114.3</c:v>
                </c:pt>
                <c:pt idx="3295">
                  <c:v>114.3</c:v>
                </c:pt>
                <c:pt idx="3296">
                  <c:v>114.3</c:v>
                </c:pt>
                <c:pt idx="3297">
                  <c:v>114.3</c:v>
                </c:pt>
                <c:pt idx="3298">
                  <c:v>114.3</c:v>
                </c:pt>
                <c:pt idx="3299">
                  <c:v>114.4</c:v>
                </c:pt>
                <c:pt idx="3300">
                  <c:v>114.4</c:v>
                </c:pt>
                <c:pt idx="3301">
                  <c:v>114.4</c:v>
                </c:pt>
                <c:pt idx="3302">
                  <c:v>114.4</c:v>
                </c:pt>
                <c:pt idx="3303">
                  <c:v>114.5</c:v>
                </c:pt>
                <c:pt idx="3304">
                  <c:v>114.5</c:v>
                </c:pt>
                <c:pt idx="3305">
                  <c:v>114.5</c:v>
                </c:pt>
                <c:pt idx="3306">
                  <c:v>114.5</c:v>
                </c:pt>
                <c:pt idx="3307">
                  <c:v>114.5</c:v>
                </c:pt>
                <c:pt idx="3308">
                  <c:v>114.6</c:v>
                </c:pt>
                <c:pt idx="3309">
                  <c:v>114.6</c:v>
                </c:pt>
                <c:pt idx="3310">
                  <c:v>114.6</c:v>
                </c:pt>
                <c:pt idx="3311">
                  <c:v>114.6</c:v>
                </c:pt>
                <c:pt idx="3312">
                  <c:v>114.7</c:v>
                </c:pt>
                <c:pt idx="3313">
                  <c:v>114.7</c:v>
                </c:pt>
                <c:pt idx="3314">
                  <c:v>114.7</c:v>
                </c:pt>
                <c:pt idx="3315">
                  <c:v>114.7</c:v>
                </c:pt>
                <c:pt idx="3316">
                  <c:v>114.8</c:v>
                </c:pt>
                <c:pt idx="3317">
                  <c:v>114.8</c:v>
                </c:pt>
                <c:pt idx="3318">
                  <c:v>114.8</c:v>
                </c:pt>
                <c:pt idx="3319">
                  <c:v>114.8</c:v>
                </c:pt>
                <c:pt idx="3320">
                  <c:v>114.8</c:v>
                </c:pt>
                <c:pt idx="3321">
                  <c:v>114.9</c:v>
                </c:pt>
                <c:pt idx="3322">
                  <c:v>114.9</c:v>
                </c:pt>
                <c:pt idx="3323">
                  <c:v>114.9</c:v>
                </c:pt>
                <c:pt idx="3324">
                  <c:v>114.9</c:v>
                </c:pt>
                <c:pt idx="3325">
                  <c:v>115</c:v>
                </c:pt>
                <c:pt idx="3326">
                  <c:v>115</c:v>
                </c:pt>
                <c:pt idx="3327">
                  <c:v>115</c:v>
                </c:pt>
                <c:pt idx="3328">
                  <c:v>115</c:v>
                </c:pt>
                <c:pt idx="3329">
                  <c:v>115</c:v>
                </c:pt>
                <c:pt idx="3330">
                  <c:v>115.1</c:v>
                </c:pt>
                <c:pt idx="3331">
                  <c:v>115.1</c:v>
                </c:pt>
                <c:pt idx="3332">
                  <c:v>115.1</c:v>
                </c:pt>
                <c:pt idx="3333">
                  <c:v>115.1</c:v>
                </c:pt>
                <c:pt idx="3334">
                  <c:v>115.2</c:v>
                </c:pt>
                <c:pt idx="3335">
                  <c:v>115.2</c:v>
                </c:pt>
                <c:pt idx="3336">
                  <c:v>115.2</c:v>
                </c:pt>
                <c:pt idx="3337">
                  <c:v>115.2</c:v>
                </c:pt>
                <c:pt idx="3338">
                  <c:v>115.2</c:v>
                </c:pt>
                <c:pt idx="3339">
                  <c:v>115.3</c:v>
                </c:pt>
                <c:pt idx="3340">
                  <c:v>115.3</c:v>
                </c:pt>
                <c:pt idx="3341">
                  <c:v>115.3</c:v>
                </c:pt>
                <c:pt idx="3342">
                  <c:v>115.3</c:v>
                </c:pt>
                <c:pt idx="3343">
                  <c:v>115.4</c:v>
                </c:pt>
                <c:pt idx="3344">
                  <c:v>115.4</c:v>
                </c:pt>
                <c:pt idx="3345">
                  <c:v>115.4</c:v>
                </c:pt>
                <c:pt idx="3346">
                  <c:v>115.4</c:v>
                </c:pt>
                <c:pt idx="3347">
                  <c:v>115.5</c:v>
                </c:pt>
                <c:pt idx="3348">
                  <c:v>115.5</c:v>
                </c:pt>
                <c:pt idx="3349">
                  <c:v>115.5</c:v>
                </c:pt>
                <c:pt idx="3350">
                  <c:v>115.5</c:v>
                </c:pt>
                <c:pt idx="3351">
                  <c:v>115.5</c:v>
                </c:pt>
                <c:pt idx="3352">
                  <c:v>115.6</c:v>
                </c:pt>
                <c:pt idx="3353">
                  <c:v>115.6</c:v>
                </c:pt>
                <c:pt idx="3354">
                  <c:v>115.6</c:v>
                </c:pt>
                <c:pt idx="3355">
                  <c:v>115.6</c:v>
                </c:pt>
                <c:pt idx="3356">
                  <c:v>115.7</c:v>
                </c:pt>
                <c:pt idx="3357">
                  <c:v>115.7</c:v>
                </c:pt>
                <c:pt idx="3358">
                  <c:v>115.7</c:v>
                </c:pt>
                <c:pt idx="3359">
                  <c:v>115.7</c:v>
                </c:pt>
                <c:pt idx="3360">
                  <c:v>115.7</c:v>
                </c:pt>
                <c:pt idx="3361">
                  <c:v>115.8</c:v>
                </c:pt>
                <c:pt idx="3362">
                  <c:v>115.8</c:v>
                </c:pt>
                <c:pt idx="3363">
                  <c:v>115.8</c:v>
                </c:pt>
                <c:pt idx="3364">
                  <c:v>115.8</c:v>
                </c:pt>
                <c:pt idx="3365">
                  <c:v>115.9</c:v>
                </c:pt>
                <c:pt idx="3366">
                  <c:v>115.9</c:v>
                </c:pt>
                <c:pt idx="3367">
                  <c:v>115.9</c:v>
                </c:pt>
                <c:pt idx="3368">
                  <c:v>115.9</c:v>
                </c:pt>
                <c:pt idx="3369">
                  <c:v>116</c:v>
                </c:pt>
                <c:pt idx="3370">
                  <c:v>116</c:v>
                </c:pt>
                <c:pt idx="3371">
                  <c:v>116</c:v>
                </c:pt>
                <c:pt idx="3372">
                  <c:v>116</c:v>
                </c:pt>
                <c:pt idx="3373">
                  <c:v>116</c:v>
                </c:pt>
                <c:pt idx="3374">
                  <c:v>116.1</c:v>
                </c:pt>
                <c:pt idx="3375">
                  <c:v>116.1</c:v>
                </c:pt>
                <c:pt idx="3376">
                  <c:v>116.1</c:v>
                </c:pt>
                <c:pt idx="3377">
                  <c:v>116.1</c:v>
                </c:pt>
                <c:pt idx="3378">
                  <c:v>116.2</c:v>
                </c:pt>
                <c:pt idx="3379">
                  <c:v>116.2</c:v>
                </c:pt>
                <c:pt idx="3380">
                  <c:v>116.2</c:v>
                </c:pt>
                <c:pt idx="3381">
                  <c:v>116.2</c:v>
                </c:pt>
                <c:pt idx="3382">
                  <c:v>116.3</c:v>
                </c:pt>
                <c:pt idx="3383">
                  <c:v>116.3</c:v>
                </c:pt>
                <c:pt idx="3384">
                  <c:v>116.3</c:v>
                </c:pt>
                <c:pt idx="3385">
                  <c:v>116.3</c:v>
                </c:pt>
                <c:pt idx="3386">
                  <c:v>116.3</c:v>
                </c:pt>
                <c:pt idx="3387">
                  <c:v>116.3</c:v>
                </c:pt>
                <c:pt idx="3388">
                  <c:v>116.4</c:v>
                </c:pt>
                <c:pt idx="3389">
                  <c:v>116.4</c:v>
                </c:pt>
                <c:pt idx="3390">
                  <c:v>116.4</c:v>
                </c:pt>
                <c:pt idx="3391">
                  <c:v>116.4</c:v>
                </c:pt>
                <c:pt idx="3392">
                  <c:v>116.5</c:v>
                </c:pt>
                <c:pt idx="3393">
                  <c:v>116.5</c:v>
                </c:pt>
                <c:pt idx="3394">
                  <c:v>116.5</c:v>
                </c:pt>
                <c:pt idx="3395">
                  <c:v>116.5</c:v>
                </c:pt>
                <c:pt idx="3396">
                  <c:v>116.6</c:v>
                </c:pt>
                <c:pt idx="3397">
                  <c:v>116.6</c:v>
                </c:pt>
                <c:pt idx="3398">
                  <c:v>116.6</c:v>
                </c:pt>
                <c:pt idx="3399">
                  <c:v>116.6</c:v>
                </c:pt>
                <c:pt idx="3400">
                  <c:v>116.6</c:v>
                </c:pt>
                <c:pt idx="3401">
                  <c:v>116.7</c:v>
                </c:pt>
                <c:pt idx="3402">
                  <c:v>116.7</c:v>
                </c:pt>
                <c:pt idx="3403">
                  <c:v>116.7</c:v>
                </c:pt>
                <c:pt idx="3404">
                  <c:v>116.7</c:v>
                </c:pt>
                <c:pt idx="3405">
                  <c:v>116.8</c:v>
                </c:pt>
                <c:pt idx="3406">
                  <c:v>116.8</c:v>
                </c:pt>
                <c:pt idx="3407">
                  <c:v>116.8</c:v>
                </c:pt>
                <c:pt idx="3408">
                  <c:v>116.8</c:v>
                </c:pt>
                <c:pt idx="3409">
                  <c:v>116.9</c:v>
                </c:pt>
                <c:pt idx="3410">
                  <c:v>116.9</c:v>
                </c:pt>
                <c:pt idx="3411">
                  <c:v>116.9</c:v>
                </c:pt>
                <c:pt idx="3412">
                  <c:v>116.9</c:v>
                </c:pt>
                <c:pt idx="3413">
                  <c:v>116.9</c:v>
                </c:pt>
                <c:pt idx="3414">
                  <c:v>117</c:v>
                </c:pt>
                <c:pt idx="3415">
                  <c:v>117</c:v>
                </c:pt>
                <c:pt idx="3416">
                  <c:v>117</c:v>
                </c:pt>
                <c:pt idx="3417">
                  <c:v>117</c:v>
                </c:pt>
                <c:pt idx="3418">
                  <c:v>117.1</c:v>
                </c:pt>
                <c:pt idx="3419">
                  <c:v>117.1</c:v>
                </c:pt>
                <c:pt idx="3420">
                  <c:v>117.1</c:v>
                </c:pt>
                <c:pt idx="3421">
                  <c:v>117.1</c:v>
                </c:pt>
                <c:pt idx="3422">
                  <c:v>117.2</c:v>
                </c:pt>
                <c:pt idx="3423">
                  <c:v>117.2</c:v>
                </c:pt>
                <c:pt idx="3424">
                  <c:v>117.2</c:v>
                </c:pt>
                <c:pt idx="3425">
                  <c:v>117.2</c:v>
                </c:pt>
                <c:pt idx="3426">
                  <c:v>117.2</c:v>
                </c:pt>
                <c:pt idx="3427">
                  <c:v>117.3</c:v>
                </c:pt>
                <c:pt idx="3428">
                  <c:v>117.3</c:v>
                </c:pt>
                <c:pt idx="3429">
                  <c:v>117.3</c:v>
                </c:pt>
                <c:pt idx="3430">
                  <c:v>117.3</c:v>
                </c:pt>
                <c:pt idx="3431">
                  <c:v>117.4</c:v>
                </c:pt>
                <c:pt idx="3432">
                  <c:v>117.4</c:v>
                </c:pt>
                <c:pt idx="3433">
                  <c:v>117.4</c:v>
                </c:pt>
                <c:pt idx="3434">
                  <c:v>117.4</c:v>
                </c:pt>
                <c:pt idx="3435">
                  <c:v>117.5</c:v>
                </c:pt>
                <c:pt idx="3436">
                  <c:v>117.5</c:v>
                </c:pt>
                <c:pt idx="3437">
                  <c:v>117.5</c:v>
                </c:pt>
                <c:pt idx="3438">
                  <c:v>117.5</c:v>
                </c:pt>
                <c:pt idx="3439">
                  <c:v>117.5</c:v>
                </c:pt>
                <c:pt idx="3440">
                  <c:v>117.6</c:v>
                </c:pt>
                <c:pt idx="3441">
                  <c:v>117.6</c:v>
                </c:pt>
                <c:pt idx="3442">
                  <c:v>117.6</c:v>
                </c:pt>
                <c:pt idx="3443">
                  <c:v>117.6</c:v>
                </c:pt>
                <c:pt idx="3444">
                  <c:v>117.7</c:v>
                </c:pt>
                <c:pt idx="3445">
                  <c:v>117.7</c:v>
                </c:pt>
                <c:pt idx="3446">
                  <c:v>117.7</c:v>
                </c:pt>
                <c:pt idx="3447">
                  <c:v>117.7</c:v>
                </c:pt>
                <c:pt idx="3448">
                  <c:v>117.7</c:v>
                </c:pt>
                <c:pt idx="3449">
                  <c:v>117.8</c:v>
                </c:pt>
                <c:pt idx="3450">
                  <c:v>117.8</c:v>
                </c:pt>
                <c:pt idx="3451">
                  <c:v>117.8</c:v>
                </c:pt>
                <c:pt idx="3452">
                  <c:v>117.8</c:v>
                </c:pt>
                <c:pt idx="3453">
                  <c:v>117.9</c:v>
                </c:pt>
                <c:pt idx="3454">
                  <c:v>117.9</c:v>
                </c:pt>
                <c:pt idx="3455">
                  <c:v>117.9</c:v>
                </c:pt>
                <c:pt idx="3456">
                  <c:v>117.9</c:v>
                </c:pt>
                <c:pt idx="3457">
                  <c:v>118</c:v>
                </c:pt>
                <c:pt idx="3458">
                  <c:v>118</c:v>
                </c:pt>
                <c:pt idx="3459">
                  <c:v>118</c:v>
                </c:pt>
                <c:pt idx="3460">
                  <c:v>118</c:v>
                </c:pt>
                <c:pt idx="3461">
                  <c:v>118.1</c:v>
                </c:pt>
                <c:pt idx="3462">
                  <c:v>118.1</c:v>
                </c:pt>
                <c:pt idx="3463">
                  <c:v>118.1</c:v>
                </c:pt>
                <c:pt idx="3464">
                  <c:v>118.1</c:v>
                </c:pt>
                <c:pt idx="3465">
                  <c:v>118.1</c:v>
                </c:pt>
                <c:pt idx="3466">
                  <c:v>118.2</c:v>
                </c:pt>
                <c:pt idx="3467">
                  <c:v>118.2</c:v>
                </c:pt>
                <c:pt idx="3468">
                  <c:v>118.2</c:v>
                </c:pt>
                <c:pt idx="3469">
                  <c:v>118.2</c:v>
                </c:pt>
                <c:pt idx="3470">
                  <c:v>118.3</c:v>
                </c:pt>
                <c:pt idx="3471">
                  <c:v>118.3</c:v>
                </c:pt>
                <c:pt idx="3472">
                  <c:v>118.3</c:v>
                </c:pt>
                <c:pt idx="3473">
                  <c:v>118.3</c:v>
                </c:pt>
                <c:pt idx="3474">
                  <c:v>118.4</c:v>
                </c:pt>
                <c:pt idx="3475">
                  <c:v>118.4</c:v>
                </c:pt>
                <c:pt idx="3476">
                  <c:v>118.4</c:v>
                </c:pt>
                <c:pt idx="3477">
                  <c:v>118.4</c:v>
                </c:pt>
                <c:pt idx="3478">
                  <c:v>118.4</c:v>
                </c:pt>
                <c:pt idx="3479">
                  <c:v>118.5</c:v>
                </c:pt>
                <c:pt idx="3480">
                  <c:v>118.5</c:v>
                </c:pt>
                <c:pt idx="3481">
                  <c:v>118.5</c:v>
                </c:pt>
                <c:pt idx="3482">
                  <c:v>118.5</c:v>
                </c:pt>
                <c:pt idx="3483">
                  <c:v>118.6</c:v>
                </c:pt>
                <c:pt idx="3484">
                  <c:v>118.6</c:v>
                </c:pt>
                <c:pt idx="3485">
                  <c:v>118.6</c:v>
                </c:pt>
                <c:pt idx="3486">
                  <c:v>118.6</c:v>
                </c:pt>
                <c:pt idx="3487">
                  <c:v>118.7</c:v>
                </c:pt>
                <c:pt idx="3488">
                  <c:v>118.7</c:v>
                </c:pt>
                <c:pt idx="3489">
                  <c:v>118.7</c:v>
                </c:pt>
                <c:pt idx="3490">
                  <c:v>118.7</c:v>
                </c:pt>
                <c:pt idx="3491">
                  <c:v>118.8</c:v>
                </c:pt>
                <c:pt idx="3492">
                  <c:v>118.8</c:v>
                </c:pt>
                <c:pt idx="3493">
                  <c:v>118.8</c:v>
                </c:pt>
                <c:pt idx="3494">
                  <c:v>118.8</c:v>
                </c:pt>
                <c:pt idx="3495">
                  <c:v>118.8</c:v>
                </c:pt>
                <c:pt idx="3496">
                  <c:v>118.9</c:v>
                </c:pt>
                <c:pt idx="3497">
                  <c:v>118.9</c:v>
                </c:pt>
                <c:pt idx="3498">
                  <c:v>118.9</c:v>
                </c:pt>
                <c:pt idx="3499">
                  <c:v>118.9</c:v>
                </c:pt>
                <c:pt idx="3500">
                  <c:v>119</c:v>
                </c:pt>
                <c:pt idx="3501">
                  <c:v>119</c:v>
                </c:pt>
                <c:pt idx="3502">
                  <c:v>119</c:v>
                </c:pt>
                <c:pt idx="3503">
                  <c:v>119</c:v>
                </c:pt>
                <c:pt idx="3504">
                  <c:v>119.1</c:v>
                </c:pt>
                <c:pt idx="3505">
                  <c:v>119.1</c:v>
                </c:pt>
                <c:pt idx="3506">
                  <c:v>119.1</c:v>
                </c:pt>
                <c:pt idx="3507">
                  <c:v>119.1</c:v>
                </c:pt>
                <c:pt idx="3508">
                  <c:v>119.2</c:v>
                </c:pt>
                <c:pt idx="3509">
                  <c:v>119.2</c:v>
                </c:pt>
                <c:pt idx="3510">
                  <c:v>119.2</c:v>
                </c:pt>
                <c:pt idx="3511">
                  <c:v>119.2</c:v>
                </c:pt>
                <c:pt idx="3512">
                  <c:v>119.2</c:v>
                </c:pt>
                <c:pt idx="3513">
                  <c:v>119.3</c:v>
                </c:pt>
                <c:pt idx="3514">
                  <c:v>119.3</c:v>
                </c:pt>
                <c:pt idx="3515">
                  <c:v>119.3</c:v>
                </c:pt>
                <c:pt idx="3516">
                  <c:v>119.3</c:v>
                </c:pt>
                <c:pt idx="3517">
                  <c:v>119.4</c:v>
                </c:pt>
                <c:pt idx="3518">
                  <c:v>119.4</c:v>
                </c:pt>
                <c:pt idx="3519">
                  <c:v>119.4</c:v>
                </c:pt>
                <c:pt idx="3520">
                  <c:v>119.4</c:v>
                </c:pt>
                <c:pt idx="3521">
                  <c:v>119.5</c:v>
                </c:pt>
                <c:pt idx="3522">
                  <c:v>119.5</c:v>
                </c:pt>
                <c:pt idx="3523">
                  <c:v>119.5</c:v>
                </c:pt>
                <c:pt idx="3524">
                  <c:v>119.5</c:v>
                </c:pt>
                <c:pt idx="3525">
                  <c:v>119.5</c:v>
                </c:pt>
                <c:pt idx="3526">
                  <c:v>119.6</c:v>
                </c:pt>
                <c:pt idx="3527">
                  <c:v>119.6</c:v>
                </c:pt>
                <c:pt idx="3528">
                  <c:v>119.6</c:v>
                </c:pt>
                <c:pt idx="3529">
                  <c:v>119.6</c:v>
                </c:pt>
                <c:pt idx="3530">
                  <c:v>119.7</c:v>
                </c:pt>
                <c:pt idx="3531">
                  <c:v>119.7</c:v>
                </c:pt>
                <c:pt idx="3532">
                  <c:v>119.7</c:v>
                </c:pt>
                <c:pt idx="3533">
                  <c:v>119.7</c:v>
                </c:pt>
                <c:pt idx="3534">
                  <c:v>119.7</c:v>
                </c:pt>
                <c:pt idx="3535">
                  <c:v>119.8</c:v>
                </c:pt>
                <c:pt idx="3536">
                  <c:v>119.8</c:v>
                </c:pt>
                <c:pt idx="3537">
                  <c:v>119.8</c:v>
                </c:pt>
                <c:pt idx="3538">
                  <c:v>119.8</c:v>
                </c:pt>
                <c:pt idx="3539">
                  <c:v>119.9</c:v>
                </c:pt>
                <c:pt idx="3540">
                  <c:v>119.9</c:v>
                </c:pt>
                <c:pt idx="3541">
                  <c:v>119.9</c:v>
                </c:pt>
                <c:pt idx="3542">
                  <c:v>119.9</c:v>
                </c:pt>
                <c:pt idx="3543">
                  <c:v>120</c:v>
                </c:pt>
                <c:pt idx="3544">
                  <c:v>120</c:v>
                </c:pt>
                <c:pt idx="3545">
                  <c:v>120</c:v>
                </c:pt>
                <c:pt idx="3546">
                  <c:v>120</c:v>
                </c:pt>
                <c:pt idx="3547">
                  <c:v>120.1</c:v>
                </c:pt>
                <c:pt idx="3548">
                  <c:v>120.1</c:v>
                </c:pt>
                <c:pt idx="3549">
                  <c:v>120.1</c:v>
                </c:pt>
                <c:pt idx="3550">
                  <c:v>120.1</c:v>
                </c:pt>
                <c:pt idx="3551">
                  <c:v>120.1</c:v>
                </c:pt>
                <c:pt idx="3552">
                  <c:v>120.2</c:v>
                </c:pt>
                <c:pt idx="3553">
                  <c:v>120.2</c:v>
                </c:pt>
                <c:pt idx="3554">
                  <c:v>120.2</c:v>
                </c:pt>
                <c:pt idx="3555">
                  <c:v>120.2</c:v>
                </c:pt>
                <c:pt idx="3556">
                  <c:v>120.3</c:v>
                </c:pt>
                <c:pt idx="3557">
                  <c:v>120.3</c:v>
                </c:pt>
                <c:pt idx="3558">
                  <c:v>120.3</c:v>
                </c:pt>
                <c:pt idx="3559">
                  <c:v>120.3</c:v>
                </c:pt>
                <c:pt idx="3560">
                  <c:v>120.4</c:v>
                </c:pt>
                <c:pt idx="3561">
                  <c:v>120.4</c:v>
                </c:pt>
                <c:pt idx="3562">
                  <c:v>120.4</c:v>
                </c:pt>
                <c:pt idx="3563">
                  <c:v>120.4</c:v>
                </c:pt>
                <c:pt idx="3564">
                  <c:v>120.5</c:v>
                </c:pt>
                <c:pt idx="3565">
                  <c:v>120.5</c:v>
                </c:pt>
                <c:pt idx="3566">
                  <c:v>120.5</c:v>
                </c:pt>
                <c:pt idx="3567">
                  <c:v>120.5</c:v>
                </c:pt>
                <c:pt idx="3568">
                  <c:v>120.5</c:v>
                </c:pt>
                <c:pt idx="3569">
                  <c:v>120.6</c:v>
                </c:pt>
                <c:pt idx="3570">
                  <c:v>120.6</c:v>
                </c:pt>
                <c:pt idx="3571">
                  <c:v>120.6</c:v>
                </c:pt>
                <c:pt idx="3572">
                  <c:v>120.6</c:v>
                </c:pt>
                <c:pt idx="3573">
                  <c:v>120.7</c:v>
                </c:pt>
                <c:pt idx="3574">
                  <c:v>120.7</c:v>
                </c:pt>
                <c:pt idx="3575">
                  <c:v>120.7</c:v>
                </c:pt>
                <c:pt idx="3576">
                  <c:v>120.7</c:v>
                </c:pt>
                <c:pt idx="3577">
                  <c:v>120.8</c:v>
                </c:pt>
                <c:pt idx="3578">
                  <c:v>120.8</c:v>
                </c:pt>
                <c:pt idx="3579">
                  <c:v>120.8</c:v>
                </c:pt>
                <c:pt idx="3580">
                  <c:v>120.8</c:v>
                </c:pt>
                <c:pt idx="3581">
                  <c:v>120.8</c:v>
                </c:pt>
                <c:pt idx="3582">
                  <c:v>120.9</c:v>
                </c:pt>
                <c:pt idx="3583">
                  <c:v>120.9</c:v>
                </c:pt>
                <c:pt idx="3584">
                  <c:v>120.9</c:v>
                </c:pt>
                <c:pt idx="3585">
                  <c:v>120.9</c:v>
                </c:pt>
                <c:pt idx="3586">
                  <c:v>121</c:v>
                </c:pt>
                <c:pt idx="3587">
                  <c:v>121</c:v>
                </c:pt>
                <c:pt idx="3588">
                  <c:v>121</c:v>
                </c:pt>
                <c:pt idx="3589">
                  <c:v>121</c:v>
                </c:pt>
                <c:pt idx="3590">
                  <c:v>121.1</c:v>
                </c:pt>
                <c:pt idx="3591">
                  <c:v>121.1</c:v>
                </c:pt>
                <c:pt idx="3592">
                  <c:v>121.1</c:v>
                </c:pt>
                <c:pt idx="3593">
                  <c:v>121.1</c:v>
                </c:pt>
                <c:pt idx="3594">
                  <c:v>121.2</c:v>
                </c:pt>
                <c:pt idx="3595">
                  <c:v>121.2</c:v>
                </c:pt>
                <c:pt idx="3596">
                  <c:v>121.2</c:v>
                </c:pt>
                <c:pt idx="3597">
                  <c:v>121.2</c:v>
                </c:pt>
                <c:pt idx="3598">
                  <c:v>121.3</c:v>
                </c:pt>
                <c:pt idx="3599">
                  <c:v>121.3</c:v>
                </c:pt>
                <c:pt idx="3600">
                  <c:v>121.3</c:v>
                </c:pt>
                <c:pt idx="3601">
                  <c:v>121.3</c:v>
                </c:pt>
                <c:pt idx="3602">
                  <c:v>121.3</c:v>
                </c:pt>
                <c:pt idx="3603">
                  <c:v>121.4</c:v>
                </c:pt>
                <c:pt idx="3604">
                  <c:v>121.4</c:v>
                </c:pt>
                <c:pt idx="3605">
                  <c:v>121.4</c:v>
                </c:pt>
                <c:pt idx="3606">
                  <c:v>121.4</c:v>
                </c:pt>
                <c:pt idx="3607">
                  <c:v>121.5</c:v>
                </c:pt>
                <c:pt idx="3608">
                  <c:v>121.5</c:v>
                </c:pt>
                <c:pt idx="3609">
                  <c:v>121.5</c:v>
                </c:pt>
                <c:pt idx="3610">
                  <c:v>121.5</c:v>
                </c:pt>
                <c:pt idx="3611">
                  <c:v>121.6</c:v>
                </c:pt>
                <c:pt idx="3612">
                  <c:v>121.6</c:v>
                </c:pt>
                <c:pt idx="3613">
                  <c:v>121.6</c:v>
                </c:pt>
                <c:pt idx="3614">
                  <c:v>121.6</c:v>
                </c:pt>
                <c:pt idx="3615">
                  <c:v>121.7</c:v>
                </c:pt>
                <c:pt idx="3616">
                  <c:v>121.7</c:v>
                </c:pt>
                <c:pt idx="3617">
                  <c:v>121.7</c:v>
                </c:pt>
                <c:pt idx="3618">
                  <c:v>121.7</c:v>
                </c:pt>
                <c:pt idx="3619">
                  <c:v>121.7</c:v>
                </c:pt>
                <c:pt idx="3620">
                  <c:v>121.8</c:v>
                </c:pt>
                <c:pt idx="3621">
                  <c:v>121.8</c:v>
                </c:pt>
                <c:pt idx="3622">
                  <c:v>121.8</c:v>
                </c:pt>
                <c:pt idx="3623">
                  <c:v>121.8</c:v>
                </c:pt>
                <c:pt idx="3624">
                  <c:v>121.9</c:v>
                </c:pt>
                <c:pt idx="3625">
                  <c:v>121.9</c:v>
                </c:pt>
                <c:pt idx="3626">
                  <c:v>121.9</c:v>
                </c:pt>
                <c:pt idx="3627">
                  <c:v>121.9</c:v>
                </c:pt>
                <c:pt idx="3628">
                  <c:v>122</c:v>
                </c:pt>
                <c:pt idx="3629">
                  <c:v>122</c:v>
                </c:pt>
                <c:pt idx="3630">
                  <c:v>122</c:v>
                </c:pt>
                <c:pt idx="3631">
                  <c:v>122</c:v>
                </c:pt>
                <c:pt idx="3632">
                  <c:v>122.1</c:v>
                </c:pt>
                <c:pt idx="3633">
                  <c:v>122.1</c:v>
                </c:pt>
                <c:pt idx="3634">
                  <c:v>122.1</c:v>
                </c:pt>
                <c:pt idx="3635">
                  <c:v>122.1</c:v>
                </c:pt>
                <c:pt idx="3636">
                  <c:v>122.2</c:v>
                </c:pt>
                <c:pt idx="3637">
                  <c:v>122.2</c:v>
                </c:pt>
                <c:pt idx="3638">
                  <c:v>122.2</c:v>
                </c:pt>
                <c:pt idx="3639">
                  <c:v>122.2</c:v>
                </c:pt>
                <c:pt idx="3640">
                  <c:v>122.2</c:v>
                </c:pt>
                <c:pt idx="3641">
                  <c:v>122.3</c:v>
                </c:pt>
                <c:pt idx="3642">
                  <c:v>122.3</c:v>
                </c:pt>
                <c:pt idx="3643">
                  <c:v>122.3</c:v>
                </c:pt>
                <c:pt idx="3644">
                  <c:v>122.3</c:v>
                </c:pt>
                <c:pt idx="3645">
                  <c:v>122.4</c:v>
                </c:pt>
                <c:pt idx="3646">
                  <c:v>122.4</c:v>
                </c:pt>
                <c:pt idx="3647">
                  <c:v>122.4</c:v>
                </c:pt>
                <c:pt idx="3648">
                  <c:v>122.4</c:v>
                </c:pt>
                <c:pt idx="3649">
                  <c:v>122.5</c:v>
                </c:pt>
                <c:pt idx="3650">
                  <c:v>122.5</c:v>
                </c:pt>
                <c:pt idx="3651">
                  <c:v>122.5</c:v>
                </c:pt>
                <c:pt idx="3652">
                  <c:v>122.5</c:v>
                </c:pt>
                <c:pt idx="3653">
                  <c:v>122.6</c:v>
                </c:pt>
                <c:pt idx="3654">
                  <c:v>122.6</c:v>
                </c:pt>
                <c:pt idx="3655">
                  <c:v>122.6</c:v>
                </c:pt>
                <c:pt idx="3656">
                  <c:v>122.6</c:v>
                </c:pt>
                <c:pt idx="3657">
                  <c:v>122.7</c:v>
                </c:pt>
                <c:pt idx="3658">
                  <c:v>122.7</c:v>
                </c:pt>
                <c:pt idx="3659">
                  <c:v>122.7</c:v>
                </c:pt>
                <c:pt idx="3660">
                  <c:v>122.7</c:v>
                </c:pt>
                <c:pt idx="3661">
                  <c:v>122.7</c:v>
                </c:pt>
                <c:pt idx="3662">
                  <c:v>122.8</c:v>
                </c:pt>
                <c:pt idx="3663">
                  <c:v>122.8</c:v>
                </c:pt>
                <c:pt idx="3664">
                  <c:v>122.8</c:v>
                </c:pt>
                <c:pt idx="3665">
                  <c:v>122.8</c:v>
                </c:pt>
                <c:pt idx="3666">
                  <c:v>122.9</c:v>
                </c:pt>
                <c:pt idx="3667">
                  <c:v>122.9</c:v>
                </c:pt>
                <c:pt idx="3668">
                  <c:v>122.9</c:v>
                </c:pt>
                <c:pt idx="3669">
                  <c:v>122.9</c:v>
                </c:pt>
                <c:pt idx="3670">
                  <c:v>122.9</c:v>
                </c:pt>
                <c:pt idx="3671">
                  <c:v>123</c:v>
                </c:pt>
                <c:pt idx="3672">
                  <c:v>123</c:v>
                </c:pt>
                <c:pt idx="3673">
                  <c:v>123</c:v>
                </c:pt>
                <c:pt idx="3674">
                  <c:v>123</c:v>
                </c:pt>
                <c:pt idx="3675">
                  <c:v>123.1</c:v>
                </c:pt>
                <c:pt idx="3676">
                  <c:v>123.1</c:v>
                </c:pt>
                <c:pt idx="3677">
                  <c:v>123.1</c:v>
                </c:pt>
                <c:pt idx="3678">
                  <c:v>123.1</c:v>
                </c:pt>
                <c:pt idx="3679">
                  <c:v>123.2</c:v>
                </c:pt>
                <c:pt idx="3680">
                  <c:v>123.2</c:v>
                </c:pt>
                <c:pt idx="3681">
                  <c:v>123.2</c:v>
                </c:pt>
                <c:pt idx="3682">
                  <c:v>123.2</c:v>
                </c:pt>
                <c:pt idx="3683">
                  <c:v>123.3</c:v>
                </c:pt>
                <c:pt idx="3684">
                  <c:v>123.3</c:v>
                </c:pt>
                <c:pt idx="3685">
                  <c:v>123.3</c:v>
                </c:pt>
                <c:pt idx="3686">
                  <c:v>123.3</c:v>
                </c:pt>
                <c:pt idx="3687">
                  <c:v>123.4</c:v>
                </c:pt>
                <c:pt idx="3688">
                  <c:v>123.4</c:v>
                </c:pt>
                <c:pt idx="3689">
                  <c:v>123.4</c:v>
                </c:pt>
                <c:pt idx="3690">
                  <c:v>123.4</c:v>
                </c:pt>
                <c:pt idx="3691">
                  <c:v>123.4</c:v>
                </c:pt>
                <c:pt idx="3692">
                  <c:v>123.5</c:v>
                </c:pt>
                <c:pt idx="3693">
                  <c:v>123.5</c:v>
                </c:pt>
                <c:pt idx="3694">
                  <c:v>123.5</c:v>
                </c:pt>
                <c:pt idx="3695">
                  <c:v>123.5</c:v>
                </c:pt>
                <c:pt idx="3696">
                  <c:v>123.6</c:v>
                </c:pt>
                <c:pt idx="3697">
                  <c:v>123.6</c:v>
                </c:pt>
                <c:pt idx="3698">
                  <c:v>123.6</c:v>
                </c:pt>
                <c:pt idx="3699">
                  <c:v>123.6</c:v>
                </c:pt>
                <c:pt idx="3700">
                  <c:v>123.7</c:v>
                </c:pt>
                <c:pt idx="3701">
                  <c:v>123.7</c:v>
                </c:pt>
                <c:pt idx="3702">
                  <c:v>123.7</c:v>
                </c:pt>
                <c:pt idx="3703">
                  <c:v>123.7</c:v>
                </c:pt>
                <c:pt idx="3704">
                  <c:v>123.8</c:v>
                </c:pt>
                <c:pt idx="3705">
                  <c:v>123.8</c:v>
                </c:pt>
                <c:pt idx="3706">
                  <c:v>123.8</c:v>
                </c:pt>
                <c:pt idx="3707">
                  <c:v>123.8</c:v>
                </c:pt>
                <c:pt idx="3708">
                  <c:v>123.9</c:v>
                </c:pt>
                <c:pt idx="3709">
                  <c:v>123.9</c:v>
                </c:pt>
                <c:pt idx="3710">
                  <c:v>123.9</c:v>
                </c:pt>
                <c:pt idx="3711">
                  <c:v>123.9</c:v>
                </c:pt>
                <c:pt idx="3712">
                  <c:v>124</c:v>
                </c:pt>
                <c:pt idx="3713">
                  <c:v>124</c:v>
                </c:pt>
                <c:pt idx="3714">
                  <c:v>124</c:v>
                </c:pt>
                <c:pt idx="3715">
                  <c:v>124</c:v>
                </c:pt>
                <c:pt idx="3716">
                  <c:v>124</c:v>
                </c:pt>
                <c:pt idx="3717">
                  <c:v>124.1</c:v>
                </c:pt>
                <c:pt idx="3718">
                  <c:v>124.1</c:v>
                </c:pt>
                <c:pt idx="3719">
                  <c:v>124.1</c:v>
                </c:pt>
                <c:pt idx="3720">
                  <c:v>124.1</c:v>
                </c:pt>
                <c:pt idx="3721">
                  <c:v>124.2</c:v>
                </c:pt>
                <c:pt idx="3722">
                  <c:v>124.2</c:v>
                </c:pt>
                <c:pt idx="3723">
                  <c:v>124.2</c:v>
                </c:pt>
                <c:pt idx="3724">
                  <c:v>124.2</c:v>
                </c:pt>
                <c:pt idx="3725">
                  <c:v>124.3</c:v>
                </c:pt>
                <c:pt idx="3726">
                  <c:v>124.3</c:v>
                </c:pt>
                <c:pt idx="3727">
                  <c:v>124.3</c:v>
                </c:pt>
                <c:pt idx="3728">
                  <c:v>124.3</c:v>
                </c:pt>
                <c:pt idx="3729">
                  <c:v>124.4</c:v>
                </c:pt>
                <c:pt idx="3730">
                  <c:v>124.4</c:v>
                </c:pt>
                <c:pt idx="3731">
                  <c:v>124.4</c:v>
                </c:pt>
                <c:pt idx="3732">
                  <c:v>124.4</c:v>
                </c:pt>
                <c:pt idx="3733">
                  <c:v>124.5</c:v>
                </c:pt>
                <c:pt idx="3734">
                  <c:v>124.5</c:v>
                </c:pt>
                <c:pt idx="3735">
                  <c:v>124.5</c:v>
                </c:pt>
                <c:pt idx="3736">
                  <c:v>124.5</c:v>
                </c:pt>
                <c:pt idx="3737">
                  <c:v>124.5</c:v>
                </c:pt>
                <c:pt idx="3738">
                  <c:v>124.6</c:v>
                </c:pt>
                <c:pt idx="3739">
                  <c:v>124.6</c:v>
                </c:pt>
                <c:pt idx="3740">
                  <c:v>124.6</c:v>
                </c:pt>
                <c:pt idx="3741">
                  <c:v>124.6</c:v>
                </c:pt>
                <c:pt idx="3742">
                  <c:v>124.7</c:v>
                </c:pt>
                <c:pt idx="3743">
                  <c:v>124.7</c:v>
                </c:pt>
                <c:pt idx="3744">
                  <c:v>124.7</c:v>
                </c:pt>
                <c:pt idx="3745">
                  <c:v>124.7</c:v>
                </c:pt>
                <c:pt idx="3746">
                  <c:v>124.8</c:v>
                </c:pt>
                <c:pt idx="3747">
                  <c:v>124.8</c:v>
                </c:pt>
                <c:pt idx="3748">
                  <c:v>124.8</c:v>
                </c:pt>
                <c:pt idx="3749">
                  <c:v>124.8</c:v>
                </c:pt>
                <c:pt idx="3750">
                  <c:v>124.9</c:v>
                </c:pt>
                <c:pt idx="3751">
                  <c:v>124.9</c:v>
                </c:pt>
                <c:pt idx="3752">
                  <c:v>124.9</c:v>
                </c:pt>
                <c:pt idx="3753">
                  <c:v>124.9</c:v>
                </c:pt>
                <c:pt idx="3754">
                  <c:v>125</c:v>
                </c:pt>
                <c:pt idx="3755">
                  <c:v>125</c:v>
                </c:pt>
                <c:pt idx="3756">
                  <c:v>125</c:v>
                </c:pt>
                <c:pt idx="3757">
                  <c:v>125</c:v>
                </c:pt>
                <c:pt idx="3758">
                  <c:v>125.1</c:v>
                </c:pt>
                <c:pt idx="3759">
                  <c:v>125.1</c:v>
                </c:pt>
                <c:pt idx="3760">
                  <c:v>125.1</c:v>
                </c:pt>
                <c:pt idx="3761">
                  <c:v>125.1</c:v>
                </c:pt>
                <c:pt idx="3762">
                  <c:v>125.2</c:v>
                </c:pt>
                <c:pt idx="3763">
                  <c:v>125.2</c:v>
                </c:pt>
                <c:pt idx="3764">
                  <c:v>125.2</c:v>
                </c:pt>
                <c:pt idx="3765">
                  <c:v>125.2</c:v>
                </c:pt>
                <c:pt idx="3766">
                  <c:v>125.2</c:v>
                </c:pt>
                <c:pt idx="3767">
                  <c:v>125.3</c:v>
                </c:pt>
                <c:pt idx="3768">
                  <c:v>125.3</c:v>
                </c:pt>
                <c:pt idx="3769">
                  <c:v>125.3</c:v>
                </c:pt>
                <c:pt idx="3770">
                  <c:v>125.3</c:v>
                </c:pt>
                <c:pt idx="3771">
                  <c:v>125.4</c:v>
                </c:pt>
                <c:pt idx="3772">
                  <c:v>125.4</c:v>
                </c:pt>
                <c:pt idx="3773">
                  <c:v>125.4</c:v>
                </c:pt>
                <c:pt idx="3774">
                  <c:v>125.4</c:v>
                </c:pt>
                <c:pt idx="3775">
                  <c:v>125.5</c:v>
                </c:pt>
                <c:pt idx="3776">
                  <c:v>125.5</c:v>
                </c:pt>
                <c:pt idx="3777">
                  <c:v>125.5</c:v>
                </c:pt>
                <c:pt idx="3778">
                  <c:v>125.5</c:v>
                </c:pt>
                <c:pt idx="3779">
                  <c:v>125.6</c:v>
                </c:pt>
                <c:pt idx="3780">
                  <c:v>125.6</c:v>
                </c:pt>
                <c:pt idx="3781">
                  <c:v>125.6</c:v>
                </c:pt>
                <c:pt idx="3782">
                  <c:v>125.6</c:v>
                </c:pt>
                <c:pt idx="3783">
                  <c:v>125.7</c:v>
                </c:pt>
                <c:pt idx="3784">
                  <c:v>125.7</c:v>
                </c:pt>
                <c:pt idx="3785">
                  <c:v>125.7</c:v>
                </c:pt>
                <c:pt idx="3786">
                  <c:v>125.7</c:v>
                </c:pt>
                <c:pt idx="3787">
                  <c:v>125.8</c:v>
                </c:pt>
                <c:pt idx="3788">
                  <c:v>125.8</c:v>
                </c:pt>
                <c:pt idx="3789">
                  <c:v>125.8</c:v>
                </c:pt>
                <c:pt idx="3790">
                  <c:v>125.8</c:v>
                </c:pt>
                <c:pt idx="3791">
                  <c:v>125.9</c:v>
                </c:pt>
                <c:pt idx="3792">
                  <c:v>125.9</c:v>
                </c:pt>
                <c:pt idx="3793">
                  <c:v>125.9</c:v>
                </c:pt>
                <c:pt idx="3794">
                  <c:v>125.9</c:v>
                </c:pt>
                <c:pt idx="3795">
                  <c:v>125.9</c:v>
                </c:pt>
                <c:pt idx="3796">
                  <c:v>126</c:v>
                </c:pt>
                <c:pt idx="3797">
                  <c:v>126</c:v>
                </c:pt>
                <c:pt idx="3798">
                  <c:v>126</c:v>
                </c:pt>
                <c:pt idx="3799">
                  <c:v>126</c:v>
                </c:pt>
                <c:pt idx="3800">
                  <c:v>126.1</c:v>
                </c:pt>
                <c:pt idx="3801">
                  <c:v>126.1</c:v>
                </c:pt>
                <c:pt idx="3802">
                  <c:v>126.1</c:v>
                </c:pt>
                <c:pt idx="3803">
                  <c:v>126.1</c:v>
                </c:pt>
                <c:pt idx="3804">
                  <c:v>126.2</c:v>
                </c:pt>
                <c:pt idx="3805">
                  <c:v>126.2</c:v>
                </c:pt>
                <c:pt idx="3806">
                  <c:v>126.2</c:v>
                </c:pt>
                <c:pt idx="3807">
                  <c:v>126.2</c:v>
                </c:pt>
                <c:pt idx="3808">
                  <c:v>126.3</c:v>
                </c:pt>
                <c:pt idx="3809">
                  <c:v>126.3</c:v>
                </c:pt>
                <c:pt idx="3810">
                  <c:v>126.3</c:v>
                </c:pt>
                <c:pt idx="3811">
                  <c:v>126.3</c:v>
                </c:pt>
                <c:pt idx="3812">
                  <c:v>126.3</c:v>
                </c:pt>
                <c:pt idx="3813">
                  <c:v>126.4</c:v>
                </c:pt>
                <c:pt idx="3814">
                  <c:v>126.4</c:v>
                </c:pt>
                <c:pt idx="3815">
                  <c:v>126.4</c:v>
                </c:pt>
                <c:pt idx="3816">
                  <c:v>126.4</c:v>
                </c:pt>
                <c:pt idx="3817">
                  <c:v>126.5</c:v>
                </c:pt>
                <c:pt idx="3818">
                  <c:v>126.5</c:v>
                </c:pt>
                <c:pt idx="3819">
                  <c:v>126.5</c:v>
                </c:pt>
                <c:pt idx="3820">
                  <c:v>126.5</c:v>
                </c:pt>
                <c:pt idx="3821">
                  <c:v>126.6</c:v>
                </c:pt>
                <c:pt idx="3822">
                  <c:v>126.6</c:v>
                </c:pt>
                <c:pt idx="3823">
                  <c:v>126.6</c:v>
                </c:pt>
                <c:pt idx="3824">
                  <c:v>126.6</c:v>
                </c:pt>
                <c:pt idx="3825">
                  <c:v>126.7</c:v>
                </c:pt>
                <c:pt idx="3826">
                  <c:v>126.7</c:v>
                </c:pt>
                <c:pt idx="3827">
                  <c:v>126.7</c:v>
                </c:pt>
                <c:pt idx="3828">
                  <c:v>126.7</c:v>
                </c:pt>
                <c:pt idx="3829">
                  <c:v>126.8</c:v>
                </c:pt>
                <c:pt idx="3830">
                  <c:v>126.8</c:v>
                </c:pt>
                <c:pt idx="3831">
                  <c:v>126.8</c:v>
                </c:pt>
                <c:pt idx="3832">
                  <c:v>126.8</c:v>
                </c:pt>
                <c:pt idx="3833">
                  <c:v>126.9</c:v>
                </c:pt>
                <c:pt idx="3834">
                  <c:v>126.9</c:v>
                </c:pt>
                <c:pt idx="3835">
                  <c:v>126.9</c:v>
                </c:pt>
                <c:pt idx="3836">
                  <c:v>126.9</c:v>
                </c:pt>
                <c:pt idx="3837">
                  <c:v>126.9</c:v>
                </c:pt>
                <c:pt idx="3838">
                  <c:v>127</c:v>
                </c:pt>
                <c:pt idx="3839">
                  <c:v>127</c:v>
                </c:pt>
                <c:pt idx="3840">
                  <c:v>127</c:v>
                </c:pt>
                <c:pt idx="3841">
                  <c:v>127</c:v>
                </c:pt>
                <c:pt idx="3842">
                  <c:v>127.1</c:v>
                </c:pt>
                <c:pt idx="3843">
                  <c:v>127.1</c:v>
                </c:pt>
                <c:pt idx="3844">
                  <c:v>127.1</c:v>
                </c:pt>
                <c:pt idx="3845">
                  <c:v>127.1</c:v>
                </c:pt>
                <c:pt idx="3846">
                  <c:v>127.2</c:v>
                </c:pt>
                <c:pt idx="3847">
                  <c:v>127.2</c:v>
                </c:pt>
                <c:pt idx="3848">
                  <c:v>127.2</c:v>
                </c:pt>
                <c:pt idx="3849">
                  <c:v>127.2</c:v>
                </c:pt>
                <c:pt idx="3850">
                  <c:v>127.3</c:v>
                </c:pt>
                <c:pt idx="3851">
                  <c:v>127.3</c:v>
                </c:pt>
                <c:pt idx="3852">
                  <c:v>127.3</c:v>
                </c:pt>
                <c:pt idx="3853">
                  <c:v>127.3</c:v>
                </c:pt>
                <c:pt idx="3854">
                  <c:v>127.4</c:v>
                </c:pt>
                <c:pt idx="3855">
                  <c:v>127.4</c:v>
                </c:pt>
                <c:pt idx="3856">
                  <c:v>127.4</c:v>
                </c:pt>
                <c:pt idx="3857">
                  <c:v>127.4</c:v>
                </c:pt>
                <c:pt idx="3858">
                  <c:v>127.5</c:v>
                </c:pt>
                <c:pt idx="3859">
                  <c:v>127.5</c:v>
                </c:pt>
                <c:pt idx="3860">
                  <c:v>127.5</c:v>
                </c:pt>
                <c:pt idx="3861">
                  <c:v>127.5</c:v>
                </c:pt>
                <c:pt idx="3862">
                  <c:v>127.6</c:v>
                </c:pt>
                <c:pt idx="3863">
                  <c:v>127.6</c:v>
                </c:pt>
                <c:pt idx="3864">
                  <c:v>127.6</c:v>
                </c:pt>
                <c:pt idx="3865">
                  <c:v>127.6</c:v>
                </c:pt>
                <c:pt idx="3866">
                  <c:v>127.7</c:v>
                </c:pt>
                <c:pt idx="3867">
                  <c:v>127.7</c:v>
                </c:pt>
                <c:pt idx="3868">
                  <c:v>127.7</c:v>
                </c:pt>
                <c:pt idx="3869">
                  <c:v>127.7</c:v>
                </c:pt>
                <c:pt idx="3870">
                  <c:v>127.8</c:v>
                </c:pt>
                <c:pt idx="3871">
                  <c:v>127.8</c:v>
                </c:pt>
                <c:pt idx="3872">
                  <c:v>127.8</c:v>
                </c:pt>
                <c:pt idx="3873">
                  <c:v>127.8</c:v>
                </c:pt>
                <c:pt idx="3874">
                  <c:v>127.9</c:v>
                </c:pt>
                <c:pt idx="3875">
                  <c:v>127.9</c:v>
                </c:pt>
                <c:pt idx="3876">
                  <c:v>127.9</c:v>
                </c:pt>
                <c:pt idx="3877">
                  <c:v>127.9</c:v>
                </c:pt>
                <c:pt idx="3878">
                  <c:v>127.9</c:v>
                </c:pt>
                <c:pt idx="3879">
                  <c:v>128</c:v>
                </c:pt>
                <c:pt idx="3880">
                  <c:v>128</c:v>
                </c:pt>
                <c:pt idx="3881">
                  <c:v>128</c:v>
                </c:pt>
                <c:pt idx="3882">
                  <c:v>128</c:v>
                </c:pt>
                <c:pt idx="3883">
                  <c:v>128.1</c:v>
                </c:pt>
                <c:pt idx="3884">
                  <c:v>128.1</c:v>
                </c:pt>
                <c:pt idx="3885">
                  <c:v>128.1</c:v>
                </c:pt>
                <c:pt idx="3886">
                  <c:v>128.1</c:v>
                </c:pt>
                <c:pt idx="3887">
                  <c:v>128.19999999999999</c:v>
                </c:pt>
                <c:pt idx="3888">
                  <c:v>128.19999999999999</c:v>
                </c:pt>
                <c:pt idx="3889">
                  <c:v>128.19999999999999</c:v>
                </c:pt>
                <c:pt idx="3890">
                  <c:v>128.19999999999999</c:v>
                </c:pt>
                <c:pt idx="3891">
                  <c:v>128.30000000000001</c:v>
                </c:pt>
                <c:pt idx="3892">
                  <c:v>128.30000000000001</c:v>
                </c:pt>
                <c:pt idx="3893">
                  <c:v>128.30000000000001</c:v>
                </c:pt>
                <c:pt idx="3894">
                  <c:v>128.30000000000001</c:v>
                </c:pt>
                <c:pt idx="3895">
                  <c:v>128.4</c:v>
                </c:pt>
                <c:pt idx="3896">
                  <c:v>128.4</c:v>
                </c:pt>
                <c:pt idx="3897">
                  <c:v>128.4</c:v>
                </c:pt>
                <c:pt idx="3898">
                  <c:v>128.4</c:v>
                </c:pt>
                <c:pt idx="3899">
                  <c:v>128.5</c:v>
                </c:pt>
                <c:pt idx="3900">
                  <c:v>128.5</c:v>
                </c:pt>
                <c:pt idx="3901">
                  <c:v>128.5</c:v>
                </c:pt>
                <c:pt idx="3902">
                  <c:v>128.5</c:v>
                </c:pt>
                <c:pt idx="3903">
                  <c:v>128.6</c:v>
                </c:pt>
                <c:pt idx="3904">
                  <c:v>128.6</c:v>
                </c:pt>
                <c:pt idx="3905">
                  <c:v>128.6</c:v>
                </c:pt>
                <c:pt idx="3906">
                  <c:v>128.6</c:v>
                </c:pt>
                <c:pt idx="3907">
                  <c:v>128.69999999999999</c:v>
                </c:pt>
                <c:pt idx="3908">
                  <c:v>128.69999999999999</c:v>
                </c:pt>
                <c:pt idx="3909">
                  <c:v>128.69999999999999</c:v>
                </c:pt>
                <c:pt idx="3910">
                  <c:v>128.69999999999999</c:v>
                </c:pt>
                <c:pt idx="3911">
                  <c:v>128.80000000000001</c:v>
                </c:pt>
                <c:pt idx="3912">
                  <c:v>128.80000000000001</c:v>
                </c:pt>
                <c:pt idx="3913">
                  <c:v>128.80000000000001</c:v>
                </c:pt>
                <c:pt idx="3914">
                  <c:v>128.80000000000001</c:v>
                </c:pt>
                <c:pt idx="3915">
                  <c:v>128.9</c:v>
                </c:pt>
                <c:pt idx="3916">
                  <c:v>128.9</c:v>
                </c:pt>
                <c:pt idx="3917">
                  <c:v>128.9</c:v>
                </c:pt>
                <c:pt idx="3918">
                  <c:v>128.9</c:v>
                </c:pt>
                <c:pt idx="3919">
                  <c:v>129</c:v>
                </c:pt>
                <c:pt idx="3920">
                  <c:v>129</c:v>
                </c:pt>
                <c:pt idx="3921">
                  <c:v>129</c:v>
                </c:pt>
                <c:pt idx="3922">
                  <c:v>129</c:v>
                </c:pt>
                <c:pt idx="3923">
                  <c:v>129.1</c:v>
                </c:pt>
                <c:pt idx="3924">
                  <c:v>129.1</c:v>
                </c:pt>
                <c:pt idx="3925">
                  <c:v>129.1</c:v>
                </c:pt>
                <c:pt idx="3926">
                  <c:v>129.1</c:v>
                </c:pt>
                <c:pt idx="3927">
                  <c:v>129.1</c:v>
                </c:pt>
                <c:pt idx="3928">
                  <c:v>129.19999999999999</c:v>
                </c:pt>
                <c:pt idx="3929">
                  <c:v>129.19999999999999</c:v>
                </c:pt>
                <c:pt idx="3930">
                  <c:v>129.19999999999999</c:v>
                </c:pt>
                <c:pt idx="3931">
                  <c:v>129.19999999999999</c:v>
                </c:pt>
                <c:pt idx="3932">
                  <c:v>129.30000000000001</c:v>
                </c:pt>
                <c:pt idx="3933">
                  <c:v>129.30000000000001</c:v>
                </c:pt>
                <c:pt idx="3934">
                  <c:v>129.30000000000001</c:v>
                </c:pt>
                <c:pt idx="3935">
                  <c:v>129.30000000000001</c:v>
                </c:pt>
                <c:pt idx="3936">
                  <c:v>129.4</c:v>
                </c:pt>
                <c:pt idx="3937">
                  <c:v>129.4</c:v>
                </c:pt>
                <c:pt idx="3938">
                  <c:v>129.4</c:v>
                </c:pt>
                <c:pt idx="3939">
                  <c:v>129.4</c:v>
                </c:pt>
                <c:pt idx="3940">
                  <c:v>129.5</c:v>
                </c:pt>
                <c:pt idx="3941">
                  <c:v>129.5</c:v>
                </c:pt>
                <c:pt idx="3942">
                  <c:v>129.5</c:v>
                </c:pt>
                <c:pt idx="3943">
                  <c:v>129.5</c:v>
                </c:pt>
                <c:pt idx="3944">
                  <c:v>129.6</c:v>
                </c:pt>
                <c:pt idx="3945">
                  <c:v>129.6</c:v>
                </c:pt>
                <c:pt idx="3946">
                  <c:v>129.6</c:v>
                </c:pt>
                <c:pt idx="3947">
                  <c:v>129.6</c:v>
                </c:pt>
                <c:pt idx="3948">
                  <c:v>129.69999999999999</c:v>
                </c:pt>
                <c:pt idx="3949">
                  <c:v>129.69999999999999</c:v>
                </c:pt>
                <c:pt idx="3950">
                  <c:v>129.69999999999999</c:v>
                </c:pt>
                <c:pt idx="3951">
                  <c:v>129.69999999999999</c:v>
                </c:pt>
                <c:pt idx="3952">
                  <c:v>129.69999999999999</c:v>
                </c:pt>
                <c:pt idx="3953">
                  <c:v>129.80000000000001</c:v>
                </c:pt>
                <c:pt idx="3954">
                  <c:v>129.80000000000001</c:v>
                </c:pt>
                <c:pt idx="3955">
                  <c:v>129.80000000000001</c:v>
                </c:pt>
                <c:pt idx="3956">
                  <c:v>129.80000000000001</c:v>
                </c:pt>
                <c:pt idx="3957">
                  <c:v>129.9</c:v>
                </c:pt>
                <c:pt idx="3958">
                  <c:v>129.9</c:v>
                </c:pt>
                <c:pt idx="3959">
                  <c:v>129.9</c:v>
                </c:pt>
                <c:pt idx="3960">
                  <c:v>129.9</c:v>
                </c:pt>
                <c:pt idx="3961">
                  <c:v>130</c:v>
                </c:pt>
                <c:pt idx="3962">
                  <c:v>130</c:v>
                </c:pt>
                <c:pt idx="3963">
                  <c:v>130</c:v>
                </c:pt>
                <c:pt idx="3964">
                  <c:v>130</c:v>
                </c:pt>
                <c:pt idx="3965">
                  <c:v>130.1</c:v>
                </c:pt>
                <c:pt idx="3966">
                  <c:v>130.1</c:v>
                </c:pt>
                <c:pt idx="3967">
                  <c:v>130.1</c:v>
                </c:pt>
                <c:pt idx="3968">
                  <c:v>130.1</c:v>
                </c:pt>
                <c:pt idx="3969">
                  <c:v>130.19999999999999</c:v>
                </c:pt>
                <c:pt idx="3970">
                  <c:v>130.19999999999999</c:v>
                </c:pt>
                <c:pt idx="3971">
                  <c:v>130.19999999999999</c:v>
                </c:pt>
                <c:pt idx="3972">
                  <c:v>130.19999999999999</c:v>
                </c:pt>
                <c:pt idx="3973">
                  <c:v>130.30000000000001</c:v>
                </c:pt>
                <c:pt idx="3974">
                  <c:v>130.30000000000001</c:v>
                </c:pt>
                <c:pt idx="3975">
                  <c:v>130.30000000000001</c:v>
                </c:pt>
                <c:pt idx="3976">
                  <c:v>130.30000000000001</c:v>
                </c:pt>
                <c:pt idx="3977">
                  <c:v>130.4</c:v>
                </c:pt>
                <c:pt idx="3978">
                  <c:v>130.4</c:v>
                </c:pt>
                <c:pt idx="3979">
                  <c:v>130.4</c:v>
                </c:pt>
                <c:pt idx="3980">
                  <c:v>130.4</c:v>
                </c:pt>
                <c:pt idx="3981">
                  <c:v>130.5</c:v>
                </c:pt>
                <c:pt idx="3982">
                  <c:v>130.5</c:v>
                </c:pt>
                <c:pt idx="3983">
                  <c:v>130.5</c:v>
                </c:pt>
                <c:pt idx="3984">
                  <c:v>130.5</c:v>
                </c:pt>
                <c:pt idx="3985">
                  <c:v>130.6</c:v>
                </c:pt>
                <c:pt idx="3986">
                  <c:v>130.6</c:v>
                </c:pt>
                <c:pt idx="3987">
                  <c:v>130.6</c:v>
                </c:pt>
                <c:pt idx="3988">
                  <c:v>130.6</c:v>
                </c:pt>
                <c:pt idx="3989">
                  <c:v>130.69999999999999</c:v>
                </c:pt>
                <c:pt idx="3990">
                  <c:v>130.69999999999999</c:v>
                </c:pt>
                <c:pt idx="3991">
                  <c:v>130.69999999999999</c:v>
                </c:pt>
                <c:pt idx="3992">
                  <c:v>130.69999999999999</c:v>
                </c:pt>
                <c:pt idx="3993">
                  <c:v>130.80000000000001</c:v>
                </c:pt>
                <c:pt idx="3994">
                  <c:v>130.80000000000001</c:v>
                </c:pt>
                <c:pt idx="3995">
                  <c:v>130.80000000000001</c:v>
                </c:pt>
                <c:pt idx="3996">
                  <c:v>130.80000000000001</c:v>
                </c:pt>
                <c:pt idx="3997">
                  <c:v>130.9</c:v>
                </c:pt>
                <c:pt idx="3998">
                  <c:v>130.9</c:v>
                </c:pt>
                <c:pt idx="3999">
                  <c:v>130.9</c:v>
                </c:pt>
                <c:pt idx="4000">
                  <c:v>130.9</c:v>
                </c:pt>
                <c:pt idx="4001">
                  <c:v>131</c:v>
                </c:pt>
                <c:pt idx="4002">
                  <c:v>131</c:v>
                </c:pt>
                <c:pt idx="4003">
                  <c:v>131</c:v>
                </c:pt>
                <c:pt idx="4004">
                  <c:v>131</c:v>
                </c:pt>
                <c:pt idx="4005">
                  <c:v>131.1</c:v>
                </c:pt>
                <c:pt idx="4006">
                  <c:v>131.1</c:v>
                </c:pt>
                <c:pt idx="4007">
                  <c:v>131.1</c:v>
                </c:pt>
                <c:pt idx="4008">
                  <c:v>131.1</c:v>
                </c:pt>
                <c:pt idx="4009">
                  <c:v>131.19999999999999</c:v>
                </c:pt>
                <c:pt idx="4010">
                  <c:v>131.19999999999999</c:v>
                </c:pt>
                <c:pt idx="4011">
                  <c:v>131.19999999999999</c:v>
                </c:pt>
                <c:pt idx="4012">
                  <c:v>131.19999999999999</c:v>
                </c:pt>
                <c:pt idx="4013">
                  <c:v>131.30000000000001</c:v>
                </c:pt>
                <c:pt idx="4014">
                  <c:v>131.30000000000001</c:v>
                </c:pt>
                <c:pt idx="4015">
                  <c:v>131.30000000000001</c:v>
                </c:pt>
                <c:pt idx="4016">
                  <c:v>131.30000000000001</c:v>
                </c:pt>
                <c:pt idx="4017">
                  <c:v>131.4</c:v>
                </c:pt>
                <c:pt idx="4018">
                  <c:v>131.4</c:v>
                </c:pt>
                <c:pt idx="4019">
                  <c:v>131.4</c:v>
                </c:pt>
                <c:pt idx="4020">
                  <c:v>131.4</c:v>
                </c:pt>
                <c:pt idx="4021">
                  <c:v>131.5</c:v>
                </c:pt>
                <c:pt idx="4022">
                  <c:v>131.5</c:v>
                </c:pt>
                <c:pt idx="4023">
                  <c:v>131.5</c:v>
                </c:pt>
                <c:pt idx="4024">
                  <c:v>131.5</c:v>
                </c:pt>
                <c:pt idx="4025">
                  <c:v>131.6</c:v>
                </c:pt>
                <c:pt idx="4026">
                  <c:v>131.6</c:v>
                </c:pt>
                <c:pt idx="4027">
                  <c:v>131.6</c:v>
                </c:pt>
                <c:pt idx="4028">
                  <c:v>131.6</c:v>
                </c:pt>
                <c:pt idx="4029">
                  <c:v>131.69999999999999</c:v>
                </c:pt>
                <c:pt idx="4030">
                  <c:v>131.69999999999999</c:v>
                </c:pt>
                <c:pt idx="4031">
                  <c:v>131.69999999999999</c:v>
                </c:pt>
                <c:pt idx="4032">
                  <c:v>131.69999999999999</c:v>
                </c:pt>
                <c:pt idx="4033">
                  <c:v>131.80000000000001</c:v>
                </c:pt>
                <c:pt idx="4034">
                  <c:v>131.80000000000001</c:v>
                </c:pt>
                <c:pt idx="4035">
                  <c:v>131.80000000000001</c:v>
                </c:pt>
                <c:pt idx="4036">
                  <c:v>131.80000000000001</c:v>
                </c:pt>
                <c:pt idx="4037">
                  <c:v>131.9</c:v>
                </c:pt>
                <c:pt idx="4038">
                  <c:v>131.9</c:v>
                </c:pt>
                <c:pt idx="4039">
                  <c:v>131.9</c:v>
                </c:pt>
                <c:pt idx="4040">
                  <c:v>131.9</c:v>
                </c:pt>
                <c:pt idx="4041">
                  <c:v>132</c:v>
                </c:pt>
                <c:pt idx="4042">
                  <c:v>132</c:v>
                </c:pt>
                <c:pt idx="4043">
                  <c:v>132</c:v>
                </c:pt>
                <c:pt idx="4044">
                  <c:v>132</c:v>
                </c:pt>
                <c:pt idx="4045">
                  <c:v>132.1</c:v>
                </c:pt>
                <c:pt idx="4046">
                  <c:v>132.1</c:v>
                </c:pt>
                <c:pt idx="4047">
                  <c:v>132.1</c:v>
                </c:pt>
                <c:pt idx="4048">
                  <c:v>132.1</c:v>
                </c:pt>
                <c:pt idx="4049">
                  <c:v>132.19999999999999</c:v>
                </c:pt>
                <c:pt idx="4050">
                  <c:v>132.19999999999999</c:v>
                </c:pt>
                <c:pt idx="4051">
                  <c:v>132.19999999999999</c:v>
                </c:pt>
                <c:pt idx="4052">
                  <c:v>132.19999999999999</c:v>
                </c:pt>
                <c:pt idx="4053">
                  <c:v>132.30000000000001</c:v>
                </c:pt>
                <c:pt idx="4054">
                  <c:v>132.30000000000001</c:v>
                </c:pt>
                <c:pt idx="4055">
                  <c:v>132.30000000000001</c:v>
                </c:pt>
                <c:pt idx="4056">
                  <c:v>132.30000000000001</c:v>
                </c:pt>
                <c:pt idx="4057">
                  <c:v>132.4</c:v>
                </c:pt>
                <c:pt idx="4058">
                  <c:v>132.4</c:v>
                </c:pt>
                <c:pt idx="4059">
                  <c:v>132.4</c:v>
                </c:pt>
                <c:pt idx="4060">
                  <c:v>132.4</c:v>
                </c:pt>
                <c:pt idx="4061">
                  <c:v>132.5</c:v>
                </c:pt>
                <c:pt idx="4062">
                  <c:v>132.5</c:v>
                </c:pt>
                <c:pt idx="4063">
                  <c:v>132.5</c:v>
                </c:pt>
                <c:pt idx="4064">
                  <c:v>132.5</c:v>
                </c:pt>
                <c:pt idx="4065">
                  <c:v>132.6</c:v>
                </c:pt>
                <c:pt idx="4066">
                  <c:v>132.6</c:v>
                </c:pt>
                <c:pt idx="4067">
                  <c:v>132.6</c:v>
                </c:pt>
                <c:pt idx="4068">
                  <c:v>132.6</c:v>
                </c:pt>
                <c:pt idx="4069">
                  <c:v>132.6</c:v>
                </c:pt>
                <c:pt idx="4070">
                  <c:v>132.69999999999999</c:v>
                </c:pt>
                <c:pt idx="4071">
                  <c:v>132.69999999999999</c:v>
                </c:pt>
                <c:pt idx="4072">
                  <c:v>132.69999999999999</c:v>
                </c:pt>
                <c:pt idx="4073">
                  <c:v>132.69999999999999</c:v>
                </c:pt>
                <c:pt idx="4074">
                  <c:v>132.80000000000001</c:v>
                </c:pt>
                <c:pt idx="4075">
                  <c:v>132.80000000000001</c:v>
                </c:pt>
                <c:pt idx="4076">
                  <c:v>132.80000000000001</c:v>
                </c:pt>
                <c:pt idx="4077">
                  <c:v>132.80000000000001</c:v>
                </c:pt>
                <c:pt idx="4078">
                  <c:v>132.9</c:v>
                </c:pt>
                <c:pt idx="4079">
                  <c:v>132.9</c:v>
                </c:pt>
                <c:pt idx="4080">
                  <c:v>132.9</c:v>
                </c:pt>
                <c:pt idx="4081">
                  <c:v>132.9</c:v>
                </c:pt>
                <c:pt idx="4082">
                  <c:v>133</c:v>
                </c:pt>
                <c:pt idx="4083">
                  <c:v>133</c:v>
                </c:pt>
                <c:pt idx="4084">
                  <c:v>133</c:v>
                </c:pt>
                <c:pt idx="4085">
                  <c:v>133</c:v>
                </c:pt>
                <c:pt idx="4086">
                  <c:v>133.1</c:v>
                </c:pt>
                <c:pt idx="4087">
                  <c:v>133.1</c:v>
                </c:pt>
                <c:pt idx="4088">
                  <c:v>133.1</c:v>
                </c:pt>
                <c:pt idx="4089">
                  <c:v>133.1</c:v>
                </c:pt>
                <c:pt idx="4090">
                  <c:v>133.19999999999999</c:v>
                </c:pt>
                <c:pt idx="4091">
                  <c:v>133.19999999999999</c:v>
                </c:pt>
                <c:pt idx="4092">
                  <c:v>133.19999999999999</c:v>
                </c:pt>
                <c:pt idx="4093">
                  <c:v>133.19999999999999</c:v>
                </c:pt>
                <c:pt idx="4094">
                  <c:v>133.19999999999999</c:v>
                </c:pt>
                <c:pt idx="4095">
                  <c:v>133.30000000000001</c:v>
                </c:pt>
                <c:pt idx="4096">
                  <c:v>133.30000000000001</c:v>
                </c:pt>
                <c:pt idx="4097">
                  <c:v>133.30000000000001</c:v>
                </c:pt>
                <c:pt idx="4098">
                  <c:v>133.4</c:v>
                </c:pt>
                <c:pt idx="4099">
                  <c:v>133.4</c:v>
                </c:pt>
                <c:pt idx="4100">
                  <c:v>133.4</c:v>
                </c:pt>
                <c:pt idx="4101">
                  <c:v>133.4</c:v>
                </c:pt>
                <c:pt idx="4102">
                  <c:v>133.5</c:v>
                </c:pt>
                <c:pt idx="4103">
                  <c:v>133.5</c:v>
                </c:pt>
                <c:pt idx="4104">
                  <c:v>133.5</c:v>
                </c:pt>
                <c:pt idx="4105">
                  <c:v>133.5</c:v>
                </c:pt>
                <c:pt idx="4106">
                  <c:v>133.6</c:v>
                </c:pt>
                <c:pt idx="4107">
                  <c:v>133.6</c:v>
                </c:pt>
                <c:pt idx="4108">
                  <c:v>133.6</c:v>
                </c:pt>
                <c:pt idx="4109">
                  <c:v>133.6</c:v>
                </c:pt>
                <c:pt idx="4110">
                  <c:v>133.69999999999999</c:v>
                </c:pt>
                <c:pt idx="4111">
                  <c:v>133.69999999999999</c:v>
                </c:pt>
                <c:pt idx="4112">
                  <c:v>133.69999999999999</c:v>
                </c:pt>
                <c:pt idx="4113">
                  <c:v>133.69999999999999</c:v>
                </c:pt>
                <c:pt idx="4114">
                  <c:v>133.80000000000001</c:v>
                </c:pt>
                <c:pt idx="4115">
                  <c:v>133.80000000000001</c:v>
                </c:pt>
                <c:pt idx="4116">
                  <c:v>133.80000000000001</c:v>
                </c:pt>
                <c:pt idx="4117">
                  <c:v>133.80000000000001</c:v>
                </c:pt>
                <c:pt idx="4118">
                  <c:v>133.9</c:v>
                </c:pt>
                <c:pt idx="4119">
                  <c:v>133.9</c:v>
                </c:pt>
                <c:pt idx="4120">
                  <c:v>133.9</c:v>
                </c:pt>
                <c:pt idx="4121">
                  <c:v>133.9</c:v>
                </c:pt>
                <c:pt idx="4122">
                  <c:v>134</c:v>
                </c:pt>
                <c:pt idx="4123">
                  <c:v>134</c:v>
                </c:pt>
                <c:pt idx="4124">
                  <c:v>134</c:v>
                </c:pt>
                <c:pt idx="4125">
                  <c:v>134</c:v>
                </c:pt>
                <c:pt idx="4126">
                  <c:v>134.1</c:v>
                </c:pt>
                <c:pt idx="4127">
                  <c:v>134.1</c:v>
                </c:pt>
                <c:pt idx="4128">
                  <c:v>134.1</c:v>
                </c:pt>
                <c:pt idx="4129">
                  <c:v>134.1</c:v>
                </c:pt>
                <c:pt idx="4130">
                  <c:v>134.19999999999999</c:v>
                </c:pt>
                <c:pt idx="4131">
                  <c:v>134.19999999999999</c:v>
                </c:pt>
                <c:pt idx="4132">
                  <c:v>134.19999999999999</c:v>
                </c:pt>
                <c:pt idx="4133">
                  <c:v>134.19999999999999</c:v>
                </c:pt>
                <c:pt idx="4134">
                  <c:v>134.30000000000001</c:v>
                </c:pt>
                <c:pt idx="4135">
                  <c:v>134.30000000000001</c:v>
                </c:pt>
                <c:pt idx="4136">
                  <c:v>134.30000000000001</c:v>
                </c:pt>
                <c:pt idx="4137">
                  <c:v>134.30000000000001</c:v>
                </c:pt>
                <c:pt idx="4138">
                  <c:v>134.4</c:v>
                </c:pt>
                <c:pt idx="4139">
                  <c:v>134.4</c:v>
                </c:pt>
                <c:pt idx="4140">
                  <c:v>134.4</c:v>
                </c:pt>
                <c:pt idx="4141">
                  <c:v>134.4</c:v>
                </c:pt>
                <c:pt idx="4142">
                  <c:v>134.5</c:v>
                </c:pt>
                <c:pt idx="4143">
                  <c:v>134.5</c:v>
                </c:pt>
                <c:pt idx="4144">
                  <c:v>134.5</c:v>
                </c:pt>
                <c:pt idx="4145">
                  <c:v>134.5</c:v>
                </c:pt>
                <c:pt idx="4146">
                  <c:v>134.6</c:v>
                </c:pt>
                <c:pt idx="4147">
                  <c:v>134.6</c:v>
                </c:pt>
                <c:pt idx="4148">
                  <c:v>134.6</c:v>
                </c:pt>
                <c:pt idx="4149">
                  <c:v>134.6</c:v>
                </c:pt>
                <c:pt idx="4150">
                  <c:v>134.69999999999999</c:v>
                </c:pt>
                <c:pt idx="4151">
                  <c:v>134.69999999999999</c:v>
                </c:pt>
                <c:pt idx="4152">
                  <c:v>134.69999999999999</c:v>
                </c:pt>
                <c:pt idx="4153">
                  <c:v>134.69999999999999</c:v>
                </c:pt>
                <c:pt idx="4154">
                  <c:v>134.80000000000001</c:v>
                </c:pt>
                <c:pt idx="4155">
                  <c:v>134.80000000000001</c:v>
                </c:pt>
                <c:pt idx="4156">
                  <c:v>134.80000000000001</c:v>
                </c:pt>
                <c:pt idx="4157">
                  <c:v>134.80000000000001</c:v>
                </c:pt>
                <c:pt idx="4158">
                  <c:v>134.9</c:v>
                </c:pt>
                <c:pt idx="4159">
                  <c:v>134.9</c:v>
                </c:pt>
                <c:pt idx="4160">
                  <c:v>134.9</c:v>
                </c:pt>
                <c:pt idx="4161">
                  <c:v>134.9</c:v>
                </c:pt>
                <c:pt idx="4162">
                  <c:v>135</c:v>
                </c:pt>
                <c:pt idx="4163">
                  <c:v>135</c:v>
                </c:pt>
                <c:pt idx="4164">
                  <c:v>135</c:v>
                </c:pt>
                <c:pt idx="4165">
                  <c:v>135</c:v>
                </c:pt>
                <c:pt idx="4166">
                  <c:v>135.1</c:v>
                </c:pt>
                <c:pt idx="4167">
                  <c:v>135.1</c:v>
                </c:pt>
                <c:pt idx="4168">
                  <c:v>135.1</c:v>
                </c:pt>
                <c:pt idx="4169">
                  <c:v>135.1</c:v>
                </c:pt>
                <c:pt idx="4170">
                  <c:v>135.19999999999999</c:v>
                </c:pt>
                <c:pt idx="4171">
                  <c:v>135.19999999999999</c:v>
                </c:pt>
                <c:pt idx="4172">
                  <c:v>135.19999999999999</c:v>
                </c:pt>
                <c:pt idx="4173">
                  <c:v>135.19999999999999</c:v>
                </c:pt>
                <c:pt idx="4174">
                  <c:v>135.30000000000001</c:v>
                </c:pt>
                <c:pt idx="4175">
                  <c:v>135.30000000000001</c:v>
                </c:pt>
                <c:pt idx="4176">
                  <c:v>135.30000000000001</c:v>
                </c:pt>
                <c:pt idx="4177">
                  <c:v>135.30000000000001</c:v>
                </c:pt>
                <c:pt idx="4178">
                  <c:v>135.4</c:v>
                </c:pt>
                <c:pt idx="4179">
                  <c:v>135.4</c:v>
                </c:pt>
                <c:pt idx="4180">
                  <c:v>135.4</c:v>
                </c:pt>
                <c:pt idx="4181">
                  <c:v>135.4</c:v>
                </c:pt>
                <c:pt idx="4182">
                  <c:v>135.5</c:v>
                </c:pt>
                <c:pt idx="4183">
                  <c:v>135.5</c:v>
                </c:pt>
                <c:pt idx="4184">
                  <c:v>135.5</c:v>
                </c:pt>
                <c:pt idx="4185">
                  <c:v>135.5</c:v>
                </c:pt>
                <c:pt idx="4186">
                  <c:v>135.6</c:v>
                </c:pt>
                <c:pt idx="4187">
                  <c:v>135.6</c:v>
                </c:pt>
                <c:pt idx="4188">
                  <c:v>135.6</c:v>
                </c:pt>
                <c:pt idx="4189">
                  <c:v>135.6</c:v>
                </c:pt>
                <c:pt idx="4190">
                  <c:v>135.69999999999999</c:v>
                </c:pt>
                <c:pt idx="4191">
                  <c:v>135.69999999999999</c:v>
                </c:pt>
                <c:pt idx="4192">
                  <c:v>135.69999999999999</c:v>
                </c:pt>
                <c:pt idx="4193">
                  <c:v>135.69999999999999</c:v>
                </c:pt>
                <c:pt idx="4194">
                  <c:v>135.80000000000001</c:v>
                </c:pt>
                <c:pt idx="4195">
                  <c:v>135.80000000000001</c:v>
                </c:pt>
                <c:pt idx="4196">
                  <c:v>135.80000000000001</c:v>
                </c:pt>
                <c:pt idx="4197">
                  <c:v>135.9</c:v>
                </c:pt>
                <c:pt idx="4198">
                  <c:v>135.9</c:v>
                </c:pt>
                <c:pt idx="4199">
                  <c:v>135.9</c:v>
                </c:pt>
                <c:pt idx="4200">
                  <c:v>135.9</c:v>
                </c:pt>
                <c:pt idx="4201">
                  <c:v>136</c:v>
                </c:pt>
                <c:pt idx="4202">
                  <c:v>136</c:v>
                </c:pt>
                <c:pt idx="4203">
                  <c:v>136</c:v>
                </c:pt>
                <c:pt idx="4204">
                  <c:v>136</c:v>
                </c:pt>
                <c:pt idx="4205">
                  <c:v>136.1</c:v>
                </c:pt>
                <c:pt idx="4206">
                  <c:v>136.1</c:v>
                </c:pt>
                <c:pt idx="4207">
                  <c:v>136.1</c:v>
                </c:pt>
                <c:pt idx="4208">
                  <c:v>136.1</c:v>
                </c:pt>
                <c:pt idx="4209">
                  <c:v>136.19999999999999</c:v>
                </c:pt>
                <c:pt idx="4210">
                  <c:v>136.19999999999999</c:v>
                </c:pt>
                <c:pt idx="4211">
                  <c:v>136.19999999999999</c:v>
                </c:pt>
                <c:pt idx="4212">
                  <c:v>136.19999999999999</c:v>
                </c:pt>
                <c:pt idx="4213">
                  <c:v>136.30000000000001</c:v>
                </c:pt>
                <c:pt idx="4214">
                  <c:v>136.30000000000001</c:v>
                </c:pt>
                <c:pt idx="4215">
                  <c:v>136.30000000000001</c:v>
                </c:pt>
                <c:pt idx="4216">
                  <c:v>136.30000000000001</c:v>
                </c:pt>
                <c:pt idx="4217">
                  <c:v>136.4</c:v>
                </c:pt>
                <c:pt idx="4218">
                  <c:v>136.4</c:v>
                </c:pt>
                <c:pt idx="4219">
                  <c:v>136.4</c:v>
                </c:pt>
                <c:pt idx="4220">
                  <c:v>136.4</c:v>
                </c:pt>
                <c:pt idx="4221">
                  <c:v>136.5</c:v>
                </c:pt>
                <c:pt idx="4222">
                  <c:v>136.5</c:v>
                </c:pt>
                <c:pt idx="4223">
                  <c:v>136.5</c:v>
                </c:pt>
                <c:pt idx="4224">
                  <c:v>136.5</c:v>
                </c:pt>
                <c:pt idx="4225">
                  <c:v>136.6</c:v>
                </c:pt>
                <c:pt idx="4226">
                  <c:v>136.6</c:v>
                </c:pt>
                <c:pt idx="4227">
                  <c:v>136.6</c:v>
                </c:pt>
                <c:pt idx="4228">
                  <c:v>136.6</c:v>
                </c:pt>
                <c:pt idx="4229">
                  <c:v>136.69999999999999</c:v>
                </c:pt>
                <c:pt idx="4230">
                  <c:v>136.69999999999999</c:v>
                </c:pt>
                <c:pt idx="4231">
                  <c:v>136.69999999999999</c:v>
                </c:pt>
                <c:pt idx="4232">
                  <c:v>136.69999999999999</c:v>
                </c:pt>
                <c:pt idx="4233">
                  <c:v>136.80000000000001</c:v>
                </c:pt>
                <c:pt idx="4234">
                  <c:v>136.80000000000001</c:v>
                </c:pt>
                <c:pt idx="4235">
                  <c:v>136.80000000000001</c:v>
                </c:pt>
                <c:pt idx="4236">
                  <c:v>136.80000000000001</c:v>
                </c:pt>
                <c:pt idx="4237">
                  <c:v>136.80000000000001</c:v>
                </c:pt>
                <c:pt idx="4238">
                  <c:v>136.9</c:v>
                </c:pt>
                <c:pt idx="4239">
                  <c:v>136.9</c:v>
                </c:pt>
                <c:pt idx="4240">
                  <c:v>136.9</c:v>
                </c:pt>
                <c:pt idx="4241">
                  <c:v>136.9</c:v>
                </c:pt>
                <c:pt idx="4242">
                  <c:v>137</c:v>
                </c:pt>
                <c:pt idx="4243">
                  <c:v>137</c:v>
                </c:pt>
                <c:pt idx="4244">
                  <c:v>137</c:v>
                </c:pt>
                <c:pt idx="4245">
                  <c:v>137</c:v>
                </c:pt>
                <c:pt idx="4246">
                  <c:v>137.1</c:v>
                </c:pt>
                <c:pt idx="4247">
                  <c:v>137.1</c:v>
                </c:pt>
                <c:pt idx="4248">
                  <c:v>137.1</c:v>
                </c:pt>
                <c:pt idx="4249">
                  <c:v>137.1</c:v>
                </c:pt>
                <c:pt idx="4250">
                  <c:v>137.19999999999999</c:v>
                </c:pt>
                <c:pt idx="4251">
                  <c:v>137.19999999999999</c:v>
                </c:pt>
                <c:pt idx="4252">
                  <c:v>137.19999999999999</c:v>
                </c:pt>
                <c:pt idx="4253">
                  <c:v>137.19999999999999</c:v>
                </c:pt>
                <c:pt idx="4254">
                  <c:v>137.30000000000001</c:v>
                </c:pt>
                <c:pt idx="4255">
                  <c:v>137.30000000000001</c:v>
                </c:pt>
                <c:pt idx="4256">
                  <c:v>137.30000000000001</c:v>
                </c:pt>
                <c:pt idx="4257">
                  <c:v>137.4</c:v>
                </c:pt>
                <c:pt idx="4258">
                  <c:v>137.4</c:v>
                </c:pt>
                <c:pt idx="4259">
                  <c:v>137.4</c:v>
                </c:pt>
                <c:pt idx="4260">
                  <c:v>137.4</c:v>
                </c:pt>
                <c:pt idx="4261">
                  <c:v>137.5</c:v>
                </c:pt>
                <c:pt idx="4262">
                  <c:v>137.5</c:v>
                </c:pt>
                <c:pt idx="4263">
                  <c:v>137.5</c:v>
                </c:pt>
                <c:pt idx="4264">
                  <c:v>137.5</c:v>
                </c:pt>
                <c:pt idx="4265">
                  <c:v>137.6</c:v>
                </c:pt>
                <c:pt idx="4266">
                  <c:v>137.6</c:v>
                </c:pt>
                <c:pt idx="4267">
                  <c:v>137.6</c:v>
                </c:pt>
                <c:pt idx="4268">
                  <c:v>137.6</c:v>
                </c:pt>
                <c:pt idx="4269">
                  <c:v>137.69999999999999</c:v>
                </c:pt>
                <c:pt idx="4270">
                  <c:v>137.69999999999999</c:v>
                </c:pt>
                <c:pt idx="4271">
                  <c:v>137.69999999999999</c:v>
                </c:pt>
                <c:pt idx="4272">
                  <c:v>137.69999999999999</c:v>
                </c:pt>
                <c:pt idx="4273">
                  <c:v>137.80000000000001</c:v>
                </c:pt>
                <c:pt idx="4274">
                  <c:v>137.80000000000001</c:v>
                </c:pt>
                <c:pt idx="4275">
                  <c:v>137.80000000000001</c:v>
                </c:pt>
                <c:pt idx="4276">
                  <c:v>137.80000000000001</c:v>
                </c:pt>
                <c:pt idx="4277">
                  <c:v>137.9</c:v>
                </c:pt>
                <c:pt idx="4278">
                  <c:v>137.9</c:v>
                </c:pt>
                <c:pt idx="4279">
                  <c:v>137.9</c:v>
                </c:pt>
                <c:pt idx="4280">
                  <c:v>137.9</c:v>
                </c:pt>
                <c:pt idx="4281">
                  <c:v>138</c:v>
                </c:pt>
                <c:pt idx="4282">
                  <c:v>138</c:v>
                </c:pt>
                <c:pt idx="4283">
                  <c:v>138</c:v>
                </c:pt>
                <c:pt idx="4284">
                  <c:v>138</c:v>
                </c:pt>
                <c:pt idx="4285">
                  <c:v>138.1</c:v>
                </c:pt>
                <c:pt idx="4286">
                  <c:v>138.1</c:v>
                </c:pt>
                <c:pt idx="4287">
                  <c:v>138.1</c:v>
                </c:pt>
                <c:pt idx="4288">
                  <c:v>138.1</c:v>
                </c:pt>
                <c:pt idx="4289">
                  <c:v>138.19999999999999</c:v>
                </c:pt>
                <c:pt idx="4290">
                  <c:v>138.19999999999999</c:v>
                </c:pt>
                <c:pt idx="4291">
                  <c:v>138.19999999999999</c:v>
                </c:pt>
                <c:pt idx="4292">
                  <c:v>138.19999999999999</c:v>
                </c:pt>
                <c:pt idx="4293">
                  <c:v>138.30000000000001</c:v>
                </c:pt>
                <c:pt idx="4294">
                  <c:v>138.30000000000001</c:v>
                </c:pt>
                <c:pt idx="4295">
                  <c:v>138.30000000000001</c:v>
                </c:pt>
                <c:pt idx="4296">
                  <c:v>138.30000000000001</c:v>
                </c:pt>
                <c:pt idx="4297">
                  <c:v>138.4</c:v>
                </c:pt>
                <c:pt idx="4298">
                  <c:v>138.4</c:v>
                </c:pt>
                <c:pt idx="4299">
                  <c:v>138.4</c:v>
                </c:pt>
                <c:pt idx="4300">
                  <c:v>138.5</c:v>
                </c:pt>
                <c:pt idx="4301">
                  <c:v>138.5</c:v>
                </c:pt>
                <c:pt idx="4302">
                  <c:v>138.5</c:v>
                </c:pt>
                <c:pt idx="4303">
                  <c:v>138.5</c:v>
                </c:pt>
                <c:pt idx="4304">
                  <c:v>138.6</c:v>
                </c:pt>
                <c:pt idx="4305">
                  <c:v>138.6</c:v>
                </c:pt>
                <c:pt idx="4306">
                  <c:v>138.6</c:v>
                </c:pt>
                <c:pt idx="4307">
                  <c:v>138.6</c:v>
                </c:pt>
                <c:pt idx="4308">
                  <c:v>138.69999999999999</c:v>
                </c:pt>
                <c:pt idx="4309">
                  <c:v>138.69999999999999</c:v>
                </c:pt>
                <c:pt idx="4310">
                  <c:v>138.69999999999999</c:v>
                </c:pt>
                <c:pt idx="4311">
                  <c:v>138.69999999999999</c:v>
                </c:pt>
                <c:pt idx="4312">
                  <c:v>138.80000000000001</c:v>
                </c:pt>
                <c:pt idx="4313">
                  <c:v>138.80000000000001</c:v>
                </c:pt>
                <c:pt idx="4314">
                  <c:v>138.80000000000001</c:v>
                </c:pt>
                <c:pt idx="4315">
                  <c:v>138.80000000000001</c:v>
                </c:pt>
                <c:pt idx="4316">
                  <c:v>138.9</c:v>
                </c:pt>
                <c:pt idx="4317">
                  <c:v>138.9</c:v>
                </c:pt>
                <c:pt idx="4318">
                  <c:v>138.9</c:v>
                </c:pt>
                <c:pt idx="4319">
                  <c:v>138.9</c:v>
                </c:pt>
                <c:pt idx="4320">
                  <c:v>139</c:v>
                </c:pt>
                <c:pt idx="4321">
                  <c:v>139</c:v>
                </c:pt>
                <c:pt idx="4322">
                  <c:v>139</c:v>
                </c:pt>
                <c:pt idx="4323">
                  <c:v>139</c:v>
                </c:pt>
                <c:pt idx="4324">
                  <c:v>139.1</c:v>
                </c:pt>
                <c:pt idx="4325">
                  <c:v>139.1</c:v>
                </c:pt>
                <c:pt idx="4326">
                  <c:v>139.1</c:v>
                </c:pt>
                <c:pt idx="4327">
                  <c:v>139.1</c:v>
                </c:pt>
                <c:pt idx="4328">
                  <c:v>139.19999999999999</c:v>
                </c:pt>
                <c:pt idx="4329">
                  <c:v>139.19999999999999</c:v>
                </c:pt>
                <c:pt idx="4330">
                  <c:v>139.19999999999999</c:v>
                </c:pt>
                <c:pt idx="4331">
                  <c:v>139.19999999999999</c:v>
                </c:pt>
                <c:pt idx="4332">
                  <c:v>139.30000000000001</c:v>
                </c:pt>
                <c:pt idx="4333">
                  <c:v>139.30000000000001</c:v>
                </c:pt>
                <c:pt idx="4334">
                  <c:v>139.30000000000001</c:v>
                </c:pt>
                <c:pt idx="4335">
                  <c:v>139.4</c:v>
                </c:pt>
                <c:pt idx="4336">
                  <c:v>139.4</c:v>
                </c:pt>
                <c:pt idx="4337">
                  <c:v>139.4</c:v>
                </c:pt>
                <c:pt idx="4338">
                  <c:v>139.4</c:v>
                </c:pt>
                <c:pt idx="4339">
                  <c:v>139.5</c:v>
                </c:pt>
                <c:pt idx="4340">
                  <c:v>139.5</c:v>
                </c:pt>
                <c:pt idx="4341">
                  <c:v>139.5</c:v>
                </c:pt>
                <c:pt idx="4342">
                  <c:v>139.5</c:v>
                </c:pt>
                <c:pt idx="4343">
                  <c:v>139.6</c:v>
                </c:pt>
                <c:pt idx="4344">
                  <c:v>139.6</c:v>
                </c:pt>
                <c:pt idx="4345">
                  <c:v>139.6</c:v>
                </c:pt>
                <c:pt idx="4346">
                  <c:v>139.6</c:v>
                </c:pt>
                <c:pt idx="4347">
                  <c:v>139.69999999999999</c:v>
                </c:pt>
                <c:pt idx="4348">
                  <c:v>139.69999999999999</c:v>
                </c:pt>
                <c:pt idx="4349">
                  <c:v>139.69999999999999</c:v>
                </c:pt>
                <c:pt idx="4350">
                  <c:v>139.69999999999999</c:v>
                </c:pt>
                <c:pt idx="4351">
                  <c:v>139.80000000000001</c:v>
                </c:pt>
                <c:pt idx="4352">
                  <c:v>139.80000000000001</c:v>
                </c:pt>
                <c:pt idx="4353">
                  <c:v>139.80000000000001</c:v>
                </c:pt>
                <c:pt idx="4354">
                  <c:v>139.80000000000001</c:v>
                </c:pt>
                <c:pt idx="4355">
                  <c:v>139.9</c:v>
                </c:pt>
                <c:pt idx="4356">
                  <c:v>139.9</c:v>
                </c:pt>
                <c:pt idx="4357">
                  <c:v>139.9</c:v>
                </c:pt>
                <c:pt idx="4358">
                  <c:v>140</c:v>
                </c:pt>
                <c:pt idx="4359">
                  <c:v>140</c:v>
                </c:pt>
                <c:pt idx="4360">
                  <c:v>140</c:v>
                </c:pt>
                <c:pt idx="4361">
                  <c:v>140</c:v>
                </c:pt>
                <c:pt idx="4362">
                  <c:v>140.1</c:v>
                </c:pt>
                <c:pt idx="4363">
                  <c:v>140.1</c:v>
                </c:pt>
                <c:pt idx="4364">
                  <c:v>140.1</c:v>
                </c:pt>
                <c:pt idx="4365">
                  <c:v>140.1</c:v>
                </c:pt>
                <c:pt idx="4366">
                  <c:v>140.19999999999999</c:v>
                </c:pt>
                <c:pt idx="4367">
                  <c:v>140.19999999999999</c:v>
                </c:pt>
                <c:pt idx="4368">
                  <c:v>140.19999999999999</c:v>
                </c:pt>
                <c:pt idx="4369">
                  <c:v>140.19999999999999</c:v>
                </c:pt>
                <c:pt idx="4370">
                  <c:v>140.30000000000001</c:v>
                </c:pt>
                <c:pt idx="4371">
                  <c:v>140.30000000000001</c:v>
                </c:pt>
                <c:pt idx="4372">
                  <c:v>140.30000000000001</c:v>
                </c:pt>
                <c:pt idx="4373">
                  <c:v>140.30000000000001</c:v>
                </c:pt>
                <c:pt idx="4374">
                  <c:v>140.4</c:v>
                </c:pt>
                <c:pt idx="4375">
                  <c:v>140.4</c:v>
                </c:pt>
                <c:pt idx="4376">
                  <c:v>140.4</c:v>
                </c:pt>
                <c:pt idx="4377">
                  <c:v>140.4</c:v>
                </c:pt>
                <c:pt idx="4378">
                  <c:v>140.4</c:v>
                </c:pt>
                <c:pt idx="4379">
                  <c:v>140.5</c:v>
                </c:pt>
                <c:pt idx="4380">
                  <c:v>140.5</c:v>
                </c:pt>
                <c:pt idx="4381">
                  <c:v>140.5</c:v>
                </c:pt>
                <c:pt idx="4382">
                  <c:v>140.6</c:v>
                </c:pt>
                <c:pt idx="4383">
                  <c:v>140.6</c:v>
                </c:pt>
                <c:pt idx="4384">
                  <c:v>140.6</c:v>
                </c:pt>
                <c:pt idx="4385">
                  <c:v>140.6</c:v>
                </c:pt>
                <c:pt idx="4386">
                  <c:v>140.69999999999999</c:v>
                </c:pt>
                <c:pt idx="4387">
                  <c:v>140.69999999999999</c:v>
                </c:pt>
                <c:pt idx="4388">
                  <c:v>140.69999999999999</c:v>
                </c:pt>
                <c:pt idx="4389">
                  <c:v>140.69999999999999</c:v>
                </c:pt>
                <c:pt idx="4390">
                  <c:v>140.80000000000001</c:v>
                </c:pt>
                <c:pt idx="4391">
                  <c:v>140.80000000000001</c:v>
                </c:pt>
                <c:pt idx="4392">
                  <c:v>140.80000000000001</c:v>
                </c:pt>
                <c:pt idx="4393">
                  <c:v>140.80000000000001</c:v>
                </c:pt>
                <c:pt idx="4394">
                  <c:v>140.9</c:v>
                </c:pt>
                <c:pt idx="4395">
                  <c:v>140.9</c:v>
                </c:pt>
                <c:pt idx="4396">
                  <c:v>140.9</c:v>
                </c:pt>
                <c:pt idx="4397">
                  <c:v>140.9</c:v>
                </c:pt>
                <c:pt idx="4398">
                  <c:v>141</c:v>
                </c:pt>
                <c:pt idx="4399">
                  <c:v>141</c:v>
                </c:pt>
                <c:pt idx="4400">
                  <c:v>141</c:v>
                </c:pt>
                <c:pt idx="4401">
                  <c:v>141</c:v>
                </c:pt>
                <c:pt idx="4402">
                  <c:v>141.1</c:v>
                </c:pt>
                <c:pt idx="4403">
                  <c:v>141.1</c:v>
                </c:pt>
                <c:pt idx="4404">
                  <c:v>141.1</c:v>
                </c:pt>
                <c:pt idx="4405">
                  <c:v>141.19999999999999</c:v>
                </c:pt>
                <c:pt idx="4406">
                  <c:v>141.19999999999999</c:v>
                </c:pt>
                <c:pt idx="4407">
                  <c:v>141.19999999999999</c:v>
                </c:pt>
                <c:pt idx="4408">
                  <c:v>141.19999999999999</c:v>
                </c:pt>
                <c:pt idx="4409">
                  <c:v>141.30000000000001</c:v>
                </c:pt>
                <c:pt idx="4410">
                  <c:v>141.30000000000001</c:v>
                </c:pt>
                <c:pt idx="4411">
                  <c:v>141.30000000000001</c:v>
                </c:pt>
                <c:pt idx="4412">
                  <c:v>141.30000000000001</c:v>
                </c:pt>
                <c:pt idx="4413">
                  <c:v>141.4</c:v>
                </c:pt>
                <c:pt idx="4414">
                  <c:v>141.4</c:v>
                </c:pt>
                <c:pt idx="4415">
                  <c:v>141.4</c:v>
                </c:pt>
                <c:pt idx="4416">
                  <c:v>141.4</c:v>
                </c:pt>
                <c:pt idx="4417">
                  <c:v>141.5</c:v>
                </c:pt>
                <c:pt idx="4418">
                  <c:v>141.5</c:v>
                </c:pt>
                <c:pt idx="4419">
                  <c:v>141.5</c:v>
                </c:pt>
                <c:pt idx="4420">
                  <c:v>141.6</c:v>
                </c:pt>
                <c:pt idx="4421">
                  <c:v>141.6</c:v>
                </c:pt>
                <c:pt idx="4422">
                  <c:v>141.6</c:v>
                </c:pt>
                <c:pt idx="4423">
                  <c:v>141.6</c:v>
                </c:pt>
                <c:pt idx="4424">
                  <c:v>141.69999999999999</c:v>
                </c:pt>
                <c:pt idx="4425">
                  <c:v>141.69999999999999</c:v>
                </c:pt>
                <c:pt idx="4426">
                  <c:v>141.69999999999999</c:v>
                </c:pt>
                <c:pt idx="4427">
                  <c:v>141.80000000000001</c:v>
                </c:pt>
                <c:pt idx="4428">
                  <c:v>141.80000000000001</c:v>
                </c:pt>
                <c:pt idx="4429">
                  <c:v>141.80000000000001</c:v>
                </c:pt>
                <c:pt idx="4430">
                  <c:v>141.80000000000001</c:v>
                </c:pt>
                <c:pt idx="4431">
                  <c:v>141.9</c:v>
                </c:pt>
                <c:pt idx="4432">
                  <c:v>141.9</c:v>
                </c:pt>
                <c:pt idx="4433">
                  <c:v>141.9</c:v>
                </c:pt>
                <c:pt idx="4434">
                  <c:v>142</c:v>
                </c:pt>
                <c:pt idx="4435">
                  <c:v>142</c:v>
                </c:pt>
                <c:pt idx="4436">
                  <c:v>142</c:v>
                </c:pt>
                <c:pt idx="4437">
                  <c:v>142</c:v>
                </c:pt>
                <c:pt idx="4438">
                  <c:v>142.1</c:v>
                </c:pt>
                <c:pt idx="4439">
                  <c:v>142.1</c:v>
                </c:pt>
                <c:pt idx="4440">
                  <c:v>142.1</c:v>
                </c:pt>
                <c:pt idx="4441">
                  <c:v>142.1</c:v>
                </c:pt>
                <c:pt idx="4442">
                  <c:v>142.19999999999999</c:v>
                </c:pt>
                <c:pt idx="4443">
                  <c:v>142.19999999999999</c:v>
                </c:pt>
                <c:pt idx="4444">
                  <c:v>142.19999999999999</c:v>
                </c:pt>
                <c:pt idx="4445">
                  <c:v>142.30000000000001</c:v>
                </c:pt>
                <c:pt idx="4446">
                  <c:v>142.30000000000001</c:v>
                </c:pt>
                <c:pt idx="4447">
                  <c:v>142.30000000000001</c:v>
                </c:pt>
                <c:pt idx="4448">
                  <c:v>142.30000000000001</c:v>
                </c:pt>
                <c:pt idx="4449">
                  <c:v>142.4</c:v>
                </c:pt>
                <c:pt idx="4450">
                  <c:v>142.4</c:v>
                </c:pt>
                <c:pt idx="4451">
                  <c:v>142.4</c:v>
                </c:pt>
                <c:pt idx="4452">
                  <c:v>142.5</c:v>
                </c:pt>
                <c:pt idx="4453">
                  <c:v>142.5</c:v>
                </c:pt>
                <c:pt idx="4454">
                  <c:v>142.5</c:v>
                </c:pt>
                <c:pt idx="4455">
                  <c:v>142.5</c:v>
                </c:pt>
                <c:pt idx="4456">
                  <c:v>142.6</c:v>
                </c:pt>
                <c:pt idx="4457">
                  <c:v>142.6</c:v>
                </c:pt>
                <c:pt idx="4458">
                  <c:v>142.6</c:v>
                </c:pt>
                <c:pt idx="4459">
                  <c:v>142.69999999999999</c:v>
                </c:pt>
                <c:pt idx="4460">
                  <c:v>142.69999999999999</c:v>
                </c:pt>
                <c:pt idx="4461">
                  <c:v>142.69999999999999</c:v>
                </c:pt>
                <c:pt idx="4462">
                  <c:v>142.69999999999999</c:v>
                </c:pt>
                <c:pt idx="4463">
                  <c:v>142.80000000000001</c:v>
                </c:pt>
                <c:pt idx="4464">
                  <c:v>142.80000000000001</c:v>
                </c:pt>
                <c:pt idx="4465">
                  <c:v>142.80000000000001</c:v>
                </c:pt>
                <c:pt idx="4466">
                  <c:v>142.80000000000001</c:v>
                </c:pt>
                <c:pt idx="4467">
                  <c:v>142.9</c:v>
                </c:pt>
                <c:pt idx="4468">
                  <c:v>142.9</c:v>
                </c:pt>
                <c:pt idx="4469">
                  <c:v>142.9</c:v>
                </c:pt>
                <c:pt idx="4470">
                  <c:v>143</c:v>
                </c:pt>
                <c:pt idx="4471">
                  <c:v>143</c:v>
                </c:pt>
                <c:pt idx="4472">
                  <c:v>143</c:v>
                </c:pt>
                <c:pt idx="4473">
                  <c:v>143</c:v>
                </c:pt>
                <c:pt idx="4474">
                  <c:v>143.1</c:v>
                </c:pt>
                <c:pt idx="4475">
                  <c:v>143.1</c:v>
                </c:pt>
                <c:pt idx="4476">
                  <c:v>143.1</c:v>
                </c:pt>
                <c:pt idx="4477">
                  <c:v>143.19999999999999</c:v>
                </c:pt>
                <c:pt idx="4478">
                  <c:v>143.19999999999999</c:v>
                </c:pt>
                <c:pt idx="4479">
                  <c:v>143.19999999999999</c:v>
                </c:pt>
                <c:pt idx="4480">
                  <c:v>143.19999999999999</c:v>
                </c:pt>
                <c:pt idx="4481">
                  <c:v>143.30000000000001</c:v>
                </c:pt>
                <c:pt idx="4482">
                  <c:v>143.30000000000001</c:v>
                </c:pt>
                <c:pt idx="4483">
                  <c:v>143.30000000000001</c:v>
                </c:pt>
                <c:pt idx="4484">
                  <c:v>143.30000000000001</c:v>
                </c:pt>
                <c:pt idx="4485">
                  <c:v>143.4</c:v>
                </c:pt>
                <c:pt idx="4486">
                  <c:v>143.4</c:v>
                </c:pt>
                <c:pt idx="4487">
                  <c:v>143.4</c:v>
                </c:pt>
                <c:pt idx="4488">
                  <c:v>143.5</c:v>
                </c:pt>
                <c:pt idx="4489">
                  <c:v>143.5</c:v>
                </c:pt>
                <c:pt idx="4490">
                  <c:v>143.5</c:v>
                </c:pt>
                <c:pt idx="4491">
                  <c:v>143.5</c:v>
                </c:pt>
                <c:pt idx="4492">
                  <c:v>143.6</c:v>
                </c:pt>
                <c:pt idx="4493">
                  <c:v>143.6</c:v>
                </c:pt>
                <c:pt idx="4494">
                  <c:v>143.6</c:v>
                </c:pt>
                <c:pt idx="4495">
                  <c:v>143.69999999999999</c:v>
                </c:pt>
                <c:pt idx="4496">
                  <c:v>143.69999999999999</c:v>
                </c:pt>
                <c:pt idx="4497">
                  <c:v>143.69999999999999</c:v>
                </c:pt>
                <c:pt idx="4498">
                  <c:v>143.69999999999999</c:v>
                </c:pt>
                <c:pt idx="4499">
                  <c:v>143.80000000000001</c:v>
                </c:pt>
                <c:pt idx="4500">
                  <c:v>143.80000000000001</c:v>
                </c:pt>
                <c:pt idx="4501">
                  <c:v>143.80000000000001</c:v>
                </c:pt>
                <c:pt idx="4502">
                  <c:v>143.80000000000001</c:v>
                </c:pt>
                <c:pt idx="4503">
                  <c:v>143.9</c:v>
                </c:pt>
                <c:pt idx="4504">
                  <c:v>143.9</c:v>
                </c:pt>
                <c:pt idx="4505">
                  <c:v>143.9</c:v>
                </c:pt>
                <c:pt idx="4506">
                  <c:v>144</c:v>
                </c:pt>
                <c:pt idx="4507">
                  <c:v>144</c:v>
                </c:pt>
                <c:pt idx="4508">
                  <c:v>144</c:v>
                </c:pt>
                <c:pt idx="4509">
                  <c:v>144</c:v>
                </c:pt>
                <c:pt idx="4510">
                  <c:v>144.1</c:v>
                </c:pt>
                <c:pt idx="4511">
                  <c:v>144.1</c:v>
                </c:pt>
                <c:pt idx="4512">
                  <c:v>144.1</c:v>
                </c:pt>
                <c:pt idx="4513">
                  <c:v>144.1</c:v>
                </c:pt>
                <c:pt idx="4514">
                  <c:v>144.19999999999999</c:v>
                </c:pt>
                <c:pt idx="4515">
                  <c:v>144.19999999999999</c:v>
                </c:pt>
                <c:pt idx="4516">
                  <c:v>144.19999999999999</c:v>
                </c:pt>
                <c:pt idx="4517">
                  <c:v>144.30000000000001</c:v>
                </c:pt>
                <c:pt idx="4518">
                  <c:v>144.30000000000001</c:v>
                </c:pt>
                <c:pt idx="4519">
                  <c:v>144.30000000000001</c:v>
                </c:pt>
                <c:pt idx="4520">
                  <c:v>144.30000000000001</c:v>
                </c:pt>
                <c:pt idx="4521">
                  <c:v>144.30000000000001</c:v>
                </c:pt>
                <c:pt idx="4522">
                  <c:v>144.4</c:v>
                </c:pt>
                <c:pt idx="4523">
                  <c:v>144.4</c:v>
                </c:pt>
                <c:pt idx="4524">
                  <c:v>144.4</c:v>
                </c:pt>
                <c:pt idx="4525">
                  <c:v>144.4</c:v>
                </c:pt>
                <c:pt idx="4526">
                  <c:v>144.5</c:v>
                </c:pt>
                <c:pt idx="4527">
                  <c:v>144.5</c:v>
                </c:pt>
                <c:pt idx="4528">
                  <c:v>144.5</c:v>
                </c:pt>
                <c:pt idx="4529">
                  <c:v>144.5</c:v>
                </c:pt>
                <c:pt idx="4530">
                  <c:v>144.6</c:v>
                </c:pt>
                <c:pt idx="4531">
                  <c:v>144.6</c:v>
                </c:pt>
                <c:pt idx="4532">
                  <c:v>144.6</c:v>
                </c:pt>
                <c:pt idx="4533">
                  <c:v>144.6</c:v>
                </c:pt>
                <c:pt idx="4534">
                  <c:v>144.69999999999999</c:v>
                </c:pt>
                <c:pt idx="4535">
                  <c:v>144.69999999999999</c:v>
                </c:pt>
                <c:pt idx="4536">
                  <c:v>144.69999999999999</c:v>
                </c:pt>
                <c:pt idx="4537">
                  <c:v>144.69999999999999</c:v>
                </c:pt>
                <c:pt idx="4538">
                  <c:v>144.69999999999999</c:v>
                </c:pt>
                <c:pt idx="4539">
                  <c:v>144.80000000000001</c:v>
                </c:pt>
                <c:pt idx="4540">
                  <c:v>144.80000000000001</c:v>
                </c:pt>
                <c:pt idx="4541">
                  <c:v>144.80000000000001</c:v>
                </c:pt>
                <c:pt idx="4542">
                  <c:v>144.80000000000001</c:v>
                </c:pt>
                <c:pt idx="4543">
                  <c:v>144.9</c:v>
                </c:pt>
                <c:pt idx="4544">
                  <c:v>144.9</c:v>
                </c:pt>
                <c:pt idx="4545">
                  <c:v>144.9</c:v>
                </c:pt>
                <c:pt idx="4546">
                  <c:v>144.9</c:v>
                </c:pt>
                <c:pt idx="4547">
                  <c:v>145</c:v>
                </c:pt>
                <c:pt idx="4548">
                  <c:v>145</c:v>
                </c:pt>
                <c:pt idx="4549">
                  <c:v>145</c:v>
                </c:pt>
                <c:pt idx="4550">
                  <c:v>145</c:v>
                </c:pt>
                <c:pt idx="4551">
                  <c:v>145.1</c:v>
                </c:pt>
                <c:pt idx="4552">
                  <c:v>145.1</c:v>
                </c:pt>
                <c:pt idx="4553">
                  <c:v>145.1</c:v>
                </c:pt>
                <c:pt idx="4554">
                  <c:v>145.1</c:v>
                </c:pt>
                <c:pt idx="4555">
                  <c:v>145.1</c:v>
                </c:pt>
                <c:pt idx="4556">
                  <c:v>145.19999999999999</c:v>
                </c:pt>
                <c:pt idx="4557">
                  <c:v>145.19999999999999</c:v>
                </c:pt>
                <c:pt idx="4558">
                  <c:v>145.19999999999999</c:v>
                </c:pt>
                <c:pt idx="4559">
                  <c:v>145.19999999999999</c:v>
                </c:pt>
                <c:pt idx="4560">
                  <c:v>145.30000000000001</c:v>
                </c:pt>
                <c:pt idx="4561">
                  <c:v>145.30000000000001</c:v>
                </c:pt>
                <c:pt idx="4562">
                  <c:v>145.30000000000001</c:v>
                </c:pt>
                <c:pt idx="4563">
                  <c:v>145.30000000000001</c:v>
                </c:pt>
                <c:pt idx="4564">
                  <c:v>145.30000000000001</c:v>
                </c:pt>
                <c:pt idx="4565">
                  <c:v>145.30000000000001</c:v>
                </c:pt>
                <c:pt idx="4566">
                  <c:v>145.30000000000001</c:v>
                </c:pt>
                <c:pt idx="4567">
                  <c:v>145.30000000000001</c:v>
                </c:pt>
                <c:pt idx="4568">
                  <c:v>145.30000000000001</c:v>
                </c:pt>
                <c:pt idx="4569">
                  <c:v>145.30000000000001</c:v>
                </c:pt>
                <c:pt idx="4570">
                  <c:v>145.30000000000001</c:v>
                </c:pt>
                <c:pt idx="4571">
                  <c:v>145.30000000000001</c:v>
                </c:pt>
                <c:pt idx="4572">
                  <c:v>145.30000000000001</c:v>
                </c:pt>
                <c:pt idx="4573">
                  <c:v>145.30000000000001</c:v>
                </c:pt>
                <c:pt idx="4574">
                  <c:v>145.30000000000001</c:v>
                </c:pt>
                <c:pt idx="4575">
                  <c:v>145.30000000000001</c:v>
                </c:pt>
                <c:pt idx="4576">
                  <c:v>145.30000000000001</c:v>
                </c:pt>
                <c:pt idx="4577">
                  <c:v>145.30000000000001</c:v>
                </c:pt>
                <c:pt idx="4578">
                  <c:v>145.30000000000001</c:v>
                </c:pt>
                <c:pt idx="4579">
                  <c:v>145.30000000000001</c:v>
                </c:pt>
                <c:pt idx="4580">
                  <c:v>145.30000000000001</c:v>
                </c:pt>
                <c:pt idx="4581">
                  <c:v>145.30000000000001</c:v>
                </c:pt>
                <c:pt idx="4582">
                  <c:v>145.30000000000001</c:v>
                </c:pt>
                <c:pt idx="4583">
                  <c:v>145.30000000000001</c:v>
                </c:pt>
                <c:pt idx="4584">
                  <c:v>145.30000000000001</c:v>
                </c:pt>
                <c:pt idx="4585">
                  <c:v>145.30000000000001</c:v>
                </c:pt>
                <c:pt idx="4586">
                  <c:v>145.30000000000001</c:v>
                </c:pt>
                <c:pt idx="4587">
                  <c:v>145.30000000000001</c:v>
                </c:pt>
                <c:pt idx="4588">
                  <c:v>145.30000000000001</c:v>
                </c:pt>
                <c:pt idx="4589">
                  <c:v>145.19999999999999</c:v>
                </c:pt>
                <c:pt idx="4590">
                  <c:v>145.30000000000001</c:v>
                </c:pt>
                <c:pt idx="4591">
                  <c:v>145.30000000000001</c:v>
                </c:pt>
                <c:pt idx="4592">
                  <c:v>145.30000000000001</c:v>
                </c:pt>
                <c:pt idx="4593">
                  <c:v>145.30000000000001</c:v>
                </c:pt>
                <c:pt idx="4594">
                  <c:v>145.30000000000001</c:v>
                </c:pt>
                <c:pt idx="4595">
                  <c:v>145.19999999999999</c:v>
                </c:pt>
                <c:pt idx="4596">
                  <c:v>145.19999999999999</c:v>
                </c:pt>
                <c:pt idx="4597">
                  <c:v>145.19999999999999</c:v>
                </c:pt>
                <c:pt idx="4598">
                  <c:v>145.19999999999999</c:v>
                </c:pt>
                <c:pt idx="4599">
                  <c:v>145.19999999999999</c:v>
                </c:pt>
                <c:pt idx="4600">
                  <c:v>145.19999999999999</c:v>
                </c:pt>
                <c:pt idx="4601">
                  <c:v>145.19999999999999</c:v>
                </c:pt>
                <c:pt idx="4602">
                  <c:v>145.19999999999999</c:v>
                </c:pt>
                <c:pt idx="4603">
                  <c:v>145.19999999999999</c:v>
                </c:pt>
                <c:pt idx="4604">
                  <c:v>145.19999999999999</c:v>
                </c:pt>
                <c:pt idx="4605">
                  <c:v>145.19999999999999</c:v>
                </c:pt>
                <c:pt idx="4606">
                  <c:v>145.19999999999999</c:v>
                </c:pt>
                <c:pt idx="4607">
                  <c:v>145.19999999999999</c:v>
                </c:pt>
                <c:pt idx="4608">
                  <c:v>145.19999999999999</c:v>
                </c:pt>
                <c:pt idx="4609">
                  <c:v>145.19999999999999</c:v>
                </c:pt>
                <c:pt idx="4610">
                  <c:v>145.19999999999999</c:v>
                </c:pt>
                <c:pt idx="4611">
                  <c:v>145.19999999999999</c:v>
                </c:pt>
                <c:pt idx="4612">
                  <c:v>145.19999999999999</c:v>
                </c:pt>
                <c:pt idx="4613">
                  <c:v>145.19999999999999</c:v>
                </c:pt>
                <c:pt idx="4614">
                  <c:v>145.19999999999999</c:v>
                </c:pt>
                <c:pt idx="4615">
                  <c:v>145.19999999999999</c:v>
                </c:pt>
                <c:pt idx="4616">
                  <c:v>145.19999999999999</c:v>
                </c:pt>
                <c:pt idx="4617">
                  <c:v>145.1</c:v>
                </c:pt>
                <c:pt idx="4618">
                  <c:v>145</c:v>
                </c:pt>
                <c:pt idx="4619">
                  <c:v>144.9</c:v>
                </c:pt>
                <c:pt idx="4620">
                  <c:v>144.80000000000001</c:v>
                </c:pt>
                <c:pt idx="4621">
                  <c:v>144.69999999999999</c:v>
                </c:pt>
                <c:pt idx="4622">
                  <c:v>144.6</c:v>
                </c:pt>
                <c:pt idx="4623">
                  <c:v>144.5</c:v>
                </c:pt>
                <c:pt idx="4624">
                  <c:v>144.30000000000001</c:v>
                </c:pt>
                <c:pt idx="4625">
                  <c:v>144.19999999999999</c:v>
                </c:pt>
                <c:pt idx="4626">
                  <c:v>144.1</c:v>
                </c:pt>
                <c:pt idx="4627">
                  <c:v>144</c:v>
                </c:pt>
                <c:pt idx="4628">
                  <c:v>143.9</c:v>
                </c:pt>
                <c:pt idx="4629">
                  <c:v>143.9</c:v>
                </c:pt>
                <c:pt idx="4630">
                  <c:v>143.80000000000001</c:v>
                </c:pt>
                <c:pt idx="4631">
                  <c:v>143.69999999999999</c:v>
                </c:pt>
                <c:pt idx="4632">
                  <c:v>143.6</c:v>
                </c:pt>
                <c:pt idx="4633">
                  <c:v>143.5</c:v>
                </c:pt>
                <c:pt idx="4634">
                  <c:v>143.4</c:v>
                </c:pt>
                <c:pt idx="4635">
                  <c:v>143.30000000000001</c:v>
                </c:pt>
                <c:pt idx="4636">
                  <c:v>143.19999999999999</c:v>
                </c:pt>
                <c:pt idx="4637">
                  <c:v>143.1</c:v>
                </c:pt>
                <c:pt idx="4638">
                  <c:v>143</c:v>
                </c:pt>
                <c:pt idx="4639">
                  <c:v>143</c:v>
                </c:pt>
                <c:pt idx="4640">
                  <c:v>142.80000000000001</c:v>
                </c:pt>
                <c:pt idx="4641">
                  <c:v>142.69999999999999</c:v>
                </c:pt>
                <c:pt idx="4642">
                  <c:v>142.6</c:v>
                </c:pt>
                <c:pt idx="4643">
                  <c:v>142.5</c:v>
                </c:pt>
                <c:pt idx="4644">
                  <c:v>142.4</c:v>
                </c:pt>
                <c:pt idx="4645">
                  <c:v>142.30000000000001</c:v>
                </c:pt>
                <c:pt idx="4646">
                  <c:v>142.19999999999999</c:v>
                </c:pt>
                <c:pt idx="4647">
                  <c:v>142.1</c:v>
                </c:pt>
                <c:pt idx="4648">
                  <c:v>142</c:v>
                </c:pt>
                <c:pt idx="4649">
                  <c:v>141.9</c:v>
                </c:pt>
                <c:pt idx="4650">
                  <c:v>141.80000000000001</c:v>
                </c:pt>
                <c:pt idx="4651">
                  <c:v>141.69999999999999</c:v>
                </c:pt>
                <c:pt idx="4652">
                  <c:v>141.5</c:v>
                </c:pt>
                <c:pt idx="4653">
                  <c:v>141.4</c:v>
                </c:pt>
                <c:pt idx="4654">
                  <c:v>141.30000000000001</c:v>
                </c:pt>
                <c:pt idx="4655">
                  <c:v>141.19999999999999</c:v>
                </c:pt>
                <c:pt idx="4656">
                  <c:v>141.1</c:v>
                </c:pt>
                <c:pt idx="4657">
                  <c:v>141.1</c:v>
                </c:pt>
                <c:pt idx="4658">
                  <c:v>141</c:v>
                </c:pt>
                <c:pt idx="4659">
                  <c:v>140.9</c:v>
                </c:pt>
                <c:pt idx="4660">
                  <c:v>140.80000000000001</c:v>
                </c:pt>
                <c:pt idx="4661">
                  <c:v>140.80000000000001</c:v>
                </c:pt>
                <c:pt idx="4662">
                  <c:v>140.69999999999999</c:v>
                </c:pt>
                <c:pt idx="4663">
                  <c:v>140.6</c:v>
                </c:pt>
                <c:pt idx="4664">
                  <c:v>140.5</c:v>
                </c:pt>
                <c:pt idx="4665">
                  <c:v>140.4</c:v>
                </c:pt>
                <c:pt idx="4666">
                  <c:v>140.30000000000001</c:v>
                </c:pt>
                <c:pt idx="4667">
                  <c:v>140.30000000000001</c:v>
                </c:pt>
                <c:pt idx="4668">
                  <c:v>140.19999999999999</c:v>
                </c:pt>
                <c:pt idx="4669">
                  <c:v>140.1</c:v>
                </c:pt>
                <c:pt idx="4670">
                  <c:v>140</c:v>
                </c:pt>
                <c:pt idx="4671">
                  <c:v>140</c:v>
                </c:pt>
                <c:pt idx="4672">
                  <c:v>139.9</c:v>
                </c:pt>
                <c:pt idx="4673">
                  <c:v>139.80000000000001</c:v>
                </c:pt>
                <c:pt idx="4674">
                  <c:v>139.80000000000001</c:v>
                </c:pt>
                <c:pt idx="4675">
                  <c:v>139.69999999999999</c:v>
                </c:pt>
                <c:pt idx="4676">
                  <c:v>139.6</c:v>
                </c:pt>
                <c:pt idx="4677">
                  <c:v>139.6</c:v>
                </c:pt>
                <c:pt idx="4678">
                  <c:v>139.6</c:v>
                </c:pt>
                <c:pt idx="4679">
                  <c:v>139.5</c:v>
                </c:pt>
                <c:pt idx="4680">
                  <c:v>139.5</c:v>
                </c:pt>
                <c:pt idx="4681">
                  <c:v>139.5</c:v>
                </c:pt>
                <c:pt idx="4682">
                  <c:v>139.5</c:v>
                </c:pt>
                <c:pt idx="4683">
                  <c:v>139.5</c:v>
                </c:pt>
                <c:pt idx="4684">
                  <c:v>139.5</c:v>
                </c:pt>
                <c:pt idx="4685">
                  <c:v>139.5</c:v>
                </c:pt>
                <c:pt idx="4686">
                  <c:v>139.4</c:v>
                </c:pt>
                <c:pt idx="4687">
                  <c:v>139.4</c:v>
                </c:pt>
                <c:pt idx="4688">
                  <c:v>139.4</c:v>
                </c:pt>
                <c:pt idx="4689">
                  <c:v>139.4</c:v>
                </c:pt>
                <c:pt idx="4690">
                  <c:v>139.4</c:v>
                </c:pt>
                <c:pt idx="4691">
                  <c:v>139.4</c:v>
                </c:pt>
                <c:pt idx="4692">
                  <c:v>139.30000000000001</c:v>
                </c:pt>
                <c:pt idx="4693">
                  <c:v>139.30000000000001</c:v>
                </c:pt>
                <c:pt idx="4694">
                  <c:v>139.30000000000001</c:v>
                </c:pt>
                <c:pt idx="4695">
                  <c:v>139.30000000000001</c:v>
                </c:pt>
                <c:pt idx="4696">
                  <c:v>139.30000000000001</c:v>
                </c:pt>
                <c:pt idx="4697">
                  <c:v>139.19999999999999</c:v>
                </c:pt>
                <c:pt idx="4698">
                  <c:v>139.19999999999999</c:v>
                </c:pt>
                <c:pt idx="4699">
                  <c:v>139.19999999999999</c:v>
                </c:pt>
                <c:pt idx="4700">
                  <c:v>139.19999999999999</c:v>
                </c:pt>
                <c:pt idx="4701">
                  <c:v>139.1</c:v>
                </c:pt>
                <c:pt idx="4702">
                  <c:v>139.1</c:v>
                </c:pt>
                <c:pt idx="4703">
                  <c:v>139.1</c:v>
                </c:pt>
                <c:pt idx="4704">
                  <c:v>139</c:v>
                </c:pt>
                <c:pt idx="4705">
                  <c:v>139</c:v>
                </c:pt>
                <c:pt idx="4706">
                  <c:v>139</c:v>
                </c:pt>
                <c:pt idx="4707">
                  <c:v>139</c:v>
                </c:pt>
                <c:pt idx="4708">
                  <c:v>139</c:v>
                </c:pt>
                <c:pt idx="4709">
                  <c:v>139</c:v>
                </c:pt>
                <c:pt idx="4710">
                  <c:v>138.9</c:v>
                </c:pt>
                <c:pt idx="4711">
                  <c:v>138.9</c:v>
                </c:pt>
                <c:pt idx="4712">
                  <c:v>138.9</c:v>
                </c:pt>
                <c:pt idx="4713">
                  <c:v>138.9</c:v>
                </c:pt>
                <c:pt idx="4714">
                  <c:v>138.80000000000001</c:v>
                </c:pt>
                <c:pt idx="4715">
                  <c:v>138.80000000000001</c:v>
                </c:pt>
                <c:pt idx="4716">
                  <c:v>138.80000000000001</c:v>
                </c:pt>
                <c:pt idx="4717">
                  <c:v>138.69999999999999</c:v>
                </c:pt>
                <c:pt idx="4718">
                  <c:v>138.69999999999999</c:v>
                </c:pt>
                <c:pt idx="4719">
                  <c:v>138.6</c:v>
                </c:pt>
                <c:pt idx="4720">
                  <c:v>138.6</c:v>
                </c:pt>
                <c:pt idx="4721">
                  <c:v>138.5</c:v>
                </c:pt>
                <c:pt idx="4722">
                  <c:v>138.5</c:v>
                </c:pt>
                <c:pt idx="4723">
                  <c:v>138.4</c:v>
                </c:pt>
                <c:pt idx="4724">
                  <c:v>138.30000000000001</c:v>
                </c:pt>
                <c:pt idx="4725">
                  <c:v>138.30000000000001</c:v>
                </c:pt>
                <c:pt idx="4726">
                  <c:v>138.30000000000001</c:v>
                </c:pt>
                <c:pt idx="4727">
                  <c:v>138.19999999999999</c:v>
                </c:pt>
                <c:pt idx="4728">
                  <c:v>138.19999999999999</c:v>
                </c:pt>
                <c:pt idx="4729">
                  <c:v>138.1</c:v>
                </c:pt>
                <c:pt idx="4730">
                  <c:v>138.1</c:v>
                </c:pt>
                <c:pt idx="4731">
                  <c:v>138</c:v>
                </c:pt>
                <c:pt idx="4732">
                  <c:v>138</c:v>
                </c:pt>
                <c:pt idx="4733">
                  <c:v>138</c:v>
                </c:pt>
                <c:pt idx="4734">
                  <c:v>137.9</c:v>
                </c:pt>
                <c:pt idx="4735">
                  <c:v>137.9</c:v>
                </c:pt>
                <c:pt idx="4736">
                  <c:v>137.9</c:v>
                </c:pt>
                <c:pt idx="4737">
                  <c:v>137.80000000000001</c:v>
                </c:pt>
                <c:pt idx="4738">
                  <c:v>137.80000000000001</c:v>
                </c:pt>
                <c:pt idx="4739">
                  <c:v>137.80000000000001</c:v>
                </c:pt>
                <c:pt idx="4740">
                  <c:v>137.80000000000001</c:v>
                </c:pt>
                <c:pt idx="4741">
                  <c:v>137.69999999999999</c:v>
                </c:pt>
                <c:pt idx="4742">
                  <c:v>137.69999999999999</c:v>
                </c:pt>
                <c:pt idx="4743">
                  <c:v>137.69999999999999</c:v>
                </c:pt>
                <c:pt idx="4744">
                  <c:v>137.69999999999999</c:v>
                </c:pt>
                <c:pt idx="4745">
                  <c:v>137.69999999999999</c:v>
                </c:pt>
                <c:pt idx="4746">
                  <c:v>137.69999999999999</c:v>
                </c:pt>
                <c:pt idx="4747">
                  <c:v>137.69999999999999</c:v>
                </c:pt>
                <c:pt idx="4748">
                  <c:v>137.6</c:v>
                </c:pt>
                <c:pt idx="4749">
                  <c:v>137.6</c:v>
                </c:pt>
                <c:pt idx="4750">
                  <c:v>137.6</c:v>
                </c:pt>
                <c:pt idx="4751">
                  <c:v>137.5</c:v>
                </c:pt>
                <c:pt idx="4752">
                  <c:v>137.5</c:v>
                </c:pt>
                <c:pt idx="4753">
                  <c:v>137.4</c:v>
                </c:pt>
                <c:pt idx="4754">
                  <c:v>137.4</c:v>
                </c:pt>
                <c:pt idx="4755">
                  <c:v>137.30000000000001</c:v>
                </c:pt>
                <c:pt idx="4756">
                  <c:v>137.30000000000001</c:v>
                </c:pt>
                <c:pt idx="4757">
                  <c:v>137.19999999999999</c:v>
                </c:pt>
                <c:pt idx="4758">
                  <c:v>137.19999999999999</c:v>
                </c:pt>
                <c:pt idx="4759">
                  <c:v>137.1</c:v>
                </c:pt>
                <c:pt idx="4760">
                  <c:v>137.1</c:v>
                </c:pt>
                <c:pt idx="4761">
                  <c:v>137</c:v>
                </c:pt>
                <c:pt idx="4762">
                  <c:v>137</c:v>
                </c:pt>
                <c:pt idx="4763">
                  <c:v>136.9</c:v>
                </c:pt>
                <c:pt idx="4764">
                  <c:v>136.9</c:v>
                </c:pt>
                <c:pt idx="4765">
                  <c:v>136.80000000000001</c:v>
                </c:pt>
                <c:pt idx="4766">
                  <c:v>136.69999999999999</c:v>
                </c:pt>
                <c:pt idx="4767">
                  <c:v>136.69999999999999</c:v>
                </c:pt>
                <c:pt idx="4768">
                  <c:v>136.6</c:v>
                </c:pt>
                <c:pt idx="4769">
                  <c:v>136.6</c:v>
                </c:pt>
                <c:pt idx="4770">
                  <c:v>136.5</c:v>
                </c:pt>
                <c:pt idx="4771">
                  <c:v>136.5</c:v>
                </c:pt>
                <c:pt idx="4772">
                  <c:v>136.4</c:v>
                </c:pt>
                <c:pt idx="4773">
                  <c:v>136.4</c:v>
                </c:pt>
                <c:pt idx="4774">
                  <c:v>136.30000000000001</c:v>
                </c:pt>
                <c:pt idx="4775">
                  <c:v>136.30000000000001</c:v>
                </c:pt>
                <c:pt idx="4776">
                  <c:v>136.19999999999999</c:v>
                </c:pt>
                <c:pt idx="4777">
                  <c:v>136.19999999999999</c:v>
                </c:pt>
                <c:pt idx="4778">
                  <c:v>136.1</c:v>
                </c:pt>
                <c:pt idx="4779">
                  <c:v>136.1</c:v>
                </c:pt>
                <c:pt idx="4780">
                  <c:v>136</c:v>
                </c:pt>
                <c:pt idx="4781">
                  <c:v>136</c:v>
                </c:pt>
                <c:pt idx="4782">
                  <c:v>135.9</c:v>
                </c:pt>
                <c:pt idx="4783">
                  <c:v>135.9</c:v>
                </c:pt>
                <c:pt idx="4784">
                  <c:v>135.9</c:v>
                </c:pt>
                <c:pt idx="4785">
                  <c:v>135.80000000000001</c:v>
                </c:pt>
                <c:pt idx="4786">
                  <c:v>135.80000000000001</c:v>
                </c:pt>
                <c:pt idx="4787">
                  <c:v>135.80000000000001</c:v>
                </c:pt>
                <c:pt idx="4788">
                  <c:v>135.69999999999999</c:v>
                </c:pt>
                <c:pt idx="4789">
                  <c:v>135.6</c:v>
                </c:pt>
                <c:pt idx="4790">
                  <c:v>135.6</c:v>
                </c:pt>
                <c:pt idx="4791">
                  <c:v>135.6</c:v>
                </c:pt>
                <c:pt idx="4792">
                  <c:v>135.5</c:v>
                </c:pt>
                <c:pt idx="4793">
                  <c:v>135.5</c:v>
                </c:pt>
                <c:pt idx="4794">
                  <c:v>135.5</c:v>
                </c:pt>
                <c:pt idx="4795">
                  <c:v>135.5</c:v>
                </c:pt>
                <c:pt idx="4796">
                  <c:v>135.4</c:v>
                </c:pt>
                <c:pt idx="4797">
                  <c:v>135.4</c:v>
                </c:pt>
                <c:pt idx="4798">
                  <c:v>135.4</c:v>
                </c:pt>
                <c:pt idx="4799">
                  <c:v>135.30000000000001</c:v>
                </c:pt>
                <c:pt idx="4800">
                  <c:v>135.30000000000001</c:v>
                </c:pt>
                <c:pt idx="4801">
                  <c:v>135.19999999999999</c:v>
                </c:pt>
                <c:pt idx="4802">
                  <c:v>135.19999999999999</c:v>
                </c:pt>
                <c:pt idx="4803">
                  <c:v>135.19999999999999</c:v>
                </c:pt>
                <c:pt idx="4804">
                  <c:v>135.1</c:v>
                </c:pt>
                <c:pt idx="4805">
                  <c:v>135.1</c:v>
                </c:pt>
                <c:pt idx="4806">
                  <c:v>135.1</c:v>
                </c:pt>
                <c:pt idx="4807">
                  <c:v>135</c:v>
                </c:pt>
                <c:pt idx="4808">
                  <c:v>135</c:v>
                </c:pt>
                <c:pt idx="4809">
                  <c:v>134.9</c:v>
                </c:pt>
                <c:pt idx="4810">
                  <c:v>134.9</c:v>
                </c:pt>
                <c:pt idx="4811">
                  <c:v>134.80000000000001</c:v>
                </c:pt>
                <c:pt idx="4812">
                  <c:v>134.69999999999999</c:v>
                </c:pt>
                <c:pt idx="4813">
                  <c:v>134.69999999999999</c:v>
                </c:pt>
                <c:pt idx="4814">
                  <c:v>134.6</c:v>
                </c:pt>
                <c:pt idx="4815">
                  <c:v>134.5</c:v>
                </c:pt>
                <c:pt idx="4816">
                  <c:v>134.5</c:v>
                </c:pt>
                <c:pt idx="4817">
                  <c:v>134.5</c:v>
                </c:pt>
                <c:pt idx="4818">
                  <c:v>134.5</c:v>
                </c:pt>
                <c:pt idx="4819">
                  <c:v>134.4</c:v>
                </c:pt>
                <c:pt idx="4820">
                  <c:v>134.4</c:v>
                </c:pt>
                <c:pt idx="4821">
                  <c:v>134.4</c:v>
                </c:pt>
                <c:pt idx="4822">
                  <c:v>134.30000000000001</c:v>
                </c:pt>
                <c:pt idx="4823">
                  <c:v>134.30000000000001</c:v>
                </c:pt>
                <c:pt idx="4824">
                  <c:v>134.19999999999999</c:v>
                </c:pt>
                <c:pt idx="4825">
                  <c:v>134.19999999999999</c:v>
                </c:pt>
                <c:pt idx="4826">
                  <c:v>134.19999999999999</c:v>
                </c:pt>
                <c:pt idx="4827">
                  <c:v>134.1</c:v>
                </c:pt>
                <c:pt idx="4828">
                  <c:v>134.1</c:v>
                </c:pt>
                <c:pt idx="4829">
                  <c:v>134</c:v>
                </c:pt>
                <c:pt idx="4830">
                  <c:v>134</c:v>
                </c:pt>
                <c:pt idx="4831">
                  <c:v>134</c:v>
                </c:pt>
                <c:pt idx="4832">
                  <c:v>133.9</c:v>
                </c:pt>
                <c:pt idx="4833">
                  <c:v>133.9</c:v>
                </c:pt>
                <c:pt idx="4834">
                  <c:v>133.9</c:v>
                </c:pt>
                <c:pt idx="4835">
                  <c:v>133.80000000000001</c:v>
                </c:pt>
                <c:pt idx="4836">
                  <c:v>133.80000000000001</c:v>
                </c:pt>
                <c:pt idx="4837">
                  <c:v>133.80000000000001</c:v>
                </c:pt>
                <c:pt idx="4838">
                  <c:v>133.80000000000001</c:v>
                </c:pt>
                <c:pt idx="4839">
                  <c:v>133.69999999999999</c:v>
                </c:pt>
                <c:pt idx="4840">
                  <c:v>133.69999999999999</c:v>
                </c:pt>
                <c:pt idx="4841">
                  <c:v>133.69999999999999</c:v>
                </c:pt>
                <c:pt idx="4842">
                  <c:v>133.69999999999999</c:v>
                </c:pt>
                <c:pt idx="4843">
                  <c:v>133.6</c:v>
                </c:pt>
                <c:pt idx="4844">
                  <c:v>133.6</c:v>
                </c:pt>
                <c:pt idx="4845">
                  <c:v>133.6</c:v>
                </c:pt>
                <c:pt idx="4846">
                  <c:v>133.5</c:v>
                </c:pt>
                <c:pt idx="4847">
                  <c:v>133.5</c:v>
                </c:pt>
                <c:pt idx="4848">
                  <c:v>133.5</c:v>
                </c:pt>
                <c:pt idx="4849">
                  <c:v>133.4</c:v>
                </c:pt>
                <c:pt idx="4850">
                  <c:v>133.4</c:v>
                </c:pt>
                <c:pt idx="4851">
                  <c:v>133.4</c:v>
                </c:pt>
                <c:pt idx="4852">
                  <c:v>133.30000000000001</c:v>
                </c:pt>
                <c:pt idx="4853">
                  <c:v>133.30000000000001</c:v>
                </c:pt>
                <c:pt idx="4854">
                  <c:v>133.19999999999999</c:v>
                </c:pt>
                <c:pt idx="4855">
                  <c:v>133.19999999999999</c:v>
                </c:pt>
                <c:pt idx="4856">
                  <c:v>133.19999999999999</c:v>
                </c:pt>
                <c:pt idx="4857">
                  <c:v>133.1</c:v>
                </c:pt>
                <c:pt idx="4858">
                  <c:v>133.1</c:v>
                </c:pt>
                <c:pt idx="4859">
                  <c:v>133.1</c:v>
                </c:pt>
                <c:pt idx="4860">
                  <c:v>133</c:v>
                </c:pt>
                <c:pt idx="4861">
                  <c:v>133</c:v>
                </c:pt>
                <c:pt idx="4862">
                  <c:v>133</c:v>
                </c:pt>
                <c:pt idx="4863">
                  <c:v>132.9</c:v>
                </c:pt>
                <c:pt idx="4864">
                  <c:v>132.9</c:v>
                </c:pt>
                <c:pt idx="4865">
                  <c:v>132.9</c:v>
                </c:pt>
                <c:pt idx="4866">
                  <c:v>132.80000000000001</c:v>
                </c:pt>
                <c:pt idx="4867">
                  <c:v>132.80000000000001</c:v>
                </c:pt>
                <c:pt idx="4868">
                  <c:v>132.80000000000001</c:v>
                </c:pt>
                <c:pt idx="4869">
                  <c:v>132.69999999999999</c:v>
                </c:pt>
                <c:pt idx="4870">
                  <c:v>132.69999999999999</c:v>
                </c:pt>
                <c:pt idx="4871">
                  <c:v>132.6</c:v>
                </c:pt>
                <c:pt idx="4872">
                  <c:v>132.6</c:v>
                </c:pt>
                <c:pt idx="4873">
                  <c:v>132.5</c:v>
                </c:pt>
                <c:pt idx="4874">
                  <c:v>132.5</c:v>
                </c:pt>
                <c:pt idx="4875">
                  <c:v>132.4</c:v>
                </c:pt>
                <c:pt idx="4876">
                  <c:v>132.4</c:v>
                </c:pt>
                <c:pt idx="4877">
                  <c:v>132.4</c:v>
                </c:pt>
                <c:pt idx="4878">
                  <c:v>132.5</c:v>
                </c:pt>
                <c:pt idx="4879">
                  <c:v>132.6</c:v>
                </c:pt>
                <c:pt idx="4880">
                  <c:v>132.80000000000001</c:v>
                </c:pt>
                <c:pt idx="4881">
                  <c:v>133.1</c:v>
                </c:pt>
                <c:pt idx="4882">
                  <c:v>133.30000000000001</c:v>
                </c:pt>
                <c:pt idx="4883">
                  <c:v>133.4</c:v>
                </c:pt>
                <c:pt idx="4884">
                  <c:v>133.6</c:v>
                </c:pt>
                <c:pt idx="4885">
                  <c:v>133.69999999999999</c:v>
                </c:pt>
                <c:pt idx="4886">
                  <c:v>133.9</c:v>
                </c:pt>
                <c:pt idx="4887">
                  <c:v>134</c:v>
                </c:pt>
                <c:pt idx="4888">
                  <c:v>134.1</c:v>
                </c:pt>
                <c:pt idx="4889">
                  <c:v>134.19999999999999</c:v>
                </c:pt>
                <c:pt idx="4890">
                  <c:v>134.30000000000001</c:v>
                </c:pt>
                <c:pt idx="4891">
                  <c:v>134.4</c:v>
                </c:pt>
                <c:pt idx="4892">
                  <c:v>134.4</c:v>
                </c:pt>
                <c:pt idx="4893">
                  <c:v>134.4</c:v>
                </c:pt>
                <c:pt idx="4894">
                  <c:v>134.4</c:v>
                </c:pt>
                <c:pt idx="4895">
                  <c:v>134.5</c:v>
                </c:pt>
                <c:pt idx="4896">
                  <c:v>134.5</c:v>
                </c:pt>
                <c:pt idx="4897">
                  <c:v>134.5</c:v>
                </c:pt>
                <c:pt idx="4898">
                  <c:v>134.5</c:v>
                </c:pt>
                <c:pt idx="4899">
                  <c:v>134.5</c:v>
                </c:pt>
                <c:pt idx="4900">
                  <c:v>134.5</c:v>
                </c:pt>
                <c:pt idx="4901">
                  <c:v>134.5</c:v>
                </c:pt>
                <c:pt idx="4902">
                  <c:v>134.5</c:v>
                </c:pt>
                <c:pt idx="4903">
                  <c:v>134.5</c:v>
                </c:pt>
                <c:pt idx="4904">
                  <c:v>134.4</c:v>
                </c:pt>
                <c:pt idx="4905">
                  <c:v>134.30000000000001</c:v>
                </c:pt>
                <c:pt idx="4906">
                  <c:v>134.30000000000001</c:v>
                </c:pt>
                <c:pt idx="4907">
                  <c:v>134.30000000000001</c:v>
                </c:pt>
                <c:pt idx="4908">
                  <c:v>134.30000000000001</c:v>
                </c:pt>
                <c:pt idx="4909">
                  <c:v>134.19999999999999</c:v>
                </c:pt>
                <c:pt idx="4910">
                  <c:v>134.1</c:v>
                </c:pt>
                <c:pt idx="4911">
                  <c:v>134.1</c:v>
                </c:pt>
                <c:pt idx="4912">
                  <c:v>134</c:v>
                </c:pt>
                <c:pt idx="4913">
                  <c:v>134</c:v>
                </c:pt>
                <c:pt idx="4914">
                  <c:v>134</c:v>
                </c:pt>
                <c:pt idx="4915">
                  <c:v>134</c:v>
                </c:pt>
                <c:pt idx="4916">
                  <c:v>133.9</c:v>
                </c:pt>
                <c:pt idx="4917">
                  <c:v>133.80000000000001</c:v>
                </c:pt>
                <c:pt idx="4918">
                  <c:v>133.69999999999999</c:v>
                </c:pt>
                <c:pt idx="4919">
                  <c:v>133.69999999999999</c:v>
                </c:pt>
                <c:pt idx="4920">
                  <c:v>133.5</c:v>
                </c:pt>
                <c:pt idx="4921">
                  <c:v>133.4</c:v>
                </c:pt>
                <c:pt idx="4922">
                  <c:v>133.30000000000001</c:v>
                </c:pt>
                <c:pt idx="4923">
                  <c:v>133.19999999999999</c:v>
                </c:pt>
                <c:pt idx="4924">
                  <c:v>133.1</c:v>
                </c:pt>
                <c:pt idx="4925">
                  <c:v>133</c:v>
                </c:pt>
                <c:pt idx="4926">
                  <c:v>132.9</c:v>
                </c:pt>
                <c:pt idx="4927">
                  <c:v>132.80000000000001</c:v>
                </c:pt>
                <c:pt idx="4928">
                  <c:v>132.69999999999999</c:v>
                </c:pt>
                <c:pt idx="4929">
                  <c:v>132.6</c:v>
                </c:pt>
                <c:pt idx="4930">
                  <c:v>132.6</c:v>
                </c:pt>
                <c:pt idx="4931">
                  <c:v>132.6</c:v>
                </c:pt>
                <c:pt idx="4932">
                  <c:v>132.6</c:v>
                </c:pt>
                <c:pt idx="4933">
                  <c:v>132.6</c:v>
                </c:pt>
                <c:pt idx="4934">
                  <c:v>132.6</c:v>
                </c:pt>
                <c:pt idx="4935">
                  <c:v>132.5</c:v>
                </c:pt>
                <c:pt idx="4936">
                  <c:v>132.5</c:v>
                </c:pt>
                <c:pt idx="4937">
                  <c:v>132.4</c:v>
                </c:pt>
                <c:pt idx="4938">
                  <c:v>132.4</c:v>
                </c:pt>
                <c:pt idx="4939">
                  <c:v>132.30000000000001</c:v>
                </c:pt>
                <c:pt idx="4940">
                  <c:v>132.19999999999999</c:v>
                </c:pt>
                <c:pt idx="4941">
                  <c:v>132.19999999999999</c:v>
                </c:pt>
                <c:pt idx="4942">
                  <c:v>132</c:v>
                </c:pt>
                <c:pt idx="4943">
                  <c:v>131.9</c:v>
                </c:pt>
                <c:pt idx="4944">
                  <c:v>131.80000000000001</c:v>
                </c:pt>
                <c:pt idx="4945">
                  <c:v>131.80000000000001</c:v>
                </c:pt>
                <c:pt idx="4946">
                  <c:v>131.69999999999999</c:v>
                </c:pt>
                <c:pt idx="4947">
                  <c:v>131.6</c:v>
                </c:pt>
                <c:pt idx="4948">
                  <c:v>131.5</c:v>
                </c:pt>
                <c:pt idx="4949">
                  <c:v>131.5</c:v>
                </c:pt>
                <c:pt idx="4950">
                  <c:v>131.5</c:v>
                </c:pt>
                <c:pt idx="4951">
                  <c:v>131.4</c:v>
                </c:pt>
                <c:pt idx="4952">
                  <c:v>131.4</c:v>
                </c:pt>
                <c:pt idx="4953">
                  <c:v>131.30000000000001</c:v>
                </c:pt>
                <c:pt idx="4954">
                  <c:v>131.30000000000001</c:v>
                </c:pt>
                <c:pt idx="4955">
                  <c:v>131.19999999999999</c:v>
                </c:pt>
                <c:pt idx="4956">
                  <c:v>131.19999999999999</c:v>
                </c:pt>
                <c:pt idx="4957">
                  <c:v>131.1</c:v>
                </c:pt>
                <c:pt idx="4958">
                  <c:v>131.1</c:v>
                </c:pt>
                <c:pt idx="4959">
                  <c:v>131</c:v>
                </c:pt>
                <c:pt idx="4960">
                  <c:v>131</c:v>
                </c:pt>
                <c:pt idx="4961">
                  <c:v>130.9</c:v>
                </c:pt>
                <c:pt idx="4962">
                  <c:v>130.80000000000001</c:v>
                </c:pt>
                <c:pt idx="4963">
                  <c:v>130.69999999999999</c:v>
                </c:pt>
                <c:pt idx="4964">
                  <c:v>130.6</c:v>
                </c:pt>
                <c:pt idx="4965">
                  <c:v>130.6</c:v>
                </c:pt>
                <c:pt idx="4966">
                  <c:v>130.6</c:v>
                </c:pt>
                <c:pt idx="4967">
                  <c:v>130.5</c:v>
                </c:pt>
                <c:pt idx="4968">
                  <c:v>130.5</c:v>
                </c:pt>
                <c:pt idx="4969">
                  <c:v>130.4</c:v>
                </c:pt>
                <c:pt idx="4970">
                  <c:v>130.4</c:v>
                </c:pt>
                <c:pt idx="4971">
                  <c:v>130.30000000000001</c:v>
                </c:pt>
                <c:pt idx="4972">
                  <c:v>130.30000000000001</c:v>
                </c:pt>
                <c:pt idx="4973">
                  <c:v>130.19999999999999</c:v>
                </c:pt>
                <c:pt idx="4974">
                  <c:v>130.19999999999999</c:v>
                </c:pt>
                <c:pt idx="4975">
                  <c:v>130.1</c:v>
                </c:pt>
                <c:pt idx="4976">
                  <c:v>130.1</c:v>
                </c:pt>
                <c:pt idx="4977">
                  <c:v>130</c:v>
                </c:pt>
                <c:pt idx="4978">
                  <c:v>130</c:v>
                </c:pt>
                <c:pt idx="4979">
                  <c:v>129.9</c:v>
                </c:pt>
                <c:pt idx="4980">
                  <c:v>129.9</c:v>
                </c:pt>
                <c:pt idx="4981">
                  <c:v>129.80000000000001</c:v>
                </c:pt>
                <c:pt idx="4982">
                  <c:v>129.80000000000001</c:v>
                </c:pt>
                <c:pt idx="4983">
                  <c:v>129.69999999999999</c:v>
                </c:pt>
                <c:pt idx="4984">
                  <c:v>129.69999999999999</c:v>
                </c:pt>
                <c:pt idx="4985">
                  <c:v>129.6</c:v>
                </c:pt>
                <c:pt idx="4986">
                  <c:v>129.6</c:v>
                </c:pt>
                <c:pt idx="4987">
                  <c:v>129.5</c:v>
                </c:pt>
                <c:pt idx="4988">
                  <c:v>129.5</c:v>
                </c:pt>
                <c:pt idx="4989">
                  <c:v>129.4</c:v>
                </c:pt>
                <c:pt idx="4990">
                  <c:v>129.30000000000001</c:v>
                </c:pt>
                <c:pt idx="4991">
                  <c:v>129.30000000000001</c:v>
                </c:pt>
                <c:pt idx="4992">
                  <c:v>129.19999999999999</c:v>
                </c:pt>
                <c:pt idx="4993">
                  <c:v>129.19999999999999</c:v>
                </c:pt>
                <c:pt idx="4994">
                  <c:v>129.19999999999999</c:v>
                </c:pt>
                <c:pt idx="4995">
                  <c:v>129.1</c:v>
                </c:pt>
                <c:pt idx="4996">
                  <c:v>129.1</c:v>
                </c:pt>
                <c:pt idx="4997">
                  <c:v>129.1</c:v>
                </c:pt>
                <c:pt idx="4998">
                  <c:v>129</c:v>
                </c:pt>
                <c:pt idx="4999">
                  <c:v>129</c:v>
                </c:pt>
                <c:pt idx="5000">
                  <c:v>128.9</c:v>
                </c:pt>
                <c:pt idx="5001">
                  <c:v>128.9</c:v>
                </c:pt>
                <c:pt idx="5002">
                  <c:v>128.9</c:v>
                </c:pt>
                <c:pt idx="5003">
                  <c:v>128.9</c:v>
                </c:pt>
                <c:pt idx="5004">
                  <c:v>128.80000000000001</c:v>
                </c:pt>
                <c:pt idx="5005">
                  <c:v>128.80000000000001</c:v>
                </c:pt>
                <c:pt idx="5006">
                  <c:v>128.80000000000001</c:v>
                </c:pt>
                <c:pt idx="5007">
                  <c:v>128.80000000000001</c:v>
                </c:pt>
                <c:pt idx="5008">
                  <c:v>128.69999999999999</c:v>
                </c:pt>
                <c:pt idx="5009">
                  <c:v>128.69999999999999</c:v>
                </c:pt>
                <c:pt idx="5010">
                  <c:v>128.80000000000001</c:v>
                </c:pt>
                <c:pt idx="5011">
                  <c:v>129</c:v>
                </c:pt>
                <c:pt idx="5012">
                  <c:v>129.19999999999999</c:v>
                </c:pt>
                <c:pt idx="5013">
                  <c:v>129.30000000000001</c:v>
                </c:pt>
                <c:pt idx="5014">
                  <c:v>129.4</c:v>
                </c:pt>
                <c:pt idx="5015">
                  <c:v>129.6</c:v>
                </c:pt>
                <c:pt idx="5016">
                  <c:v>129.80000000000001</c:v>
                </c:pt>
                <c:pt idx="5017">
                  <c:v>130.1</c:v>
                </c:pt>
                <c:pt idx="5018">
                  <c:v>130.4</c:v>
                </c:pt>
                <c:pt idx="5019">
                  <c:v>130.6</c:v>
                </c:pt>
                <c:pt idx="5020">
                  <c:v>130.80000000000001</c:v>
                </c:pt>
                <c:pt idx="5021">
                  <c:v>131.1</c:v>
                </c:pt>
                <c:pt idx="5022">
                  <c:v>131.30000000000001</c:v>
                </c:pt>
                <c:pt idx="5023">
                  <c:v>131.6</c:v>
                </c:pt>
                <c:pt idx="5024">
                  <c:v>131.9</c:v>
                </c:pt>
                <c:pt idx="5025">
                  <c:v>132.1</c:v>
                </c:pt>
                <c:pt idx="5026">
                  <c:v>132.4</c:v>
                </c:pt>
                <c:pt idx="5027">
                  <c:v>132.6</c:v>
                </c:pt>
                <c:pt idx="5028">
                  <c:v>132.9</c:v>
                </c:pt>
                <c:pt idx="5029">
                  <c:v>133.1</c:v>
                </c:pt>
                <c:pt idx="5030">
                  <c:v>133.30000000000001</c:v>
                </c:pt>
                <c:pt idx="5031">
                  <c:v>133.6</c:v>
                </c:pt>
                <c:pt idx="5032">
                  <c:v>133.80000000000001</c:v>
                </c:pt>
                <c:pt idx="5033">
                  <c:v>134</c:v>
                </c:pt>
                <c:pt idx="5034">
                  <c:v>134.19999999999999</c:v>
                </c:pt>
                <c:pt idx="5035">
                  <c:v>134.30000000000001</c:v>
                </c:pt>
                <c:pt idx="5036">
                  <c:v>134.5</c:v>
                </c:pt>
                <c:pt idx="5037">
                  <c:v>134.69999999999999</c:v>
                </c:pt>
                <c:pt idx="5038">
                  <c:v>134.9</c:v>
                </c:pt>
                <c:pt idx="5039">
                  <c:v>135</c:v>
                </c:pt>
                <c:pt idx="5040">
                  <c:v>135</c:v>
                </c:pt>
                <c:pt idx="5041">
                  <c:v>135.1</c:v>
                </c:pt>
                <c:pt idx="5042">
                  <c:v>135.1</c:v>
                </c:pt>
                <c:pt idx="5043">
                  <c:v>135.1</c:v>
                </c:pt>
                <c:pt idx="5044">
                  <c:v>135.1</c:v>
                </c:pt>
                <c:pt idx="5045">
                  <c:v>135.1</c:v>
                </c:pt>
                <c:pt idx="5046">
                  <c:v>135.19999999999999</c:v>
                </c:pt>
                <c:pt idx="5047">
                  <c:v>135.19999999999999</c:v>
                </c:pt>
                <c:pt idx="5048">
                  <c:v>135.19999999999999</c:v>
                </c:pt>
                <c:pt idx="5049">
                  <c:v>135.19999999999999</c:v>
                </c:pt>
                <c:pt idx="5050">
                  <c:v>135.19999999999999</c:v>
                </c:pt>
                <c:pt idx="5051">
                  <c:v>135.19999999999999</c:v>
                </c:pt>
                <c:pt idx="5052">
                  <c:v>135.1</c:v>
                </c:pt>
                <c:pt idx="5053">
                  <c:v>135.1</c:v>
                </c:pt>
                <c:pt idx="5054">
                  <c:v>135.1</c:v>
                </c:pt>
                <c:pt idx="5055">
                  <c:v>135.1</c:v>
                </c:pt>
                <c:pt idx="5056">
                  <c:v>135</c:v>
                </c:pt>
                <c:pt idx="5057">
                  <c:v>135</c:v>
                </c:pt>
                <c:pt idx="5058">
                  <c:v>134.9</c:v>
                </c:pt>
                <c:pt idx="5059">
                  <c:v>134.9</c:v>
                </c:pt>
                <c:pt idx="5060">
                  <c:v>134.80000000000001</c:v>
                </c:pt>
                <c:pt idx="5061">
                  <c:v>134.80000000000001</c:v>
                </c:pt>
                <c:pt idx="5062">
                  <c:v>134.69999999999999</c:v>
                </c:pt>
                <c:pt idx="5063">
                  <c:v>134.69999999999999</c:v>
                </c:pt>
                <c:pt idx="5064">
                  <c:v>134.6</c:v>
                </c:pt>
                <c:pt idx="5065">
                  <c:v>134.69999999999999</c:v>
                </c:pt>
                <c:pt idx="5066">
                  <c:v>134.69999999999999</c:v>
                </c:pt>
                <c:pt idx="5067">
                  <c:v>134.6</c:v>
                </c:pt>
                <c:pt idx="5068">
                  <c:v>134.6</c:v>
                </c:pt>
                <c:pt idx="5069">
                  <c:v>134.6</c:v>
                </c:pt>
                <c:pt idx="5070">
                  <c:v>134.6</c:v>
                </c:pt>
                <c:pt idx="5071">
                  <c:v>134.6</c:v>
                </c:pt>
                <c:pt idx="5072">
                  <c:v>134.6</c:v>
                </c:pt>
                <c:pt idx="5073">
                  <c:v>134.6</c:v>
                </c:pt>
                <c:pt idx="5074">
                  <c:v>134.6</c:v>
                </c:pt>
                <c:pt idx="5075">
                  <c:v>134.6</c:v>
                </c:pt>
                <c:pt idx="5076">
                  <c:v>134.5</c:v>
                </c:pt>
                <c:pt idx="5077">
                  <c:v>134.4</c:v>
                </c:pt>
                <c:pt idx="5078">
                  <c:v>134.4</c:v>
                </c:pt>
                <c:pt idx="5079">
                  <c:v>134.30000000000001</c:v>
                </c:pt>
                <c:pt idx="5080">
                  <c:v>134.19999999999999</c:v>
                </c:pt>
                <c:pt idx="5081">
                  <c:v>134.1</c:v>
                </c:pt>
                <c:pt idx="5082">
                  <c:v>134</c:v>
                </c:pt>
                <c:pt idx="5083">
                  <c:v>134</c:v>
                </c:pt>
                <c:pt idx="5084">
                  <c:v>133.9</c:v>
                </c:pt>
                <c:pt idx="5085">
                  <c:v>133.80000000000001</c:v>
                </c:pt>
                <c:pt idx="5086">
                  <c:v>133.80000000000001</c:v>
                </c:pt>
                <c:pt idx="5087">
                  <c:v>133.80000000000001</c:v>
                </c:pt>
                <c:pt idx="5088">
                  <c:v>133.69999999999999</c:v>
                </c:pt>
                <c:pt idx="5089">
                  <c:v>133.6</c:v>
                </c:pt>
                <c:pt idx="5090">
                  <c:v>133.6</c:v>
                </c:pt>
                <c:pt idx="5091">
                  <c:v>133.5</c:v>
                </c:pt>
                <c:pt idx="5092">
                  <c:v>133.4</c:v>
                </c:pt>
                <c:pt idx="5093">
                  <c:v>133.4</c:v>
                </c:pt>
                <c:pt idx="5094">
                  <c:v>133.30000000000001</c:v>
                </c:pt>
                <c:pt idx="5095">
                  <c:v>133.30000000000001</c:v>
                </c:pt>
                <c:pt idx="5096">
                  <c:v>133.19999999999999</c:v>
                </c:pt>
                <c:pt idx="5097">
                  <c:v>133.19999999999999</c:v>
                </c:pt>
                <c:pt idx="5098">
                  <c:v>133.1</c:v>
                </c:pt>
                <c:pt idx="5099">
                  <c:v>133.1</c:v>
                </c:pt>
                <c:pt idx="5100">
                  <c:v>133.1</c:v>
                </c:pt>
                <c:pt idx="5101">
                  <c:v>133</c:v>
                </c:pt>
                <c:pt idx="5102">
                  <c:v>133</c:v>
                </c:pt>
                <c:pt idx="5103">
                  <c:v>133</c:v>
                </c:pt>
                <c:pt idx="5104">
                  <c:v>132.9</c:v>
                </c:pt>
                <c:pt idx="5105">
                  <c:v>132.9</c:v>
                </c:pt>
                <c:pt idx="5106">
                  <c:v>132.9</c:v>
                </c:pt>
                <c:pt idx="5107">
                  <c:v>132.80000000000001</c:v>
                </c:pt>
                <c:pt idx="5108">
                  <c:v>132.80000000000001</c:v>
                </c:pt>
                <c:pt idx="5109">
                  <c:v>132.80000000000001</c:v>
                </c:pt>
                <c:pt idx="5110">
                  <c:v>132.69999999999999</c:v>
                </c:pt>
                <c:pt idx="5111">
                  <c:v>132.69999999999999</c:v>
                </c:pt>
                <c:pt idx="5112">
                  <c:v>132.6</c:v>
                </c:pt>
                <c:pt idx="5113">
                  <c:v>132.6</c:v>
                </c:pt>
                <c:pt idx="5114">
                  <c:v>132.6</c:v>
                </c:pt>
                <c:pt idx="5115">
                  <c:v>132.5</c:v>
                </c:pt>
                <c:pt idx="5116">
                  <c:v>132.5</c:v>
                </c:pt>
                <c:pt idx="5117">
                  <c:v>132.4</c:v>
                </c:pt>
                <c:pt idx="5118">
                  <c:v>132.4</c:v>
                </c:pt>
                <c:pt idx="5119">
                  <c:v>132.30000000000001</c:v>
                </c:pt>
                <c:pt idx="5120">
                  <c:v>132.19999999999999</c:v>
                </c:pt>
                <c:pt idx="5121">
                  <c:v>132.19999999999999</c:v>
                </c:pt>
                <c:pt idx="5122">
                  <c:v>132.1</c:v>
                </c:pt>
                <c:pt idx="5123">
                  <c:v>132</c:v>
                </c:pt>
                <c:pt idx="5124">
                  <c:v>132</c:v>
                </c:pt>
                <c:pt idx="5125">
                  <c:v>132</c:v>
                </c:pt>
                <c:pt idx="5126">
                  <c:v>131.9</c:v>
                </c:pt>
                <c:pt idx="5127">
                  <c:v>131.9</c:v>
                </c:pt>
                <c:pt idx="5128">
                  <c:v>131.9</c:v>
                </c:pt>
                <c:pt idx="5129">
                  <c:v>131.80000000000001</c:v>
                </c:pt>
                <c:pt idx="5130">
                  <c:v>131.69999999999999</c:v>
                </c:pt>
                <c:pt idx="5131">
                  <c:v>131.5</c:v>
                </c:pt>
                <c:pt idx="5132">
                  <c:v>131.4</c:v>
                </c:pt>
                <c:pt idx="5133">
                  <c:v>131.19999999999999</c:v>
                </c:pt>
                <c:pt idx="5134">
                  <c:v>131</c:v>
                </c:pt>
                <c:pt idx="5135">
                  <c:v>130.9</c:v>
                </c:pt>
                <c:pt idx="5136">
                  <c:v>130.69999999999999</c:v>
                </c:pt>
                <c:pt idx="5137">
                  <c:v>130.6</c:v>
                </c:pt>
                <c:pt idx="5138">
                  <c:v>130.5</c:v>
                </c:pt>
                <c:pt idx="5139">
                  <c:v>130.5</c:v>
                </c:pt>
                <c:pt idx="5140">
                  <c:v>130.4</c:v>
                </c:pt>
                <c:pt idx="5141">
                  <c:v>130.4</c:v>
                </c:pt>
                <c:pt idx="5142">
                  <c:v>130.30000000000001</c:v>
                </c:pt>
                <c:pt idx="5143">
                  <c:v>130.30000000000001</c:v>
                </c:pt>
                <c:pt idx="5144">
                  <c:v>130.4</c:v>
                </c:pt>
                <c:pt idx="5145">
                  <c:v>130.6</c:v>
                </c:pt>
                <c:pt idx="5146">
                  <c:v>130.69999999999999</c:v>
                </c:pt>
                <c:pt idx="5147">
                  <c:v>130.69999999999999</c:v>
                </c:pt>
                <c:pt idx="5148">
                  <c:v>130.69999999999999</c:v>
                </c:pt>
                <c:pt idx="5149">
                  <c:v>130.69999999999999</c:v>
                </c:pt>
                <c:pt idx="5150">
                  <c:v>130.6</c:v>
                </c:pt>
                <c:pt idx="5151">
                  <c:v>130.6</c:v>
                </c:pt>
                <c:pt idx="5152">
                  <c:v>130.69999999999999</c:v>
                </c:pt>
                <c:pt idx="5153">
                  <c:v>130.6</c:v>
                </c:pt>
                <c:pt idx="5154">
                  <c:v>130.6</c:v>
                </c:pt>
                <c:pt idx="5155">
                  <c:v>130.5</c:v>
                </c:pt>
                <c:pt idx="5156">
                  <c:v>130.5</c:v>
                </c:pt>
                <c:pt idx="5157">
                  <c:v>130.4</c:v>
                </c:pt>
                <c:pt idx="5158">
                  <c:v>130.4</c:v>
                </c:pt>
                <c:pt idx="5159">
                  <c:v>130.30000000000001</c:v>
                </c:pt>
                <c:pt idx="5160">
                  <c:v>130.30000000000001</c:v>
                </c:pt>
                <c:pt idx="5161">
                  <c:v>130.30000000000001</c:v>
                </c:pt>
                <c:pt idx="5162">
                  <c:v>130.30000000000001</c:v>
                </c:pt>
                <c:pt idx="5163">
                  <c:v>130.30000000000001</c:v>
                </c:pt>
                <c:pt idx="5164">
                  <c:v>130.19999999999999</c:v>
                </c:pt>
                <c:pt idx="5165">
                  <c:v>130.19999999999999</c:v>
                </c:pt>
                <c:pt idx="5166">
                  <c:v>130.1</c:v>
                </c:pt>
                <c:pt idx="5167">
                  <c:v>130</c:v>
                </c:pt>
                <c:pt idx="5168">
                  <c:v>129.9</c:v>
                </c:pt>
                <c:pt idx="5169">
                  <c:v>129.9</c:v>
                </c:pt>
                <c:pt idx="5170">
                  <c:v>129.80000000000001</c:v>
                </c:pt>
                <c:pt idx="5171">
                  <c:v>129.69999999999999</c:v>
                </c:pt>
                <c:pt idx="5172">
                  <c:v>129.69999999999999</c:v>
                </c:pt>
                <c:pt idx="5173">
                  <c:v>129.6</c:v>
                </c:pt>
                <c:pt idx="5174">
                  <c:v>129.6</c:v>
                </c:pt>
                <c:pt idx="5175">
                  <c:v>129.6</c:v>
                </c:pt>
                <c:pt idx="5176">
                  <c:v>129.5</c:v>
                </c:pt>
                <c:pt idx="5177">
                  <c:v>129.5</c:v>
                </c:pt>
                <c:pt idx="5178">
                  <c:v>129.5</c:v>
                </c:pt>
                <c:pt idx="5179">
                  <c:v>129.5</c:v>
                </c:pt>
                <c:pt idx="5180">
                  <c:v>129.6</c:v>
                </c:pt>
                <c:pt idx="5181">
                  <c:v>129.6</c:v>
                </c:pt>
                <c:pt idx="5182">
                  <c:v>129.69999999999999</c:v>
                </c:pt>
                <c:pt idx="5183">
                  <c:v>129.80000000000001</c:v>
                </c:pt>
                <c:pt idx="5184">
                  <c:v>129.80000000000001</c:v>
                </c:pt>
                <c:pt idx="5185">
                  <c:v>129.9</c:v>
                </c:pt>
                <c:pt idx="5186">
                  <c:v>130</c:v>
                </c:pt>
                <c:pt idx="5187">
                  <c:v>130.1</c:v>
                </c:pt>
                <c:pt idx="5188">
                  <c:v>130.1</c:v>
                </c:pt>
                <c:pt idx="5189">
                  <c:v>130.1</c:v>
                </c:pt>
                <c:pt idx="5190">
                  <c:v>130.19999999999999</c:v>
                </c:pt>
                <c:pt idx="5191">
                  <c:v>130.19999999999999</c:v>
                </c:pt>
                <c:pt idx="5192">
                  <c:v>130.30000000000001</c:v>
                </c:pt>
                <c:pt idx="5193">
                  <c:v>130.4</c:v>
                </c:pt>
                <c:pt idx="5194">
                  <c:v>130.5</c:v>
                </c:pt>
                <c:pt idx="5195">
                  <c:v>130.6</c:v>
                </c:pt>
                <c:pt idx="5196">
                  <c:v>130.69999999999999</c:v>
                </c:pt>
                <c:pt idx="5197">
                  <c:v>130.69999999999999</c:v>
                </c:pt>
                <c:pt idx="5198">
                  <c:v>130.9</c:v>
                </c:pt>
                <c:pt idx="5199">
                  <c:v>131</c:v>
                </c:pt>
                <c:pt idx="5200">
                  <c:v>131.1</c:v>
                </c:pt>
                <c:pt idx="5201">
                  <c:v>131.1</c:v>
                </c:pt>
                <c:pt idx="5202">
                  <c:v>131.19999999999999</c:v>
                </c:pt>
                <c:pt idx="5203">
                  <c:v>131.19999999999999</c:v>
                </c:pt>
                <c:pt idx="5204">
                  <c:v>131.19999999999999</c:v>
                </c:pt>
                <c:pt idx="5205">
                  <c:v>131.19999999999999</c:v>
                </c:pt>
                <c:pt idx="5206">
                  <c:v>131.19999999999999</c:v>
                </c:pt>
                <c:pt idx="5207">
                  <c:v>131.19999999999999</c:v>
                </c:pt>
                <c:pt idx="5208">
                  <c:v>131.19999999999999</c:v>
                </c:pt>
                <c:pt idx="5209">
                  <c:v>131.19999999999999</c:v>
                </c:pt>
                <c:pt idx="5210">
                  <c:v>131.19999999999999</c:v>
                </c:pt>
                <c:pt idx="5211">
                  <c:v>131.1</c:v>
                </c:pt>
                <c:pt idx="5212">
                  <c:v>131</c:v>
                </c:pt>
                <c:pt idx="5213">
                  <c:v>130.80000000000001</c:v>
                </c:pt>
                <c:pt idx="5214">
                  <c:v>130.69999999999999</c:v>
                </c:pt>
                <c:pt idx="5215">
                  <c:v>130.6</c:v>
                </c:pt>
                <c:pt idx="5216">
                  <c:v>130.5</c:v>
                </c:pt>
                <c:pt idx="5217">
                  <c:v>130.30000000000001</c:v>
                </c:pt>
                <c:pt idx="5218">
                  <c:v>130.19999999999999</c:v>
                </c:pt>
                <c:pt idx="5219">
                  <c:v>130</c:v>
                </c:pt>
                <c:pt idx="5220">
                  <c:v>130</c:v>
                </c:pt>
                <c:pt idx="5221">
                  <c:v>129.9</c:v>
                </c:pt>
                <c:pt idx="5222">
                  <c:v>129.80000000000001</c:v>
                </c:pt>
                <c:pt idx="5223">
                  <c:v>129.69999999999999</c:v>
                </c:pt>
                <c:pt idx="5224">
                  <c:v>129.69999999999999</c:v>
                </c:pt>
                <c:pt idx="5225">
                  <c:v>129.6</c:v>
                </c:pt>
                <c:pt idx="5226">
                  <c:v>129.6</c:v>
                </c:pt>
                <c:pt idx="5227">
                  <c:v>129.5</c:v>
                </c:pt>
                <c:pt idx="5228">
                  <c:v>129.5</c:v>
                </c:pt>
                <c:pt idx="5229">
                  <c:v>129.5</c:v>
                </c:pt>
                <c:pt idx="5230">
                  <c:v>129.5</c:v>
                </c:pt>
                <c:pt idx="5231">
                  <c:v>129.4</c:v>
                </c:pt>
                <c:pt idx="5232">
                  <c:v>129.4</c:v>
                </c:pt>
                <c:pt idx="5233">
                  <c:v>129.30000000000001</c:v>
                </c:pt>
                <c:pt idx="5234">
                  <c:v>129.30000000000001</c:v>
                </c:pt>
                <c:pt idx="5235">
                  <c:v>129.19999999999999</c:v>
                </c:pt>
                <c:pt idx="5236">
                  <c:v>129.1</c:v>
                </c:pt>
                <c:pt idx="5237">
                  <c:v>129.1</c:v>
                </c:pt>
                <c:pt idx="5238">
                  <c:v>128.9</c:v>
                </c:pt>
                <c:pt idx="5239">
                  <c:v>128.80000000000001</c:v>
                </c:pt>
                <c:pt idx="5240">
                  <c:v>128.69999999999999</c:v>
                </c:pt>
                <c:pt idx="5241">
                  <c:v>128.5</c:v>
                </c:pt>
                <c:pt idx="5242">
                  <c:v>128.4</c:v>
                </c:pt>
                <c:pt idx="5243">
                  <c:v>128.30000000000001</c:v>
                </c:pt>
                <c:pt idx="5244">
                  <c:v>128.19999999999999</c:v>
                </c:pt>
                <c:pt idx="5245">
                  <c:v>128</c:v>
                </c:pt>
                <c:pt idx="5246">
                  <c:v>127.9</c:v>
                </c:pt>
                <c:pt idx="5247">
                  <c:v>127.8</c:v>
                </c:pt>
                <c:pt idx="5248">
                  <c:v>127.7</c:v>
                </c:pt>
                <c:pt idx="5249">
                  <c:v>127.5</c:v>
                </c:pt>
                <c:pt idx="5250">
                  <c:v>127.4</c:v>
                </c:pt>
                <c:pt idx="5251">
                  <c:v>127.3</c:v>
                </c:pt>
                <c:pt idx="5252">
                  <c:v>127.2</c:v>
                </c:pt>
                <c:pt idx="5253">
                  <c:v>127.1</c:v>
                </c:pt>
                <c:pt idx="5254">
                  <c:v>126.9</c:v>
                </c:pt>
                <c:pt idx="5255">
                  <c:v>126.8</c:v>
                </c:pt>
                <c:pt idx="5256">
                  <c:v>126.7</c:v>
                </c:pt>
                <c:pt idx="5257">
                  <c:v>126.6</c:v>
                </c:pt>
                <c:pt idx="5258">
                  <c:v>126.5</c:v>
                </c:pt>
                <c:pt idx="5259">
                  <c:v>126.3</c:v>
                </c:pt>
                <c:pt idx="5260">
                  <c:v>126.2</c:v>
                </c:pt>
                <c:pt idx="5261">
                  <c:v>126.1</c:v>
                </c:pt>
                <c:pt idx="5262">
                  <c:v>126</c:v>
                </c:pt>
                <c:pt idx="5263">
                  <c:v>125.9</c:v>
                </c:pt>
                <c:pt idx="5264">
                  <c:v>125.8</c:v>
                </c:pt>
                <c:pt idx="5265">
                  <c:v>125.7</c:v>
                </c:pt>
                <c:pt idx="5266">
                  <c:v>125.6</c:v>
                </c:pt>
                <c:pt idx="5267">
                  <c:v>125.5</c:v>
                </c:pt>
                <c:pt idx="5268">
                  <c:v>125.4</c:v>
                </c:pt>
                <c:pt idx="5269">
                  <c:v>125.3</c:v>
                </c:pt>
                <c:pt idx="5270">
                  <c:v>125.1</c:v>
                </c:pt>
                <c:pt idx="5271">
                  <c:v>125.1</c:v>
                </c:pt>
                <c:pt idx="5272">
                  <c:v>125</c:v>
                </c:pt>
                <c:pt idx="5273">
                  <c:v>124.9</c:v>
                </c:pt>
                <c:pt idx="5274">
                  <c:v>124.8</c:v>
                </c:pt>
                <c:pt idx="5275">
                  <c:v>124.7</c:v>
                </c:pt>
                <c:pt idx="5276">
                  <c:v>124.6</c:v>
                </c:pt>
                <c:pt idx="5277">
                  <c:v>124.5</c:v>
                </c:pt>
                <c:pt idx="5278">
                  <c:v>124.4</c:v>
                </c:pt>
                <c:pt idx="5279">
                  <c:v>124.4</c:v>
                </c:pt>
                <c:pt idx="5280">
                  <c:v>124.4</c:v>
                </c:pt>
                <c:pt idx="5281">
                  <c:v>124.4</c:v>
                </c:pt>
                <c:pt idx="5282">
                  <c:v>124.4</c:v>
                </c:pt>
                <c:pt idx="5283">
                  <c:v>124.4</c:v>
                </c:pt>
                <c:pt idx="5284">
                  <c:v>124.4</c:v>
                </c:pt>
                <c:pt idx="5285">
                  <c:v>124.4</c:v>
                </c:pt>
                <c:pt idx="5286">
                  <c:v>124.4</c:v>
                </c:pt>
                <c:pt idx="5287">
                  <c:v>124.3</c:v>
                </c:pt>
                <c:pt idx="5288">
                  <c:v>124.3</c:v>
                </c:pt>
                <c:pt idx="5289">
                  <c:v>124.3</c:v>
                </c:pt>
                <c:pt idx="5290">
                  <c:v>124.3</c:v>
                </c:pt>
                <c:pt idx="5291">
                  <c:v>124.3</c:v>
                </c:pt>
                <c:pt idx="5292">
                  <c:v>124.3</c:v>
                </c:pt>
                <c:pt idx="5293">
                  <c:v>124.3</c:v>
                </c:pt>
                <c:pt idx="5294">
                  <c:v>124.3</c:v>
                </c:pt>
                <c:pt idx="5295">
                  <c:v>124.3</c:v>
                </c:pt>
                <c:pt idx="5296">
                  <c:v>124.3</c:v>
                </c:pt>
                <c:pt idx="5297">
                  <c:v>124.3</c:v>
                </c:pt>
                <c:pt idx="5298">
                  <c:v>124.3</c:v>
                </c:pt>
                <c:pt idx="5299">
                  <c:v>124.3</c:v>
                </c:pt>
                <c:pt idx="5300">
                  <c:v>124.3</c:v>
                </c:pt>
                <c:pt idx="5301">
                  <c:v>124.3</c:v>
                </c:pt>
                <c:pt idx="5302">
                  <c:v>124.3</c:v>
                </c:pt>
                <c:pt idx="5303">
                  <c:v>124.3</c:v>
                </c:pt>
                <c:pt idx="5304">
                  <c:v>124.3</c:v>
                </c:pt>
                <c:pt idx="5305">
                  <c:v>124.3</c:v>
                </c:pt>
                <c:pt idx="5306">
                  <c:v>124.2</c:v>
                </c:pt>
                <c:pt idx="5307">
                  <c:v>124.2</c:v>
                </c:pt>
                <c:pt idx="5308">
                  <c:v>124.2</c:v>
                </c:pt>
                <c:pt idx="5309">
                  <c:v>124.2</c:v>
                </c:pt>
                <c:pt idx="5310">
                  <c:v>124.2</c:v>
                </c:pt>
                <c:pt idx="5311">
                  <c:v>124.2</c:v>
                </c:pt>
                <c:pt idx="5312">
                  <c:v>124.2</c:v>
                </c:pt>
                <c:pt idx="5313">
                  <c:v>124.2</c:v>
                </c:pt>
                <c:pt idx="5314">
                  <c:v>124.2</c:v>
                </c:pt>
                <c:pt idx="5315">
                  <c:v>124.2</c:v>
                </c:pt>
                <c:pt idx="5316">
                  <c:v>124.2</c:v>
                </c:pt>
                <c:pt idx="5317">
                  <c:v>124.2</c:v>
                </c:pt>
                <c:pt idx="5318">
                  <c:v>124.2</c:v>
                </c:pt>
                <c:pt idx="5319">
                  <c:v>124.2</c:v>
                </c:pt>
                <c:pt idx="5320">
                  <c:v>124.2</c:v>
                </c:pt>
                <c:pt idx="5321">
                  <c:v>124.2</c:v>
                </c:pt>
                <c:pt idx="5322">
                  <c:v>124.2</c:v>
                </c:pt>
                <c:pt idx="5323">
                  <c:v>124.2</c:v>
                </c:pt>
                <c:pt idx="5324">
                  <c:v>124.1</c:v>
                </c:pt>
                <c:pt idx="5325">
                  <c:v>124.1</c:v>
                </c:pt>
                <c:pt idx="5326">
                  <c:v>124.1</c:v>
                </c:pt>
                <c:pt idx="5327">
                  <c:v>124.1</c:v>
                </c:pt>
                <c:pt idx="5328">
                  <c:v>124.1</c:v>
                </c:pt>
                <c:pt idx="5329">
                  <c:v>124.1</c:v>
                </c:pt>
                <c:pt idx="5330">
                  <c:v>124.1</c:v>
                </c:pt>
                <c:pt idx="5331">
                  <c:v>124.1</c:v>
                </c:pt>
                <c:pt idx="5332">
                  <c:v>124.1</c:v>
                </c:pt>
                <c:pt idx="5333">
                  <c:v>124.1</c:v>
                </c:pt>
                <c:pt idx="5334">
                  <c:v>124.1</c:v>
                </c:pt>
                <c:pt idx="5335">
                  <c:v>124.1</c:v>
                </c:pt>
                <c:pt idx="5336">
                  <c:v>124.1</c:v>
                </c:pt>
                <c:pt idx="5337">
                  <c:v>124.1</c:v>
                </c:pt>
                <c:pt idx="5338">
                  <c:v>124.1</c:v>
                </c:pt>
                <c:pt idx="5339">
                  <c:v>124.1</c:v>
                </c:pt>
                <c:pt idx="5340">
                  <c:v>124.1</c:v>
                </c:pt>
                <c:pt idx="5341">
                  <c:v>124.1</c:v>
                </c:pt>
                <c:pt idx="5342">
                  <c:v>124.1</c:v>
                </c:pt>
                <c:pt idx="5343">
                  <c:v>124.1</c:v>
                </c:pt>
                <c:pt idx="5344">
                  <c:v>124.1</c:v>
                </c:pt>
                <c:pt idx="5345">
                  <c:v>124.1</c:v>
                </c:pt>
                <c:pt idx="5346">
                  <c:v>124</c:v>
                </c:pt>
                <c:pt idx="5347">
                  <c:v>123.9</c:v>
                </c:pt>
                <c:pt idx="5348">
                  <c:v>123.9</c:v>
                </c:pt>
                <c:pt idx="5349">
                  <c:v>123.8</c:v>
                </c:pt>
                <c:pt idx="5350">
                  <c:v>123.7</c:v>
                </c:pt>
                <c:pt idx="5351">
                  <c:v>123.7</c:v>
                </c:pt>
                <c:pt idx="5352">
                  <c:v>123.6</c:v>
                </c:pt>
                <c:pt idx="5353">
                  <c:v>123.6</c:v>
                </c:pt>
                <c:pt idx="5354">
                  <c:v>123.5</c:v>
                </c:pt>
                <c:pt idx="5355">
                  <c:v>123.5</c:v>
                </c:pt>
                <c:pt idx="5356">
                  <c:v>123.4</c:v>
                </c:pt>
                <c:pt idx="5357">
                  <c:v>123.3</c:v>
                </c:pt>
                <c:pt idx="5358">
                  <c:v>123.3</c:v>
                </c:pt>
                <c:pt idx="5359">
                  <c:v>123.2</c:v>
                </c:pt>
                <c:pt idx="5360">
                  <c:v>123.2</c:v>
                </c:pt>
                <c:pt idx="5361">
                  <c:v>123.1</c:v>
                </c:pt>
                <c:pt idx="5362">
                  <c:v>123</c:v>
                </c:pt>
                <c:pt idx="5363">
                  <c:v>123</c:v>
                </c:pt>
                <c:pt idx="5364">
                  <c:v>122.9</c:v>
                </c:pt>
                <c:pt idx="5365">
                  <c:v>122.9</c:v>
                </c:pt>
                <c:pt idx="5366">
                  <c:v>122.8</c:v>
                </c:pt>
                <c:pt idx="5367">
                  <c:v>122.8</c:v>
                </c:pt>
                <c:pt idx="5368">
                  <c:v>122.7</c:v>
                </c:pt>
                <c:pt idx="5369">
                  <c:v>122.7</c:v>
                </c:pt>
                <c:pt idx="5370">
                  <c:v>122.6</c:v>
                </c:pt>
                <c:pt idx="5371">
                  <c:v>122.6</c:v>
                </c:pt>
                <c:pt idx="5372">
                  <c:v>122.6</c:v>
                </c:pt>
                <c:pt idx="5373">
                  <c:v>122.5</c:v>
                </c:pt>
                <c:pt idx="5374">
                  <c:v>122.5</c:v>
                </c:pt>
                <c:pt idx="5375">
                  <c:v>122.4</c:v>
                </c:pt>
                <c:pt idx="5376">
                  <c:v>122.4</c:v>
                </c:pt>
                <c:pt idx="5377">
                  <c:v>122.3</c:v>
                </c:pt>
                <c:pt idx="5378">
                  <c:v>122.3</c:v>
                </c:pt>
                <c:pt idx="5379">
                  <c:v>122.2</c:v>
                </c:pt>
                <c:pt idx="5380">
                  <c:v>122.2</c:v>
                </c:pt>
                <c:pt idx="5381">
                  <c:v>122.1</c:v>
                </c:pt>
                <c:pt idx="5382">
                  <c:v>122.1</c:v>
                </c:pt>
                <c:pt idx="5383">
                  <c:v>122</c:v>
                </c:pt>
                <c:pt idx="5384">
                  <c:v>122</c:v>
                </c:pt>
                <c:pt idx="5385">
                  <c:v>121.9</c:v>
                </c:pt>
                <c:pt idx="5386">
                  <c:v>121.9</c:v>
                </c:pt>
                <c:pt idx="5387">
                  <c:v>121.8</c:v>
                </c:pt>
                <c:pt idx="5388">
                  <c:v>121.8</c:v>
                </c:pt>
                <c:pt idx="5389">
                  <c:v>121.7</c:v>
                </c:pt>
                <c:pt idx="5390">
                  <c:v>121.7</c:v>
                </c:pt>
                <c:pt idx="5391">
                  <c:v>121.7</c:v>
                </c:pt>
                <c:pt idx="5392">
                  <c:v>121.6</c:v>
                </c:pt>
                <c:pt idx="5393">
                  <c:v>121.6</c:v>
                </c:pt>
                <c:pt idx="5394">
                  <c:v>121.5</c:v>
                </c:pt>
                <c:pt idx="5395">
                  <c:v>121.5</c:v>
                </c:pt>
                <c:pt idx="5396">
                  <c:v>121.4</c:v>
                </c:pt>
                <c:pt idx="5397">
                  <c:v>121.4</c:v>
                </c:pt>
                <c:pt idx="5398">
                  <c:v>121.3</c:v>
                </c:pt>
                <c:pt idx="5399">
                  <c:v>121.3</c:v>
                </c:pt>
                <c:pt idx="5400">
                  <c:v>121.2</c:v>
                </c:pt>
                <c:pt idx="5401">
                  <c:v>121.2</c:v>
                </c:pt>
                <c:pt idx="5402">
                  <c:v>121.1</c:v>
                </c:pt>
                <c:pt idx="5403">
                  <c:v>121.1</c:v>
                </c:pt>
                <c:pt idx="5404">
                  <c:v>121</c:v>
                </c:pt>
                <c:pt idx="5405">
                  <c:v>121</c:v>
                </c:pt>
                <c:pt idx="5406">
                  <c:v>121</c:v>
                </c:pt>
                <c:pt idx="5407">
                  <c:v>120.9</c:v>
                </c:pt>
                <c:pt idx="5408">
                  <c:v>120.9</c:v>
                </c:pt>
                <c:pt idx="5409">
                  <c:v>120.8</c:v>
                </c:pt>
                <c:pt idx="5410">
                  <c:v>120.8</c:v>
                </c:pt>
                <c:pt idx="5411">
                  <c:v>120.7</c:v>
                </c:pt>
                <c:pt idx="5412">
                  <c:v>120.7</c:v>
                </c:pt>
                <c:pt idx="5413">
                  <c:v>120.7</c:v>
                </c:pt>
                <c:pt idx="5414">
                  <c:v>120.7</c:v>
                </c:pt>
                <c:pt idx="5415">
                  <c:v>120.7</c:v>
                </c:pt>
                <c:pt idx="5416">
                  <c:v>120.6</c:v>
                </c:pt>
                <c:pt idx="5417">
                  <c:v>120.6</c:v>
                </c:pt>
                <c:pt idx="5418">
                  <c:v>120.6</c:v>
                </c:pt>
                <c:pt idx="5419">
                  <c:v>120.7</c:v>
                </c:pt>
                <c:pt idx="5420">
                  <c:v>120.6</c:v>
                </c:pt>
                <c:pt idx="5421">
                  <c:v>120.6</c:v>
                </c:pt>
                <c:pt idx="5422">
                  <c:v>120.6</c:v>
                </c:pt>
                <c:pt idx="5423">
                  <c:v>120.7</c:v>
                </c:pt>
                <c:pt idx="5424">
                  <c:v>120.7</c:v>
                </c:pt>
                <c:pt idx="5425">
                  <c:v>120.7</c:v>
                </c:pt>
                <c:pt idx="5426">
                  <c:v>120.7</c:v>
                </c:pt>
                <c:pt idx="5427">
                  <c:v>120.6</c:v>
                </c:pt>
                <c:pt idx="5428">
                  <c:v>120.7</c:v>
                </c:pt>
                <c:pt idx="5429">
                  <c:v>120.7</c:v>
                </c:pt>
                <c:pt idx="5430">
                  <c:v>120.7</c:v>
                </c:pt>
                <c:pt idx="5431">
                  <c:v>120.6</c:v>
                </c:pt>
                <c:pt idx="5432">
                  <c:v>120.6</c:v>
                </c:pt>
                <c:pt idx="5433">
                  <c:v>120.6</c:v>
                </c:pt>
                <c:pt idx="5434">
                  <c:v>120.7</c:v>
                </c:pt>
                <c:pt idx="5435">
                  <c:v>120.7</c:v>
                </c:pt>
                <c:pt idx="5436">
                  <c:v>120.7</c:v>
                </c:pt>
                <c:pt idx="5437">
                  <c:v>120.8</c:v>
                </c:pt>
                <c:pt idx="5438">
                  <c:v>120.8</c:v>
                </c:pt>
                <c:pt idx="5439">
                  <c:v>120.8</c:v>
                </c:pt>
                <c:pt idx="5440">
                  <c:v>120.8</c:v>
                </c:pt>
                <c:pt idx="5441">
                  <c:v>120.9</c:v>
                </c:pt>
                <c:pt idx="5442">
                  <c:v>120.9</c:v>
                </c:pt>
                <c:pt idx="5443">
                  <c:v>120.9</c:v>
                </c:pt>
                <c:pt idx="5444">
                  <c:v>120.9</c:v>
                </c:pt>
                <c:pt idx="5445">
                  <c:v>120.9</c:v>
                </c:pt>
                <c:pt idx="5446">
                  <c:v>120.9</c:v>
                </c:pt>
                <c:pt idx="5447">
                  <c:v>120.9</c:v>
                </c:pt>
                <c:pt idx="5448">
                  <c:v>121</c:v>
                </c:pt>
                <c:pt idx="5449">
                  <c:v>121</c:v>
                </c:pt>
                <c:pt idx="5450">
                  <c:v>121.1</c:v>
                </c:pt>
                <c:pt idx="5451">
                  <c:v>121.1</c:v>
                </c:pt>
                <c:pt idx="5452">
                  <c:v>121.1</c:v>
                </c:pt>
                <c:pt idx="5453">
                  <c:v>121.2</c:v>
                </c:pt>
                <c:pt idx="5454">
                  <c:v>121.2</c:v>
                </c:pt>
                <c:pt idx="5455">
                  <c:v>121.2</c:v>
                </c:pt>
                <c:pt idx="5456">
                  <c:v>121.2</c:v>
                </c:pt>
                <c:pt idx="5457">
                  <c:v>121.3</c:v>
                </c:pt>
                <c:pt idx="5458">
                  <c:v>121.3</c:v>
                </c:pt>
                <c:pt idx="5459">
                  <c:v>121.3</c:v>
                </c:pt>
                <c:pt idx="5460">
                  <c:v>121.4</c:v>
                </c:pt>
                <c:pt idx="5461">
                  <c:v>121.4</c:v>
                </c:pt>
                <c:pt idx="5462">
                  <c:v>121.5</c:v>
                </c:pt>
                <c:pt idx="5463">
                  <c:v>121.5</c:v>
                </c:pt>
                <c:pt idx="5464">
                  <c:v>121.6</c:v>
                </c:pt>
                <c:pt idx="5465">
                  <c:v>121.7</c:v>
                </c:pt>
                <c:pt idx="5466">
                  <c:v>121.7</c:v>
                </c:pt>
                <c:pt idx="5467">
                  <c:v>121.8</c:v>
                </c:pt>
                <c:pt idx="5468">
                  <c:v>121.8</c:v>
                </c:pt>
                <c:pt idx="5469">
                  <c:v>121.9</c:v>
                </c:pt>
                <c:pt idx="5470">
                  <c:v>121.9</c:v>
                </c:pt>
                <c:pt idx="5471">
                  <c:v>122</c:v>
                </c:pt>
                <c:pt idx="5472">
                  <c:v>122</c:v>
                </c:pt>
                <c:pt idx="5473">
                  <c:v>122</c:v>
                </c:pt>
                <c:pt idx="5474">
                  <c:v>122.1</c:v>
                </c:pt>
                <c:pt idx="5475">
                  <c:v>122.1</c:v>
                </c:pt>
                <c:pt idx="5476">
                  <c:v>122.2</c:v>
                </c:pt>
                <c:pt idx="5477">
                  <c:v>122.2</c:v>
                </c:pt>
                <c:pt idx="5478">
                  <c:v>122.3</c:v>
                </c:pt>
                <c:pt idx="5479">
                  <c:v>122.4</c:v>
                </c:pt>
                <c:pt idx="5480">
                  <c:v>122.5</c:v>
                </c:pt>
                <c:pt idx="5481">
                  <c:v>122.6</c:v>
                </c:pt>
                <c:pt idx="5482">
                  <c:v>122.7</c:v>
                </c:pt>
                <c:pt idx="5483">
                  <c:v>122.7</c:v>
                </c:pt>
                <c:pt idx="5484">
                  <c:v>122.7</c:v>
                </c:pt>
                <c:pt idx="5485">
                  <c:v>122.7</c:v>
                </c:pt>
                <c:pt idx="5486">
                  <c:v>122.7</c:v>
                </c:pt>
                <c:pt idx="5487">
                  <c:v>122.7</c:v>
                </c:pt>
                <c:pt idx="5488">
                  <c:v>122.7</c:v>
                </c:pt>
                <c:pt idx="5489">
                  <c:v>122.6</c:v>
                </c:pt>
                <c:pt idx="5490">
                  <c:v>122.6</c:v>
                </c:pt>
                <c:pt idx="5491">
                  <c:v>122.6</c:v>
                </c:pt>
                <c:pt idx="5492">
                  <c:v>122.6</c:v>
                </c:pt>
                <c:pt idx="5493">
                  <c:v>122.6</c:v>
                </c:pt>
                <c:pt idx="5494">
                  <c:v>122.6</c:v>
                </c:pt>
                <c:pt idx="5495">
                  <c:v>122.6</c:v>
                </c:pt>
                <c:pt idx="5496">
                  <c:v>122.6</c:v>
                </c:pt>
                <c:pt idx="5497">
                  <c:v>122.6</c:v>
                </c:pt>
                <c:pt idx="5498">
                  <c:v>122.6</c:v>
                </c:pt>
                <c:pt idx="5499">
                  <c:v>122.6</c:v>
                </c:pt>
                <c:pt idx="5500">
                  <c:v>122.6</c:v>
                </c:pt>
                <c:pt idx="5501">
                  <c:v>122.6</c:v>
                </c:pt>
                <c:pt idx="5502">
                  <c:v>122.6</c:v>
                </c:pt>
                <c:pt idx="5503">
                  <c:v>122.6</c:v>
                </c:pt>
                <c:pt idx="5504">
                  <c:v>122.6</c:v>
                </c:pt>
                <c:pt idx="5505">
                  <c:v>122.5</c:v>
                </c:pt>
                <c:pt idx="5506">
                  <c:v>122.5</c:v>
                </c:pt>
                <c:pt idx="5507">
                  <c:v>122.5</c:v>
                </c:pt>
                <c:pt idx="5508">
                  <c:v>122.5</c:v>
                </c:pt>
                <c:pt idx="5509">
                  <c:v>122.5</c:v>
                </c:pt>
                <c:pt idx="5510">
                  <c:v>122.5</c:v>
                </c:pt>
                <c:pt idx="5511">
                  <c:v>122.5</c:v>
                </c:pt>
                <c:pt idx="5512">
                  <c:v>122.5</c:v>
                </c:pt>
                <c:pt idx="5513">
                  <c:v>122.5</c:v>
                </c:pt>
                <c:pt idx="5514">
                  <c:v>122.5</c:v>
                </c:pt>
                <c:pt idx="5515">
                  <c:v>122.5</c:v>
                </c:pt>
                <c:pt idx="5516">
                  <c:v>122.5</c:v>
                </c:pt>
                <c:pt idx="5517">
                  <c:v>122.5</c:v>
                </c:pt>
                <c:pt idx="5518">
                  <c:v>122.5</c:v>
                </c:pt>
                <c:pt idx="5519">
                  <c:v>122.5</c:v>
                </c:pt>
                <c:pt idx="5520">
                  <c:v>122.5</c:v>
                </c:pt>
                <c:pt idx="5521">
                  <c:v>122.5</c:v>
                </c:pt>
                <c:pt idx="5522">
                  <c:v>122.5</c:v>
                </c:pt>
                <c:pt idx="5523">
                  <c:v>122.5</c:v>
                </c:pt>
                <c:pt idx="5524">
                  <c:v>122.5</c:v>
                </c:pt>
                <c:pt idx="5525">
                  <c:v>122.5</c:v>
                </c:pt>
                <c:pt idx="5526">
                  <c:v>122.5</c:v>
                </c:pt>
                <c:pt idx="5527">
                  <c:v>122.5</c:v>
                </c:pt>
                <c:pt idx="5528">
                  <c:v>122.5</c:v>
                </c:pt>
                <c:pt idx="5529">
                  <c:v>122.5</c:v>
                </c:pt>
                <c:pt idx="5530">
                  <c:v>122.5</c:v>
                </c:pt>
                <c:pt idx="5531">
                  <c:v>122.5</c:v>
                </c:pt>
                <c:pt idx="5532">
                  <c:v>122.5</c:v>
                </c:pt>
                <c:pt idx="5533">
                  <c:v>122.5</c:v>
                </c:pt>
                <c:pt idx="5534">
                  <c:v>122.5</c:v>
                </c:pt>
                <c:pt idx="5535">
                  <c:v>122.6</c:v>
                </c:pt>
                <c:pt idx="5536">
                  <c:v>122.6</c:v>
                </c:pt>
                <c:pt idx="5537">
                  <c:v>122.6</c:v>
                </c:pt>
                <c:pt idx="5538">
                  <c:v>122.6</c:v>
                </c:pt>
                <c:pt idx="5539">
                  <c:v>122.6</c:v>
                </c:pt>
                <c:pt idx="5540">
                  <c:v>122.6</c:v>
                </c:pt>
                <c:pt idx="5541">
                  <c:v>122.6</c:v>
                </c:pt>
                <c:pt idx="5542">
                  <c:v>122.6</c:v>
                </c:pt>
                <c:pt idx="5543">
                  <c:v>122.7</c:v>
                </c:pt>
                <c:pt idx="5544">
                  <c:v>122.7</c:v>
                </c:pt>
                <c:pt idx="5545">
                  <c:v>122.7</c:v>
                </c:pt>
                <c:pt idx="5546">
                  <c:v>122.7</c:v>
                </c:pt>
                <c:pt idx="5547">
                  <c:v>122.7</c:v>
                </c:pt>
                <c:pt idx="5548">
                  <c:v>122.7</c:v>
                </c:pt>
                <c:pt idx="5549">
                  <c:v>122.7</c:v>
                </c:pt>
                <c:pt idx="5550">
                  <c:v>122.7</c:v>
                </c:pt>
                <c:pt idx="5551">
                  <c:v>122.8</c:v>
                </c:pt>
                <c:pt idx="5552">
                  <c:v>122.8</c:v>
                </c:pt>
                <c:pt idx="5553">
                  <c:v>123</c:v>
                </c:pt>
                <c:pt idx="5554">
                  <c:v>123.1</c:v>
                </c:pt>
                <c:pt idx="5555">
                  <c:v>123.4</c:v>
                </c:pt>
                <c:pt idx="5556">
                  <c:v>123.6</c:v>
                </c:pt>
                <c:pt idx="5557">
                  <c:v>123.8</c:v>
                </c:pt>
                <c:pt idx="5558">
                  <c:v>124</c:v>
                </c:pt>
                <c:pt idx="5559">
                  <c:v>124.2</c:v>
                </c:pt>
                <c:pt idx="5560">
                  <c:v>124.4</c:v>
                </c:pt>
                <c:pt idx="5561">
                  <c:v>124.7</c:v>
                </c:pt>
                <c:pt idx="5562">
                  <c:v>124.9</c:v>
                </c:pt>
                <c:pt idx="5563">
                  <c:v>125.2</c:v>
                </c:pt>
                <c:pt idx="5564">
                  <c:v>125.4</c:v>
                </c:pt>
                <c:pt idx="5565">
                  <c:v>125.7</c:v>
                </c:pt>
                <c:pt idx="5566">
                  <c:v>125.9</c:v>
                </c:pt>
                <c:pt idx="5567">
                  <c:v>126.1</c:v>
                </c:pt>
                <c:pt idx="5568">
                  <c:v>126.3</c:v>
                </c:pt>
                <c:pt idx="5569">
                  <c:v>126.5</c:v>
                </c:pt>
                <c:pt idx="5570">
                  <c:v>126.7</c:v>
                </c:pt>
                <c:pt idx="5571">
                  <c:v>126.8</c:v>
                </c:pt>
                <c:pt idx="5572">
                  <c:v>127</c:v>
                </c:pt>
                <c:pt idx="5573">
                  <c:v>127.2</c:v>
                </c:pt>
                <c:pt idx="5574">
                  <c:v>127.5</c:v>
                </c:pt>
                <c:pt idx="5575">
                  <c:v>127.7</c:v>
                </c:pt>
                <c:pt idx="5576">
                  <c:v>127.9</c:v>
                </c:pt>
                <c:pt idx="5577">
                  <c:v>128.1</c:v>
                </c:pt>
                <c:pt idx="5578">
                  <c:v>128.30000000000001</c:v>
                </c:pt>
                <c:pt idx="5579">
                  <c:v>128.6</c:v>
                </c:pt>
                <c:pt idx="5580">
                  <c:v>128.80000000000001</c:v>
                </c:pt>
                <c:pt idx="5581">
                  <c:v>129</c:v>
                </c:pt>
                <c:pt idx="5582">
                  <c:v>129.30000000000001</c:v>
                </c:pt>
                <c:pt idx="5583">
                  <c:v>129.5</c:v>
                </c:pt>
                <c:pt idx="5584">
                  <c:v>129.69999999999999</c:v>
                </c:pt>
                <c:pt idx="5585">
                  <c:v>129.80000000000001</c:v>
                </c:pt>
                <c:pt idx="5586">
                  <c:v>130.1</c:v>
                </c:pt>
                <c:pt idx="5587">
                  <c:v>130.4</c:v>
                </c:pt>
                <c:pt idx="5588">
                  <c:v>130.69999999999999</c:v>
                </c:pt>
                <c:pt idx="5589">
                  <c:v>130.9</c:v>
                </c:pt>
                <c:pt idx="5590">
                  <c:v>131.19999999999999</c:v>
                </c:pt>
                <c:pt idx="5591">
                  <c:v>131.5</c:v>
                </c:pt>
                <c:pt idx="5592">
                  <c:v>131.9</c:v>
                </c:pt>
                <c:pt idx="5593">
                  <c:v>132.19999999999999</c:v>
                </c:pt>
                <c:pt idx="5594">
                  <c:v>132.5</c:v>
                </c:pt>
                <c:pt idx="5595">
                  <c:v>132.69999999999999</c:v>
                </c:pt>
                <c:pt idx="5596">
                  <c:v>133</c:v>
                </c:pt>
                <c:pt idx="5597">
                  <c:v>133.30000000000001</c:v>
                </c:pt>
                <c:pt idx="5598">
                  <c:v>133.6</c:v>
                </c:pt>
                <c:pt idx="5599">
                  <c:v>133.9</c:v>
                </c:pt>
                <c:pt idx="5600">
                  <c:v>134.19999999999999</c:v>
                </c:pt>
                <c:pt idx="5601">
                  <c:v>134.6</c:v>
                </c:pt>
                <c:pt idx="5602">
                  <c:v>134.9</c:v>
                </c:pt>
                <c:pt idx="5603">
                  <c:v>135.1</c:v>
                </c:pt>
                <c:pt idx="5604">
                  <c:v>135.5</c:v>
                </c:pt>
                <c:pt idx="5605">
                  <c:v>135.80000000000001</c:v>
                </c:pt>
                <c:pt idx="5606">
                  <c:v>136.1</c:v>
                </c:pt>
                <c:pt idx="5607">
                  <c:v>136.5</c:v>
                </c:pt>
                <c:pt idx="5608">
                  <c:v>136.80000000000001</c:v>
                </c:pt>
                <c:pt idx="5609">
                  <c:v>137.19999999999999</c:v>
                </c:pt>
                <c:pt idx="5610">
                  <c:v>137.5</c:v>
                </c:pt>
                <c:pt idx="5611">
                  <c:v>137.9</c:v>
                </c:pt>
                <c:pt idx="5612">
                  <c:v>138.19999999999999</c:v>
                </c:pt>
                <c:pt idx="5613">
                  <c:v>138.5</c:v>
                </c:pt>
                <c:pt idx="5614">
                  <c:v>138.80000000000001</c:v>
                </c:pt>
                <c:pt idx="5615">
                  <c:v>139.19999999999999</c:v>
                </c:pt>
                <c:pt idx="5616">
                  <c:v>139.6</c:v>
                </c:pt>
                <c:pt idx="5617">
                  <c:v>140</c:v>
                </c:pt>
                <c:pt idx="5618">
                  <c:v>140.30000000000001</c:v>
                </c:pt>
                <c:pt idx="5619">
                  <c:v>140.69999999999999</c:v>
                </c:pt>
                <c:pt idx="5620">
                  <c:v>141</c:v>
                </c:pt>
                <c:pt idx="5621">
                  <c:v>141.30000000000001</c:v>
                </c:pt>
                <c:pt idx="5622">
                  <c:v>141.6</c:v>
                </c:pt>
                <c:pt idx="5623">
                  <c:v>141.69999999999999</c:v>
                </c:pt>
                <c:pt idx="5624">
                  <c:v>141.80000000000001</c:v>
                </c:pt>
                <c:pt idx="5625">
                  <c:v>141.9</c:v>
                </c:pt>
                <c:pt idx="5626">
                  <c:v>142</c:v>
                </c:pt>
                <c:pt idx="5627">
                  <c:v>142</c:v>
                </c:pt>
                <c:pt idx="5628">
                  <c:v>142.1</c:v>
                </c:pt>
                <c:pt idx="5629">
                  <c:v>142.19999999999999</c:v>
                </c:pt>
                <c:pt idx="5630">
                  <c:v>142.19999999999999</c:v>
                </c:pt>
                <c:pt idx="5631">
                  <c:v>142.30000000000001</c:v>
                </c:pt>
                <c:pt idx="5632">
                  <c:v>142.30000000000001</c:v>
                </c:pt>
                <c:pt idx="5633">
                  <c:v>142.4</c:v>
                </c:pt>
                <c:pt idx="5634">
                  <c:v>142.5</c:v>
                </c:pt>
                <c:pt idx="5635">
                  <c:v>142.5</c:v>
                </c:pt>
                <c:pt idx="5636">
                  <c:v>142.6</c:v>
                </c:pt>
                <c:pt idx="5637">
                  <c:v>142.6</c:v>
                </c:pt>
                <c:pt idx="5638">
                  <c:v>142.69999999999999</c:v>
                </c:pt>
                <c:pt idx="5639">
                  <c:v>142.69999999999999</c:v>
                </c:pt>
                <c:pt idx="5640">
                  <c:v>142.80000000000001</c:v>
                </c:pt>
                <c:pt idx="5641">
                  <c:v>142.80000000000001</c:v>
                </c:pt>
                <c:pt idx="5642">
                  <c:v>142.9</c:v>
                </c:pt>
                <c:pt idx="5643">
                  <c:v>143</c:v>
                </c:pt>
                <c:pt idx="5644">
                  <c:v>143</c:v>
                </c:pt>
                <c:pt idx="5645">
                  <c:v>143.1</c:v>
                </c:pt>
                <c:pt idx="5646">
                  <c:v>143.1</c:v>
                </c:pt>
                <c:pt idx="5647">
                  <c:v>143.19999999999999</c:v>
                </c:pt>
                <c:pt idx="5648">
                  <c:v>143.19999999999999</c:v>
                </c:pt>
                <c:pt idx="5649">
                  <c:v>143.30000000000001</c:v>
                </c:pt>
                <c:pt idx="5650">
                  <c:v>143.30000000000001</c:v>
                </c:pt>
                <c:pt idx="5651">
                  <c:v>143.4</c:v>
                </c:pt>
                <c:pt idx="5652">
                  <c:v>143.4</c:v>
                </c:pt>
                <c:pt idx="5653">
                  <c:v>143.5</c:v>
                </c:pt>
                <c:pt idx="5654">
                  <c:v>143.5</c:v>
                </c:pt>
                <c:pt idx="5655">
                  <c:v>143.5</c:v>
                </c:pt>
                <c:pt idx="5656">
                  <c:v>143.6</c:v>
                </c:pt>
                <c:pt idx="5657">
                  <c:v>143.6</c:v>
                </c:pt>
                <c:pt idx="5658">
                  <c:v>143.69999999999999</c:v>
                </c:pt>
                <c:pt idx="5659">
                  <c:v>143.69999999999999</c:v>
                </c:pt>
                <c:pt idx="5660">
                  <c:v>143.80000000000001</c:v>
                </c:pt>
                <c:pt idx="5661">
                  <c:v>143.80000000000001</c:v>
                </c:pt>
                <c:pt idx="5662">
                  <c:v>143.9</c:v>
                </c:pt>
                <c:pt idx="5663">
                  <c:v>143.9</c:v>
                </c:pt>
                <c:pt idx="5664">
                  <c:v>144</c:v>
                </c:pt>
                <c:pt idx="5665">
                  <c:v>144</c:v>
                </c:pt>
                <c:pt idx="5666">
                  <c:v>144.1</c:v>
                </c:pt>
                <c:pt idx="5667">
                  <c:v>144.1</c:v>
                </c:pt>
                <c:pt idx="5668">
                  <c:v>144.19999999999999</c:v>
                </c:pt>
                <c:pt idx="5669">
                  <c:v>144.19999999999999</c:v>
                </c:pt>
                <c:pt idx="5670">
                  <c:v>144.30000000000001</c:v>
                </c:pt>
                <c:pt idx="5671">
                  <c:v>144.30000000000001</c:v>
                </c:pt>
                <c:pt idx="5672">
                  <c:v>144.4</c:v>
                </c:pt>
                <c:pt idx="5673">
                  <c:v>144.4</c:v>
                </c:pt>
                <c:pt idx="5674">
                  <c:v>144.5</c:v>
                </c:pt>
                <c:pt idx="5675">
                  <c:v>144.5</c:v>
                </c:pt>
                <c:pt idx="5676">
                  <c:v>144.6</c:v>
                </c:pt>
                <c:pt idx="5677">
                  <c:v>144.6</c:v>
                </c:pt>
                <c:pt idx="5678">
                  <c:v>144.69999999999999</c:v>
                </c:pt>
                <c:pt idx="5679">
                  <c:v>144.69999999999999</c:v>
                </c:pt>
                <c:pt idx="5680">
                  <c:v>144.80000000000001</c:v>
                </c:pt>
                <c:pt idx="5681">
                  <c:v>144.80000000000001</c:v>
                </c:pt>
                <c:pt idx="5682">
                  <c:v>144.9</c:v>
                </c:pt>
                <c:pt idx="5683">
                  <c:v>144.9</c:v>
                </c:pt>
                <c:pt idx="5684">
                  <c:v>145</c:v>
                </c:pt>
                <c:pt idx="5685">
                  <c:v>145</c:v>
                </c:pt>
                <c:pt idx="5686">
                  <c:v>145.1</c:v>
                </c:pt>
                <c:pt idx="5687">
                  <c:v>145.1</c:v>
                </c:pt>
                <c:pt idx="5688">
                  <c:v>145.19999999999999</c:v>
                </c:pt>
                <c:pt idx="5689">
                  <c:v>145.19999999999999</c:v>
                </c:pt>
                <c:pt idx="5690">
                  <c:v>145.30000000000001</c:v>
                </c:pt>
                <c:pt idx="5691">
                  <c:v>145.5</c:v>
                </c:pt>
                <c:pt idx="5692">
                  <c:v>145.9</c:v>
                </c:pt>
                <c:pt idx="5693">
                  <c:v>146.4</c:v>
                </c:pt>
                <c:pt idx="5694">
                  <c:v>146.9</c:v>
                </c:pt>
                <c:pt idx="5695">
                  <c:v>147.4</c:v>
                </c:pt>
                <c:pt idx="5696">
                  <c:v>147.9</c:v>
                </c:pt>
                <c:pt idx="5697">
                  <c:v>148.4</c:v>
                </c:pt>
                <c:pt idx="5698">
                  <c:v>148.9</c:v>
                </c:pt>
                <c:pt idx="5699">
                  <c:v>149.19999999999999</c:v>
                </c:pt>
                <c:pt idx="5700">
                  <c:v>149.5</c:v>
                </c:pt>
                <c:pt idx="5701">
                  <c:v>149.80000000000001</c:v>
                </c:pt>
                <c:pt idx="5702">
                  <c:v>149.80000000000001</c:v>
                </c:pt>
                <c:pt idx="5703">
                  <c:v>149.80000000000001</c:v>
                </c:pt>
                <c:pt idx="5704">
                  <c:v>149.69999999999999</c:v>
                </c:pt>
                <c:pt idx="5705">
                  <c:v>149.69999999999999</c:v>
                </c:pt>
                <c:pt idx="5706">
                  <c:v>149.69999999999999</c:v>
                </c:pt>
                <c:pt idx="5707">
                  <c:v>149.6</c:v>
                </c:pt>
                <c:pt idx="5708">
                  <c:v>149.5</c:v>
                </c:pt>
                <c:pt idx="5709">
                  <c:v>149.4</c:v>
                </c:pt>
                <c:pt idx="5710">
                  <c:v>149.30000000000001</c:v>
                </c:pt>
                <c:pt idx="5711">
                  <c:v>149.19999999999999</c:v>
                </c:pt>
                <c:pt idx="5712">
                  <c:v>149.1</c:v>
                </c:pt>
                <c:pt idx="5713">
                  <c:v>149</c:v>
                </c:pt>
                <c:pt idx="5714">
                  <c:v>148.9</c:v>
                </c:pt>
                <c:pt idx="5715">
                  <c:v>148.80000000000001</c:v>
                </c:pt>
                <c:pt idx="5716">
                  <c:v>148.69999999999999</c:v>
                </c:pt>
                <c:pt idx="5717">
                  <c:v>148.6</c:v>
                </c:pt>
                <c:pt idx="5718">
                  <c:v>148.5</c:v>
                </c:pt>
                <c:pt idx="5719">
                  <c:v>148.4</c:v>
                </c:pt>
                <c:pt idx="5720">
                  <c:v>148.30000000000001</c:v>
                </c:pt>
                <c:pt idx="5721">
                  <c:v>148.19999999999999</c:v>
                </c:pt>
                <c:pt idx="5722">
                  <c:v>148.1</c:v>
                </c:pt>
                <c:pt idx="5723">
                  <c:v>148</c:v>
                </c:pt>
                <c:pt idx="5724">
                  <c:v>147.9</c:v>
                </c:pt>
                <c:pt idx="5725">
                  <c:v>147.80000000000001</c:v>
                </c:pt>
                <c:pt idx="5726">
                  <c:v>147.69999999999999</c:v>
                </c:pt>
                <c:pt idx="5727">
                  <c:v>147.6</c:v>
                </c:pt>
                <c:pt idx="5728">
                  <c:v>147.5</c:v>
                </c:pt>
                <c:pt idx="5729">
                  <c:v>147.4</c:v>
                </c:pt>
                <c:pt idx="5730">
                  <c:v>147.4</c:v>
                </c:pt>
                <c:pt idx="5731">
                  <c:v>147.30000000000001</c:v>
                </c:pt>
                <c:pt idx="5732">
                  <c:v>147.19999999999999</c:v>
                </c:pt>
                <c:pt idx="5733">
                  <c:v>147.1</c:v>
                </c:pt>
                <c:pt idx="5734">
                  <c:v>147</c:v>
                </c:pt>
                <c:pt idx="5735">
                  <c:v>147</c:v>
                </c:pt>
                <c:pt idx="5736">
                  <c:v>146.9</c:v>
                </c:pt>
                <c:pt idx="5737">
                  <c:v>146.80000000000001</c:v>
                </c:pt>
                <c:pt idx="5738">
                  <c:v>146.69999999999999</c:v>
                </c:pt>
                <c:pt idx="5739">
                  <c:v>146.69999999999999</c:v>
                </c:pt>
                <c:pt idx="5740">
                  <c:v>146.6</c:v>
                </c:pt>
                <c:pt idx="5741">
                  <c:v>146.5</c:v>
                </c:pt>
                <c:pt idx="5742">
                  <c:v>146.4</c:v>
                </c:pt>
                <c:pt idx="5743">
                  <c:v>146.4</c:v>
                </c:pt>
                <c:pt idx="5744">
                  <c:v>146.30000000000001</c:v>
                </c:pt>
                <c:pt idx="5745">
                  <c:v>146.19999999999999</c:v>
                </c:pt>
                <c:pt idx="5746">
                  <c:v>146.19999999999999</c:v>
                </c:pt>
                <c:pt idx="5747">
                  <c:v>146.1</c:v>
                </c:pt>
                <c:pt idx="5748">
                  <c:v>146</c:v>
                </c:pt>
                <c:pt idx="5749">
                  <c:v>146</c:v>
                </c:pt>
                <c:pt idx="5750">
                  <c:v>145.9</c:v>
                </c:pt>
                <c:pt idx="5751">
                  <c:v>145.9</c:v>
                </c:pt>
                <c:pt idx="5752">
                  <c:v>145.80000000000001</c:v>
                </c:pt>
                <c:pt idx="5753">
                  <c:v>145.69999999999999</c:v>
                </c:pt>
                <c:pt idx="5754">
                  <c:v>145.69999999999999</c:v>
                </c:pt>
                <c:pt idx="5755">
                  <c:v>145.6</c:v>
                </c:pt>
                <c:pt idx="5756">
                  <c:v>145.6</c:v>
                </c:pt>
                <c:pt idx="5757">
                  <c:v>145.5</c:v>
                </c:pt>
                <c:pt idx="5758">
                  <c:v>145.5</c:v>
                </c:pt>
                <c:pt idx="5759">
                  <c:v>145.5</c:v>
                </c:pt>
                <c:pt idx="5760">
                  <c:v>145.4</c:v>
                </c:pt>
                <c:pt idx="5761">
                  <c:v>145.4</c:v>
                </c:pt>
                <c:pt idx="5762">
                  <c:v>145.4</c:v>
                </c:pt>
                <c:pt idx="5763">
                  <c:v>145.4</c:v>
                </c:pt>
                <c:pt idx="5764">
                  <c:v>145.30000000000001</c:v>
                </c:pt>
                <c:pt idx="5765">
                  <c:v>145.30000000000001</c:v>
                </c:pt>
                <c:pt idx="5766">
                  <c:v>145.30000000000001</c:v>
                </c:pt>
                <c:pt idx="5767">
                  <c:v>145.30000000000001</c:v>
                </c:pt>
                <c:pt idx="5768">
                  <c:v>145.30000000000001</c:v>
                </c:pt>
                <c:pt idx="5769">
                  <c:v>145.30000000000001</c:v>
                </c:pt>
                <c:pt idx="5770">
                  <c:v>145.30000000000001</c:v>
                </c:pt>
                <c:pt idx="5771">
                  <c:v>145.30000000000001</c:v>
                </c:pt>
                <c:pt idx="5772">
                  <c:v>145.30000000000001</c:v>
                </c:pt>
                <c:pt idx="5773">
                  <c:v>145.30000000000001</c:v>
                </c:pt>
                <c:pt idx="5774">
                  <c:v>145.19999999999999</c:v>
                </c:pt>
                <c:pt idx="5775">
                  <c:v>145.19999999999999</c:v>
                </c:pt>
                <c:pt idx="5776">
                  <c:v>145.19999999999999</c:v>
                </c:pt>
                <c:pt idx="5777">
                  <c:v>145.19999999999999</c:v>
                </c:pt>
                <c:pt idx="5778">
                  <c:v>145.19999999999999</c:v>
                </c:pt>
                <c:pt idx="5779">
                  <c:v>145.19999999999999</c:v>
                </c:pt>
                <c:pt idx="5780">
                  <c:v>145.1</c:v>
                </c:pt>
                <c:pt idx="5781">
                  <c:v>145.1</c:v>
                </c:pt>
                <c:pt idx="5782">
                  <c:v>145.1</c:v>
                </c:pt>
                <c:pt idx="5783">
                  <c:v>145.1</c:v>
                </c:pt>
                <c:pt idx="5784">
                  <c:v>145.1</c:v>
                </c:pt>
                <c:pt idx="5785">
                  <c:v>145.1</c:v>
                </c:pt>
                <c:pt idx="5786">
                  <c:v>145</c:v>
                </c:pt>
                <c:pt idx="5787">
                  <c:v>145</c:v>
                </c:pt>
                <c:pt idx="5788">
                  <c:v>145</c:v>
                </c:pt>
                <c:pt idx="5789">
                  <c:v>145</c:v>
                </c:pt>
                <c:pt idx="5790">
                  <c:v>144.9</c:v>
                </c:pt>
                <c:pt idx="5791">
                  <c:v>144.9</c:v>
                </c:pt>
                <c:pt idx="5792">
                  <c:v>144.9</c:v>
                </c:pt>
                <c:pt idx="5793">
                  <c:v>144.9</c:v>
                </c:pt>
                <c:pt idx="5794">
                  <c:v>144.80000000000001</c:v>
                </c:pt>
                <c:pt idx="5795">
                  <c:v>144.80000000000001</c:v>
                </c:pt>
                <c:pt idx="5796">
                  <c:v>144.80000000000001</c:v>
                </c:pt>
                <c:pt idx="5797">
                  <c:v>144.80000000000001</c:v>
                </c:pt>
                <c:pt idx="5798">
                  <c:v>144.80000000000001</c:v>
                </c:pt>
                <c:pt idx="5799">
                  <c:v>144.80000000000001</c:v>
                </c:pt>
                <c:pt idx="5800">
                  <c:v>144.69999999999999</c:v>
                </c:pt>
                <c:pt idx="5801">
                  <c:v>144.69999999999999</c:v>
                </c:pt>
                <c:pt idx="5802">
                  <c:v>144.69999999999999</c:v>
                </c:pt>
                <c:pt idx="5803">
                  <c:v>144.69999999999999</c:v>
                </c:pt>
                <c:pt idx="5804">
                  <c:v>144.69999999999999</c:v>
                </c:pt>
                <c:pt idx="5805">
                  <c:v>144.6</c:v>
                </c:pt>
                <c:pt idx="5806">
                  <c:v>144.6</c:v>
                </c:pt>
                <c:pt idx="5807">
                  <c:v>144.6</c:v>
                </c:pt>
                <c:pt idx="5808">
                  <c:v>144.6</c:v>
                </c:pt>
                <c:pt idx="5809">
                  <c:v>144.6</c:v>
                </c:pt>
                <c:pt idx="5810">
                  <c:v>144.5</c:v>
                </c:pt>
                <c:pt idx="5811">
                  <c:v>144.5</c:v>
                </c:pt>
                <c:pt idx="5812">
                  <c:v>144.5</c:v>
                </c:pt>
                <c:pt idx="5813">
                  <c:v>144.4</c:v>
                </c:pt>
                <c:pt idx="5814">
                  <c:v>144.4</c:v>
                </c:pt>
                <c:pt idx="5815">
                  <c:v>144.4</c:v>
                </c:pt>
                <c:pt idx="5816">
                  <c:v>144.4</c:v>
                </c:pt>
                <c:pt idx="5817">
                  <c:v>144.30000000000001</c:v>
                </c:pt>
                <c:pt idx="5818">
                  <c:v>144.30000000000001</c:v>
                </c:pt>
                <c:pt idx="5819">
                  <c:v>144.30000000000001</c:v>
                </c:pt>
                <c:pt idx="5820">
                  <c:v>144.30000000000001</c:v>
                </c:pt>
                <c:pt idx="5821">
                  <c:v>144.30000000000001</c:v>
                </c:pt>
                <c:pt idx="5822">
                  <c:v>144.19999999999999</c:v>
                </c:pt>
                <c:pt idx="5823">
                  <c:v>144.19999999999999</c:v>
                </c:pt>
                <c:pt idx="5824">
                  <c:v>144.19999999999999</c:v>
                </c:pt>
                <c:pt idx="5825">
                  <c:v>144.19999999999999</c:v>
                </c:pt>
                <c:pt idx="5826">
                  <c:v>144.19999999999999</c:v>
                </c:pt>
                <c:pt idx="5827">
                  <c:v>144.1</c:v>
                </c:pt>
                <c:pt idx="5828">
                  <c:v>144.1</c:v>
                </c:pt>
                <c:pt idx="5829">
                  <c:v>144.1</c:v>
                </c:pt>
                <c:pt idx="5830">
                  <c:v>144.1</c:v>
                </c:pt>
                <c:pt idx="5831">
                  <c:v>144</c:v>
                </c:pt>
                <c:pt idx="5832">
                  <c:v>144</c:v>
                </c:pt>
                <c:pt idx="5833">
                  <c:v>144</c:v>
                </c:pt>
                <c:pt idx="5834">
                  <c:v>144</c:v>
                </c:pt>
                <c:pt idx="5835">
                  <c:v>143.9</c:v>
                </c:pt>
                <c:pt idx="5836">
                  <c:v>143.9</c:v>
                </c:pt>
                <c:pt idx="5837">
                  <c:v>143.9</c:v>
                </c:pt>
                <c:pt idx="5838">
                  <c:v>143.9</c:v>
                </c:pt>
                <c:pt idx="5839">
                  <c:v>143.9</c:v>
                </c:pt>
                <c:pt idx="5840">
                  <c:v>143.80000000000001</c:v>
                </c:pt>
                <c:pt idx="5841">
                  <c:v>143.80000000000001</c:v>
                </c:pt>
                <c:pt idx="5842">
                  <c:v>143.80000000000001</c:v>
                </c:pt>
                <c:pt idx="5843">
                  <c:v>143.80000000000001</c:v>
                </c:pt>
                <c:pt idx="5844">
                  <c:v>143.69999999999999</c:v>
                </c:pt>
                <c:pt idx="5845">
                  <c:v>143.69999999999999</c:v>
                </c:pt>
                <c:pt idx="5846">
                  <c:v>143.69999999999999</c:v>
                </c:pt>
                <c:pt idx="5847">
                  <c:v>143.69999999999999</c:v>
                </c:pt>
                <c:pt idx="5848">
                  <c:v>143.6</c:v>
                </c:pt>
                <c:pt idx="5849">
                  <c:v>143.6</c:v>
                </c:pt>
                <c:pt idx="5850">
                  <c:v>143.6</c:v>
                </c:pt>
                <c:pt idx="5851">
                  <c:v>143.6</c:v>
                </c:pt>
                <c:pt idx="5852">
                  <c:v>143.5</c:v>
                </c:pt>
                <c:pt idx="5853">
                  <c:v>143.5</c:v>
                </c:pt>
                <c:pt idx="5854">
                  <c:v>143.5</c:v>
                </c:pt>
                <c:pt idx="5855">
                  <c:v>143.5</c:v>
                </c:pt>
                <c:pt idx="5856">
                  <c:v>143.5</c:v>
                </c:pt>
                <c:pt idx="5857">
                  <c:v>143.4</c:v>
                </c:pt>
                <c:pt idx="5858">
                  <c:v>143.4</c:v>
                </c:pt>
                <c:pt idx="5859">
                  <c:v>143.4</c:v>
                </c:pt>
                <c:pt idx="5860">
                  <c:v>143.4</c:v>
                </c:pt>
                <c:pt idx="5861">
                  <c:v>143.30000000000001</c:v>
                </c:pt>
                <c:pt idx="5862">
                  <c:v>143.30000000000001</c:v>
                </c:pt>
                <c:pt idx="5863">
                  <c:v>143.30000000000001</c:v>
                </c:pt>
                <c:pt idx="5864">
                  <c:v>143.30000000000001</c:v>
                </c:pt>
                <c:pt idx="5865">
                  <c:v>143.19999999999999</c:v>
                </c:pt>
                <c:pt idx="5866">
                  <c:v>143.19999999999999</c:v>
                </c:pt>
                <c:pt idx="5867">
                  <c:v>143.19999999999999</c:v>
                </c:pt>
                <c:pt idx="5868">
                  <c:v>143.19999999999999</c:v>
                </c:pt>
                <c:pt idx="5869">
                  <c:v>143.1</c:v>
                </c:pt>
                <c:pt idx="5870">
                  <c:v>143.1</c:v>
                </c:pt>
                <c:pt idx="5871">
                  <c:v>143.1</c:v>
                </c:pt>
                <c:pt idx="5872">
                  <c:v>143.1</c:v>
                </c:pt>
                <c:pt idx="5873">
                  <c:v>143</c:v>
                </c:pt>
                <c:pt idx="5874">
                  <c:v>143</c:v>
                </c:pt>
                <c:pt idx="5875">
                  <c:v>143</c:v>
                </c:pt>
                <c:pt idx="5876">
                  <c:v>143</c:v>
                </c:pt>
                <c:pt idx="5877">
                  <c:v>143</c:v>
                </c:pt>
                <c:pt idx="5878">
                  <c:v>142.9</c:v>
                </c:pt>
                <c:pt idx="5879">
                  <c:v>142.9</c:v>
                </c:pt>
                <c:pt idx="5880">
                  <c:v>142.9</c:v>
                </c:pt>
                <c:pt idx="5881">
                  <c:v>142.9</c:v>
                </c:pt>
                <c:pt idx="5882">
                  <c:v>142.80000000000001</c:v>
                </c:pt>
                <c:pt idx="5883">
                  <c:v>142.80000000000001</c:v>
                </c:pt>
                <c:pt idx="5884">
                  <c:v>142.80000000000001</c:v>
                </c:pt>
                <c:pt idx="5885">
                  <c:v>142.80000000000001</c:v>
                </c:pt>
                <c:pt idx="5886">
                  <c:v>142.69999999999999</c:v>
                </c:pt>
                <c:pt idx="5887">
                  <c:v>142.69999999999999</c:v>
                </c:pt>
                <c:pt idx="5888">
                  <c:v>142.69999999999999</c:v>
                </c:pt>
                <c:pt idx="5889">
                  <c:v>142.69999999999999</c:v>
                </c:pt>
                <c:pt idx="5890">
                  <c:v>142.6</c:v>
                </c:pt>
                <c:pt idx="5891">
                  <c:v>142.6</c:v>
                </c:pt>
                <c:pt idx="5892">
                  <c:v>142.6</c:v>
                </c:pt>
                <c:pt idx="5893">
                  <c:v>142.6</c:v>
                </c:pt>
                <c:pt idx="5894">
                  <c:v>142.5</c:v>
                </c:pt>
                <c:pt idx="5895">
                  <c:v>142.5</c:v>
                </c:pt>
                <c:pt idx="5896">
                  <c:v>142.5</c:v>
                </c:pt>
                <c:pt idx="5897">
                  <c:v>142.5</c:v>
                </c:pt>
                <c:pt idx="5898">
                  <c:v>142.4</c:v>
                </c:pt>
                <c:pt idx="5899">
                  <c:v>142.4</c:v>
                </c:pt>
                <c:pt idx="5900">
                  <c:v>142.4</c:v>
                </c:pt>
                <c:pt idx="5901">
                  <c:v>142.4</c:v>
                </c:pt>
                <c:pt idx="5902">
                  <c:v>142.30000000000001</c:v>
                </c:pt>
                <c:pt idx="5903">
                  <c:v>142.30000000000001</c:v>
                </c:pt>
                <c:pt idx="5904">
                  <c:v>142.30000000000001</c:v>
                </c:pt>
                <c:pt idx="5905">
                  <c:v>142.30000000000001</c:v>
                </c:pt>
                <c:pt idx="5906">
                  <c:v>142.19999999999999</c:v>
                </c:pt>
                <c:pt idx="5907">
                  <c:v>142.19999999999999</c:v>
                </c:pt>
                <c:pt idx="5908">
                  <c:v>142.19999999999999</c:v>
                </c:pt>
                <c:pt idx="5909">
                  <c:v>142.19999999999999</c:v>
                </c:pt>
                <c:pt idx="5910">
                  <c:v>142.19999999999999</c:v>
                </c:pt>
                <c:pt idx="5911">
                  <c:v>142.1</c:v>
                </c:pt>
                <c:pt idx="5912">
                  <c:v>142.1</c:v>
                </c:pt>
                <c:pt idx="5913">
                  <c:v>142.1</c:v>
                </c:pt>
                <c:pt idx="5914">
                  <c:v>142.1</c:v>
                </c:pt>
                <c:pt idx="5915">
                  <c:v>142</c:v>
                </c:pt>
                <c:pt idx="5916">
                  <c:v>142</c:v>
                </c:pt>
                <c:pt idx="5917">
                  <c:v>142</c:v>
                </c:pt>
                <c:pt idx="5918">
                  <c:v>142</c:v>
                </c:pt>
                <c:pt idx="5919">
                  <c:v>141.9</c:v>
                </c:pt>
                <c:pt idx="5920">
                  <c:v>141.9</c:v>
                </c:pt>
                <c:pt idx="5921">
                  <c:v>141.9</c:v>
                </c:pt>
                <c:pt idx="5922">
                  <c:v>141.9</c:v>
                </c:pt>
                <c:pt idx="5923">
                  <c:v>141.80000000000001</c:v>
                </c:pt>
                <c:pt idx="5924">
                  <c:v>141.80000000000001</c:v>
                </c:pt>
                <c:pt idx="5925">
                  <c:v>141.80000000000001</c:v>
                </c:pt>
                <c:pt idx="5926">
                  <c:v>141.80000000000001</c:v>
                </c:pt>
                <c:pt idx="5927">
                  <c:v>141.69999999999999</c:v>
                </c:pt>
                <c:pt idx="5928">
                  <c:v>141.69999999999999</c:v>
                </c:pt>
                <c:pt idx="5929">
                  <c:v>141.69999999999999</c:v>
                </c:pt>
                <c:pt idx="5930">
                  <c:v>141.69999999999999</c:v>
                </c:pt>
                <c:pt idx="5931">
                  <c:v>141.6</c:v>
                </c:pt>
                <c:pt idx="5932">
                  <c:v>141.6</c:v>
                </c:pt>
                <c:pt idx="5933">
                  <c:v>141.6</c:v>
                </c:pt>
                <c:pt idx="5934">
                  <c:v>141.6</c:v>
                </c:pt>
                <c:pt idx="5935">
                  <c:v>141.5</c:v>
                </c:pt>
                <c:pt idx="5936">
                  <c:v>141.5</c:v>
                </c:pt>
                <c:pt idx="5937">
                  <c:v>141.5</c:v>
                </c:pt>
                <c:pt idx="5938">
                  <c:v>141.5</c:v>
                </c:pt>
                <c:pt idx="5939">
                  <c:v>141.5</c:v>
                </c:pt>
                <c:pt idx="5940">
                  <c:v>141.4</c:v>
                </c:pt>
                <c:pt idx="5941">
                  <c:v>141.4</c:v>
                </c:pt>
                <c:pt idx="5942">
                  <c:v>141.4</c:v>
                </c:pt>
                <c:pt idx="5943">
                  <c:v>141.4</c:v>
                </c:pt>
                <c:pt idx="5944">
                  <c:v>141.4</c:v>
                </c:pt>
                <c:pt idx="5945">
                  <c:v>141.30000000000001</c:v>
                </c:pt>
                <c:pt idx="5946">
                  <c:v>141.30000000000001</c:v>
                </c:pt>
                <c:pt idx="5947">
                  <c:v>141.30000000000001</c:v>
                </c:pt>
                <c:pt idx="5948">
                  <c:v>141.30000000000001</c:v>
                </c:pt>
                <c:pt idx="5949">
                  <c:v>141.19999999999999</c:v>
                </c:pt>
                <c:pt idx="5950">
                  <c:v>141.19999999999999</c:v>
                </c:pt>
                <c:pt idx="5951">
                  <c:v>141.19999999999999</c:v>
                </c:pt>
                <c:pt idx="5952">
                  <c:v>141.19999999999999</c:v>
                </c:pt>
                <c:pt idx="5953">
                  <c:v>141.1</c:v>
                </c:pt>
                <c:pt idx="5954">
                  <c:v>141.1</c:v>
                </c:pt>
                <c:pt idx="5955">
                  <c:v>141.1</c:v>
                </c:pt>
                <c:pt idx="5956">
                  <c:v>141.1</c:v>
                </c:pt>
                <c:pt idx="5957">
                  <c:v>141</c:v>
                </c:pt>
                <c:pt idx="5958">
                  <c:v>141</c:v>
                </c:pt>
                <c:pt idx="5959">
                  <c:v>141</c:v>
                </c:pt>
                <c:pt idx="5960">
                  <c:v>141</c:v>
                </c:pt>
                <c:pt idx="5961">
                  <c:v>140.9</c:v>
                </c:pt>
                <c:pt idx="5962">
                  <c:v>140.9</c:v>
                </c:pt>
                <c:pt idx="5963">
                  <c:v>140.9</c:v>
                </c:pt>
                <c:pt idx="5964">
                  <c:v>140.9</c:v>
                </c:pt>
                <c:pt idx="5965">
                  <c:v>140.80000000000001</c:v>
                </c:pt>
                <c:pt idx="5966">
                  <c:v>140.80000000000001</c:v>
                </c:pt>
                <c:pt idx="5967">
                  <c:v>140.80000000000001</c:v>
                </c:pt>
                <c:pt idx="5968">
                  <c:v>140.80000000000001</c:v>
                </c:pt>
                <c:pt idx="5969">
                  <c:v>140.69999999999999</c:v>
                </c:pt>
                <c:pt idx="5970">
                  <c:v>140.69999999999999</c:v>
                </c:pt>
                <c:pt idx="5971">
                  <c:v>140.69999999999999</c:v>
                </c:pt>
                <c:pt idx="5972">
                  <c:v>140.69999999999999</c:v>
                </c:pt>
                <c:pt idx="5973">
                  <c:v>140.6</c:v>
                </c:pt>
                <c:pt idx="5974">
                  <c:v>140.6</c:v>
                </c:pt>
                <c:pt idx="5975">
                  <c:v>140.6</c:v>
                </c:pt>
                <c:pt idx="5976">
                  <c:v>140.6</c:v>
                </c:pt>
                <c:pt idx="5977">
                  <c:v>140.6</c:v>
                </c:pt>
                <c:pt idx="5978">
                  <c:v>140.5</c:v>
                </c:pt>
                <c:pt idx="5979">
                  <c:v>140.5</c:v>
                </c:pt>
                <c:pt idx="5980">
                  <c:v>140.5</c:v>
                </c:pt>
                <c:pt idx="5981">
                  <c:v>140.5</c:v>
                </c:pt>
                <c:pt idx="5982">
                  <c:v>140.4</c:v>
                </c:pt>
                <c:pt idx="5983">
                  <c:v>140.4</c:v>
                </c:pt>
                <c:pt idx="5984">
                  <c:v>140.4</c:v>
                </c:pt>
                <c:pt idx="5985">
                  <c:v>140.4</c:v>
                </c:pt>
                <c:pt idx="5986">
                  <c:v>140.30000000000001</c:v>
                </c:pt>
                <c:pt idx="5987">
                  <c:v>140.30000000000001</c:v>
                </c:pt>
                <c:pt idx="5988">
                  <c:v>140.30000000000001</c:v>
                </c:pt>
                <c:pt idx="5989">
                  <c:v>140.30000000000001</c:v>
                </c:pt>
                <c:pt idx="5990">
                  <c:v>140.30000000000001</c:v>
                </c:pt>
                <c:pt idx="5991">
                  <c:v>140.19999999999999</c:v>
                </c:pt>
                <c:pt idx="5992">
                  <c:v>140.19999999999999</c:v>
                </c:pt>
                <c:pt idx="5993">
                  <c:v>140.19999999999999</c:v>
                </c:pt>
                <c:pt idx="5994">
                  <c:v>140.19999999999999</c:v>
                </c:pt>
                <c:pt idx="5995">
                  <c:v>140.1</c:v>
                </c:pt>
                <c:pt idx="5996">
                  <c:v>140.1</c:v>
                </c:pt>
                <c:pt idx="5997">
                  <c:v>140.1</c:v>
                </c:pt>
                <c:pt idx="5998">
                  <c:v>140.1</c:v>
                </c:pt>
                <c:pt idx="5999">
                  <c:v>140</c:v>
                </c:pt>
                <c:pt idx="6000">
                  <c:v>140</c:v>
                </c:pt>
                <c:pt idx="6001">
                  <c:v>140</c:v>
                </c:pt>
                <c:pt idx="6002">
                  <c:v>140</c:v>
                </c:pt>
                <c:pt idx="6003">
                  <c:v>139.9</c:v>
                </c:pt>
                <c:pt idx="6004">
                  <c:v>139.9</c:v>
                </c:pt>
                <c:pt idx="6005">
                  <c:v>139.9</c:v>
                </c:pt>
                <c:pt idx="6006">
                  <c:v>139.9</c:v>
                </c:pt>
                <c:pt idx="6007">
                  <c:v>139.80000000000001</c:v>
                </c:pt>
                <c:pt idx="6008">
                  <c:v>139.80000000000001</c:v>
                </c:pt>
                <c:pt idx="6009">
                  <c:v>139.80000000000001</c:v>
                </c:pt>
                <c:pt idx="6010">
                  <c:v>139.80000000000001</c:v>
                </c:pt>
                <c:pt idx="6011">
                  <c:v>139.80000000000001</c:v>
                </c:pt>
                <c:pt idx="6012">
                  <c:v>139.69999999999999</c:v>
                </c:pt>
                <c:pt idx="6013">
                  <c:v>139.69999999999999</c:v>
                </c:pt>
                <c:pt idx="6014">
                  <c:v>139.69999999999999</c:v>
                </c:pt>
                <c:pt idx="6015">
                  <c:v>139.69999999999999</c:v>
                </c:pt>
                <c:pt idx="6016">
                  <c:v>139.6</c:v>
                </c:pt>
                <c:pt idx="6017">
                  <c:v>139.6</c:v>
                </c:pt>
                <c:pt idx="6018">
                  <c:v>139.6</c:v>
                </c:pt>
                <c:pt idx="6019">
                  <c:v>139.6</c:v>
                </c:pt>
                <c:pt idx="6020">
                  <c:v>139.5</c:v>
                </c:pt>
                <c:pt idx="6021">
                  <c:v>139.5</c:v>
                </c:pt>
                <c:pt idx="6022">
                  <c:v>139.5</c:v>
                </c:pt>
                <c:pt idx="6023">
                  <c:v>139.5</c:v>
                </c:pt>
                <c:pt idx="6024">
                  <c:v>139.4</c:v>
                </c:pt>
                <c:pt idx="6025">
                  <c:v>139.4</c:v>
                </c:pt>
                <c:pt idx="6026">
                  <c:v>139.4</c:v>
                </c:pt>
                <c:pt idx="6027">
                  <c:v>139.4</c:v>
                </c:pt>
                <c:pt idx="6028">
                  <c:v>139.30000000000001</c:v>
                </c:pt>
                <c:pt idx="6029">
                  <c:v>139.30000000000001</c:v>
                </c:pt>
                <c:pt idx="6030">
                  <c:v>139.30000000000001</c:v>
                </c:pt>
                <c:pt idx="6031">
                  <c:v>139.30000000000001</c:v>
                </c:pt>
                <c:pt idx="6032">
                  <c:v>139.30000000000001</c:v>
                </c:pt>
                <c:pt idx="6033">
                  <c:v>139.19999999999999</c:v>
                </c:pt>
                <c:pt idx="6034">
                  <c:v>139.19999999999999</c:v>
                </c:pt>
                <c:pt idx="6035">
                  <c:v>139.19999999999999</c:v>
                </c:pt>
                <c:pt idx="6036">
                  <c:v>139.19999999999999</c:v>
                </c:pt>
                <c:pt idx="6037">
                  <c:v>139.1</c:v>
                </c:pt>
                <c:pt idx="6038">
                  <c:v>139.1</c:v>
                </c:pt>
                <c:pt idx="6039">
                  <c:v>139.1</c:v>
                </c:pt>
                <c:pt idx="6040">
                  <c:v>139.1</c:v>
                </c:pt>
                <c:pt idx="6041">
                  <c:v>139</c:v>
                </c:pt>
                <c:pt idx="6042">
                  <c:v>139</c:v>
                </c:pt>
                <c:pt idx="6043">
                  <c:v>139</c:v>
                </c:pt>
                <c:pt idx="6044">
                  <c:v>139</c:v>
                </c:pt>
                <c:pt idx="6045">
                  <c:v>138.9</c:v>
                </c:pt>
                <c:pt idx="6046">
                  <c:v>138.9</c:v>
                </c:pt>
                <c:pt idx="6047">
                  <c:v>138.9</c:v>
                </c:pt>
                <c:pt idx="6048">
                  <c:v>138.9</c:v>
                </c:pt>
                <c:pt idx="6049">
                  <c:v>138.9</c:v>
                </c:pt>
                <c:pt idx="6050">
                  <c:v>138.80000000000001</c:v>
                </c:pt>
                <c:pt idx="6051">
                  <c:v>138.80000000000001</c:v>
                </c:pt>
                <c:pt idx="6052">
                  <c:v>138.80000000000001</c:v>
                </c:pt>
                <c:pt idx="6053">
                  <c:v>138.80000000000001</c:v>
                </c:pt>
                <c:pt idx="6054">
                  <c:v>138.69999999999999</c:v>
                </c:pt>
                <c:pt idx="6055">
                  <c:v>138.69999999999999</c:v>
                </c:pt>
                <c:pt idx="6056">
                  <c:v>138.69999999999999</c:v>
                </c:pt>
                <c:pt idx="6057">
                  <c:v>138.69999999999999</c:v>
                </c:pt>
                <c:pt idx="6058">
                  <c:v>138.6</c:v>
                </c:pt>
                <c:pt idx="6059">
                  <c:v>138.6</c:v>
                </c:pt>
                <c:pt idx="6060">
                  <c:v>138.6</c:v>
                </c:pt>
                <c:pt idx="6061">
                  <c:v>138.6</c:v>
                </c:pt>
                <c:pt idx="6062">
                  <c:v>138.6</c:v>
                </c:pt>
                <c:pt idx="6063">
                  <c:v>138.5</c:v>
                </c:pt>
                <c:pt idx="6064">
                  <c:v>138.5</c:v>
                </c:pt>
                <c:pt idx="6065">
                  <c:v>138.5</c:v>
                </c:pt>
                <c:pt idx="6066">
                  <c:v>138.5</c:v>
                </c:pt>
                <c:pt idx="6067">
                  <c:v>138.4</c:v>
                </c:pt>
                <c:pt idx="6068">
                  <c:v>138.4</c:v>
                </c:pt>
                <c:pt idx="6069">
                  <c:v>138.4</c:v>
                </c:pt>
                <c:pt idx="6070">
                  <c:v>138.4</c:v>
                </c:pt>
                <c:pt idx="6071">
                  <c:v>138.30000000000001</c:v>
                </c:pt>
                <c:pt idx="6072">
                  <c:v>138.30000000000001</c:v>
                </c:pt>
                <c:pt idx="6073">
                  <c:v>138.30000000000001</c:v>
                </c:pt>
                <c:pt idx="6074">
                  <c:v>138.30000000000001</c:v>
                </c:pt>
                <c:pt idx="6075">
                  <c:v>138.19999999999999</c:v>
                </c:pt>
                <c:pt idx="6076">
                  <c:v>138.19999999999999</c:v>
                </c:pt>
                <c:pt idx="6077">
                  <c:v>138.19999999999999</c:v>
                </c:pt>
                <c:pt idx="6078">
                  <c:v>138.19999999999999</c:v>
                </c:pt>
                <c:pt idx="6079">
                  <c:v>138.19999999999999</c:v>
                </c:pt>
                <c:pt idx="6080">
                  <c:v>138.1</c:v>
                </c:pt>
                <c:pt idx="6081">
                  <c:v>138.1</c:v>
                </c:pt>
                <c:pt idx="6082">
                  <c:v>138.1</c:v>
                </c:pt>
                <c:pt idx="6083">
                  <c:v>138.1</c:v>
                </c:pt>
                <c:pt idx="6084">
                  <c:v>138.1</c:v>
                </c:pt>
                <c:pt idx="6085">
                  <c:v>138</c:v>
                </c:pt>
                <c:pt idx="6086">
                  <c:v>138</c:v>
                </c:pt>
                <c:pt idx="6087">
                  <c:v>138</c:v>
                </c:pt>
                <c:pt idx="6088">
                  <c:v>138</c:v>
                </c:pt>
                <c:pt idx="6089">
                  <c:v>137.9</c:v>
                </c:pt>
                <c:pt idx="6090">
                  <c:v>137.9</c:v>
                </c:pt>
                <c:pt idx="6091">
                  <c:v>137.9</c:v>
                </c:pt>
                <c:pt idx="6092">
                  <c:v>137.9</c:v>
                </c:pt>
                <c:pt idx="6093">
                  <c:v>137.80000000000001</c:v>
                </c:pt>
                <c:pt idx="6094">
                  <c:v>137.80000000000001</c:v>
                </c:pt>
                <c:pt idx="6095">
                  <c:v>137.80000000000001</c:v>
                </c:pt>
                <c:pt idx="6096">
                  <c:v>137.80000000000001</c:v>
                </c:pt>
                <c:pt idx="6097">
                  <c:v>137.69999999999999</c:v>
                </c:pt>
                <c:pt idx="6098">
                  <c:v>137.69999999999999</c:v>
                </c:pt>
                <c:pt idx="6099">
                  <c:v>137.69999999999999</c:v>
                </c:pt>
                <c:pt idx="6100">
                  <c:v>137.69999999999999</c:v>
                </c:pt>
                <c:pt idx="6101">
                  <c:v>137.69999999999999</c:v>
                </c:pt>
                <c:pt idx="6102">
                  <c:v>137.6</c:v>
                </c:pt>
                <c:pt idx="6103">
                  <c:v>137.6</c:v>
                </c:pt>
                <c:pt idx="6104">
                  <c:v>137.6</c:v>
                </c:pt>
                <c:pt idx="6105">
                  <c:v>137.6</c:v>
                </c:pt>
                <c:pt idx="6106">
                  <c:v>137.5</c:v>
                </c:pt>
                <c:pt idx="6107">
                  <c:v>137.5</c:v>
                </c:pt>
                <c:pt idx="6108">
                  <c:v>137.5</c:v>
                </c:pt>
                <c:pt idx="6109">
                  <c:v>137.5</c:v>
                </c:pt>
                <c:pt idx="6110">
                  <c:v>137.4</c:v>
                </c:pt>
                <c:pt idx="6111">
                  <c:v>137.4</c:v>
                </c:pt>
                <c:pt idx="6112">
                  <c:v>137.4</c:v>
                </c:pt>
                <c:pt idx="6113">
                  <c:v>137.4</c:v>
                </c:pt>
                <c:pt idx="6114">
                  <c:v>137.30000000000001</c:v>
                </c:pt>
                <c:pt idx="6115">
                  <c:v>137.30000000000001</c:v>
                </c:pt>
                <c:pt idx="6116">
                  <c:v>137.30000000000001</c:v>
                </c:pt>
                <c:pt idx="6117">
                  <c:v>137.30000000000001</c:v>
                </c:pt>
                <c:pt idx="6118">
                  <c:v>137.19999999999999</c:v>
                </c:pt>
                <c:pt idx="6119">
                  <c:v>137.19999999999999</c:v>
                </c:pt>
                <c:pt idx="6120">
                  <c:v>137.19999999999999</c:v>
                </c:pt>
                <c:pt idx="6121">
                  <c:v>137.19999999999999</c:v>
                </c:pt>
                <c:pt idx="6122">
                  <c:v>137.1</c:v>
                </c:pt>
                <c:pt idx="6123">
                  <c:v>137.1</c:v>
                </c:pt>
                <c:pt idx="6124">
                  <c:v>137.1</c:v>
                </c:pt>
                <c:pt idx="6125">
                  <c:v>137.1</c:v>
                </c:pt>
                <c:pt idx="6126">
                  <c:v>137.1</c:v>
                </c:pt>
                <c:pt idx="6127">
                  <c:v>137</c:v>
                </c:pt>
                <c:pt idx="6128">
                  <c:v>137</c:v>
                </c:pt>
                <c:pt idx="6129">
                  <c:v>137</c:v>
                </c:pt>
                <c:pt idx="6130">
                  <c:v>137</c:v>
                </c:pt>
                <c:pt idx="6131">
                  <c:v>136.9</c:v>
                </c:pt>
                <c:pt idx="6132">
                  <c:v>136.9</c:v>
                </c:pt>
                <c:pt idx="6133">
                  <c:v>136.9</c:v>
                </c:pt>
                <c:pt idx="6134">
                  <c:v>136.9</c:v>
                </c:pt>
                <c:pt idx="6135">
                  <c:v>136.80000000000001</c:v>
                </c:pt>
                <c:pt idx="6136">
                  <c:v>136.80000000000001</c:v>
                </c:pt>
                <c:pt idx="6137">
                  <c:v>136.80000000000001</c:v>
                </c:pt>
                <c:pt idx="6138">
                  <c:v>136.80000000000001</c:v>
                </c:pt>
                <c:pt idx="6139">
                  <c:v>136.80000000000001</c:v>
                </c:pt>
                <c:pt idx="6140">
                  <c:v>136.69999999999999</c:v>
                </c:pt>
                <c:pt idx="6141">
                  <c:v>136.69999999999999</c:v>
                </c:pt>
                <c:pt idx="6142">
                  <c:v>136.69999999999999</c:v>
                </c:pt>
                <c:pt idx="6143">
                  <c:v>136.69999999999999</c:v>
                </c:pt>
                <c:pt idx="6144">
                  <c:v>136.6</c:v>
                </c:pt>
                <c:pt idx="6145">
                  <c:v>136.6</c:v>
                </c:pt>
                <c:pt idx="6146">
                  <c:v>136.6</c:v>
                </c:pt>
                <c:pt idx="6147">
                  <c:v>136.6</c:v>
                </c:pt>
                <c:pt idx="6148">
                  <c:v>136.5</c:v>
                </c:pt>
                <c:pt idx="6149">
                  <c:v>136.5</c:v>
                </c:pt>
                <c:pt idx="6150">
                  <c:v>136.5</c:v>
                </c:pt>
                <c:pt idx="6151">
                  <c:v>136.5</c:v>
                </c:pt>
                <c:pt idx="6152">
                  <c:v>136.4</c:v>
                </c:pt>
                <c:pt idx="6153">
                  <c:v>136.4</c:v>
                </c:pt>
                <c:pt idx="6154">
                  <c:v>136.4</c:v>
                </c:pt>
                <c:pt idx="6155">
                  <c:v>136.4</c:v>
                </c:pt>
                <c:pt idx="6156">
                  <c:v>136.4</c:v>
                </c:pt>
                <c:pt idx="6157">
                  <c:v>136.30000000000001</c:v>
                </c:pt>
                <c:pt idx="6158">
                  <c:v>136.30000000000001</c:v>
                </c:pt>
                <c:pt idx="6159">
                  <c:v>136.30000000000001</c:v>
                </c:pt>
                <c:pt idx="6160">
                  <c:v>136.30000000000001</c:v>
                </c:pt>
                <c:pt idx="6161">
                  <c:v>136.19999999999999</c:v>
                </c:pt>
                <c:pt idx="6162">
                  <c:v>136.19999999999999</c:v>
                </c:pt>
                <c:pt idx="6163">
                  <c:v>136.19999999999999</c:v>
                </c:pt>
                <c:pt idx="6164">
                  <c:v>136.19999999999999</c:v>
                </c:pt>
                <c:pt idx="6165">
                  <c:v>136.1</c:v>
                </c:pt>
                <c:pt idx="6166">
                  <c:v>136.1</c:v>
                </c:pt>
                <c:pt idx="6167">
                  <c:v>136.1</c:v>
                </c:pt>
                <c:pt idx="6168">
                  <c:v>136.1</c:v>
                </c:pt>
                <c:pt idx="6169">
                  <c:v>136.1</c:v>
                </c:pt>
                <c:pt idx="6170">
                  <c:v>136</c:v>
                </c:pt>
                <c:pt idx="6171">
                  <c:v>136</c:v>
                </c:pt>
                <c:pt idx="6172">
                  <c:v>136</c:v>
                </c:pt>
                <c:pt idx="6173">
                  <c:v>136</c:v>
                </c:pt>
                <c:pt idx="6174">
                  <c:v>135.9</c:v>
                </c:pt>
                <c:pt idx="6175">
                  <c:v>135.9</c:v>
                </c:pt>
                <c:pt idx="6176">
                  <c:v>135.9</c:v>
                </c:pt>
                <c:pt idx="6177">
                  <c:v>135.9</c:v>
                </c:pt>
                <c:pt idx="6178">
                  <c:v>135.9</c:v>
                </c:pt>
                <c:pt idx="6179">
                  <c:v>135.80000000000001</c:v>
                </c:pt>
                <c:pt idx="6180">
                  <c:v>135.80000000000001</c:v>
                </c:pt>
                <c:pt idx="6181">
                  <c:v>135.80000000000001</c:v>
                </c:pt>
                <c:pt idx="6182">
                  <c:v>135.80000000000001</c:v>
                </c:pt>
                <c:pt idx="6183">
                  <c:v>135.69999999999999</c:v>
                </c:pt>
                <c:pt idx="6184">
                  <c:v>135.69999999999999</c:v>
                </c:pt>
                <c:pt idx="6185">
                  <c:v>135.69999999999999</c:v>
                </c:pt>
                <c:pt idx="6186">
                  <c:v>135.69999999999999</c:v>
                </c:pt>
                <c:pt idx="6187">
                  <c:v>135.69999999999999</c:v>
                </c:pt>
                <c:pt idx="6188">
                  <c:v>135.6</c:v>
                </c:pt>
                <c:pt idx="6189">
                  <c:v>135.6</c:v>
                </c:pt>
                <c:pt idx="6190">
                  <c:v>135.6</c:v>
                </c:pt>
                <c:pt idx="6191">
                  <c:v>135.6</c:v>
                </c:pt>
                <c:pt idx="6192">
                  <c:v>135.5</c:v>
                </c:pt>
                <c:pt idx="6193">
                  <c:v>135.5</c:v>
                </c:pt>
                <c:pt idx="6194">
                  <c:v>135.5</c:v>
                </c:pt>
                <c:pt idx="6195">
                  <c:v>135.5</c:v>
                </c:pt>
                <c:pt idx="6196">
                  <c:v>135.4</c:v>
                </c:pt>
                <c:pt idx="6197">
                  <c:v>135.4</c:v>
                </c:pt>
                <c:pt idx="6198">
                  <c:v>135.4</c:v>
                </c:pt>
                <c:pt idx="6199">
                  <c:v>135.4</c:v>
                </c:pt>
                <c:pt idx="6200">
                  <c:v>135.30000000000001</c:v>
                </c:pt>
                <c:pt idx="6201">
                  <c:v>135.30000000000001</c:v>
                </c:pt>
                <c:pt idx="6202">
                  <c:v>135.30000000000001</c:v>
                </c:pt>
                <c:pt idx="6203">
                  <c:v>135.30000000000001</c:v>
                </c:pt>
                <c:pt idx="6204">
                  <c:v>135.30000000000001</c:v>
                </c:pt>
                <c:pt idx="6205">
                  <c:v>135.19999999999999</c:v>
                </c:pt>
                <c:pt idx="6206">
                  <c:v>135.19999999999999</c:v>
                </c:pt>
                <c:pt idx="6207">
                  <c:v>135.19999999999999</c:v>
                </c:pt>
                <c:pt idx="6208">
                  <c:v>135.19999999999999</c:v>
                </c:pt>
                <c:pt idx="6209">
                  <c:v>135.1</c:v>
                </c:pt>
                <c:pt idx="6210">
                  <c:v>135.1</c:v>
                </c:pt>
                <c:pt idx="6211">
                  <c:v>135.1</c:v>
                </c:pt>
                <c:pt idx="6212">
                  <c:v>135.1</c:v>
                </c:pt>
                <c:pt idx="6213">
                  <c:v>135.1</c:v>
                </c:pt>
                <c:pt idx="6214">
                  <c:v>135</c:v>
                </c:pt>
                <c:pt idx="6215">
                  <c:v>135</c:v>
                </c:pt>
                <c:pt idx="6216">
                  <c:v>135</c:v>
                </c:pt>
                <c:pt idx="6217">
                  <c:v>135</c:v>
                </c:pt>
                <c:pt idx="6218">
                  <c:v>134.9</c:v>
                </c:pt>
                <c:pt idx="6219">
                  <c:v>134.9</c:v>
                </c:pt>
                <c:pt idx="6220">
                  <c:v>134.9</c:v>
                </c:pt>
                <c:pt idx="6221">
                  <c:v>134.9</c:v>
                </c:pt>
                <c:pt idx="6222">
                  <c:v>134.80000000000001</c:v>
                </c:pt>
                <c:pt idx="6223">
                  <c:v>134.80000000000001</c:v>
                </c:pt>
                <c:pt idx="6224">
                  <c:v>134.80000000000001</c:v>
                </c:pt>
                <c:pt idx="6225">
                  <c:v>134.80000000000001</c:v>
                </c:pt>
                <c:pt idx="6226">
                  <c:v>134.80000000000001</c:v>
                </c:pt>
                <c:pt idx="6227">
                  <c:v>134.69999999999999</c:v>
                </c:pt>
                <c:pt idx="6228">
                  <c:v>134.69999999999999</c:v>
                </c:pt>
                <c:pt idx="6229">
                  <c:v>134.69999999999999</c:v>
                </c:pt>
                <c:pt idx="6230">
                  <c:v>134.69999999999999</c:v>
                </c:pt>
                <c:pt idx="6231">
                  <c:v>134.69999999999999</c:v>
                </c:pt>
                <c:pt idx="6232">
                  <c:v>134.6</c:v>
                </c:pt>
                <c:pt idx="6233">
                  <c:v>134.6</c:v>
                </c:pt>
                <c:pt idx="6234">
                  <c:v>134.6</c:v>
                </c:pt>
                <c:pt idx="6235">
                  <c:v>134.6</c:v>
                </c:pt>
                <c:pt idx="6236">
                  <c:v>134.5</c:v>
                </c:pt>
                <c:pt idx="6237">
                  <c:v>134.5</c:v>
                </c:pt>
                <c:pt idx="6238">
                  <c:v>134.5</c:v>
                </c:pt>
                <c:pt idx="6239">
                  <c:v>134.5</c:v>
                </c:pt>
                <c:pt idx="6240">
                  <c:v>134.5</c:v>
                </c:pt>
                <c:pt idx="6241">
                  <c:v>134.4</c:v>
                </c:pt>
                <c:pt idx="6242">
                  <c:v>134.4</c:v>
                </c:pt>
                <c:pt idx="6243">
                  <c:v>134.4</c:v>
                </c:pt>
                <c:pt idx="6244">
                  <c:v>134.4</c:v>
                </c:pt>
                <c:pt idx="6245">
                  <c:v>134.30000000000001</c:v>
                </c:pt>
                <c:pt idx="6246">
                  <c:v>134.30000000000001</c:v>
                </c:pt>
                <c:pt idx="6247">
                  <c:v>134.30000000000001</c:v>
                </c:pt>
                <c:pt idx="6248">
                  <c:v>134.30000000000001</c:v>
                </c:pt>
                <c:pt idx="6249">
                  <c:v>134.19999999999999</c:v>
                </c:pt>
                <c:pt idx="6250">
                  <c:v>134.19999999999999</c:v>
                </c:pt>
                <c:pt idx="6251">
                  <c:v>134.19999999999999</c:v>
                </c:pt>
                <c:pt idx="6252">
                  <c:v>134.19999999999999</c:v>
                </c:pt>
                <c:pt idx="6253">
                  <c:v>134.1</c:v>
                </c:pt>
                <c:pt idx="6254">
                  <c:v>134.1</c:v>
                </c:pt>
                <c:pt idx="6255">
                  <c:v>134.1</c:v>
                </c:pt>
                <c:pt idx="6256">
                  <c:v>134.1</c:v>
                </c:pt>
                <c:pt idx="6257">
                  <c:v>134</c:v>
                </c:pt>
                <c:pt idx="6258">
                  <c:v>134</c:v>
                </c:pt>
                <c:pt idx="6259">
                  <c:v>134</c:v>
                </c:pt>
                <c:pt idx="6260">
                  <c:v>134</c:v>
                </c:pt>
                <c:pt idx="6261">
                  <c:v>134</c:v>
                </c:pt>
                <c:pt idx="6262">
                  <c:v>133.9</c:v>
                </c:pt>
                <c:pt idx="6263">
                  <c:v>133.9</c:v>
                </c:pt>
                <c:pt idx="6264">
                  <c:v>133.9</c:v>
                </c:pt>
                <c:pt idx="6265">
                  <c:v>133.9</c:v>
                </c:pt>
                <c:pt idx="6266">
                  <c:v>133.80000000000001</c:v>
                </c:pt>
                <c:pt idx="6267">
                  <c:v>133.80000000000001</c:v>
                </c:pt>
                <c:pt idx="6268">
                  <c:v>133.80000000000001</c:v>
                </c:pt>
                <c:pt idx="6269">
                  <c:v>133.80000000000001</c:v>
                </c:pt>
                <c:pt idx="6270">
                  <c:v>133.69999999999999</c:v>
                </c:pt>
                <c:pt idx="6271">
                  <c:v>133.69999999999999</c:v>
                </c:pt>
                <c:pt idx="6272">
                  <c:v>133.69999999999999</c:v>
                </c:pt>
                <c:pt idx="6273">
                  <c:v>133.69999999999999</c:v>
                </c:pt>
                <c:pt idx="6274">
                  <c:v>133.6</c:v>
                </c:pt>
                <c:pt idx="6275">
                  <c:v>133.6</c:v>
                </c:pt>
                <c:pt idx="6276">
                  <c:v>133.6</c:v>
                </c:pt>
                <c:pt idx="6277">
                  <c:v>133.6</c:v>
                </c:pt>
                <c:pt idx="6278">
                  <c:v>133.5</c:v>
                </c:pt>
                <c:pt idx="6279">
                  <c:v>133.5</c:v>
                </c:pt>
                <c:pt idx="6280">
                  <c:v>133.5</c:v>
                </c:pt>
                <c:pt idx="6281">
                  <c:v>133.5</c:v>
                </c:pt>
                <c:pt idx="6282">
                  <c:v>133.4</c:v>
                </c:pt>
                <c:pt idx="6283">
                  <c:v>133.4</c:v>
                </c:pt>
                <c:pt idx="6284">
                  <c:v>133.4</c:v>
                </c:pt>
                <c:pt idx="6285">
                  <c:v>133.4</c:v>
                </c:pt>
                <c:pt idx="6286">
                  <c:v>133.4</c:v>
                </c:pt>
                <c:pt idx="6287">
                  <c:v>133.30000000000001</c:v>
                </c:pt>
                <c:pt idx="6288">
                  <c:v>133.30000000000001</c:v>
                </c:pt>
                <c:pt idx="6289">
                  <c:v>133.30000000000001</c:v>
                </c:pt>
                <c:pt idx="6290">
                  <c:v>133.30000000000001</c:v>
                </c:pt>
                <c:pt idx="6291">
                  <c:v>133.19999999999999</c:v>
                </c:pt>
                <c:pt idx="6292">
                  <c:v>133.19999999999999</c:v>
                </c:pt>
                <c:pt idx="6293">
                  <c:v>133.19999999999999</c:v>
                </c:pt>
                <c:pt idx="6294">
                  <c:v>133.19999999999999</c:v>
                </c:pt>
                <c:pt idx="6295">
                  <c:v>133.19999999999999</c:v>
                </c:pt>
                <c:pt idx="6296">
                  <c:v>133.1</c:v>
                </c:pt>
                <c:pt idx="6297">
                  <c:v>133.1</c:v>
                </c:pt>
                <c:pt idx="6298">
                  <c:v>133.1</c:v>
                </c:pt>
                <c:pt idx="6299">
                  <c:v>133.1</c:v>
                </c:pt>
                <c:pt idx="6300">
                  <c:v>133</c:v>
                </c:pt>
                <c:pt idx="6301">
                  <c:v>133</c:v>
                </c:pt>
                <c:pt idx="6302">
                  <c:v>133</c:v>
                </c:pt>
                <c:pt idx="6303">
                  <c:v>133</c:v>
                </c:pt>
                <c:pt idx="6304">
                  <c:v>133</c:v>
                </c:pt>
                <c:pt idx="6305">
                  <c:v>132.9</c:v>
                </c:pt>
                <c:pt idx="6306">
                  <c:v>132.9</c:v>
                </c:pt>
                <c:pt idx="6307">
                  <c:v>132.9</c:v>
                </c:pt>
                <c:pt idx="6308">
                  <c:v>132.9</c:v>
                </c:pt>
                <c:pt idx="6309">
                  <c:v>132.80000000000001</c:v>
                </c:pt>
                <c:pt idx="6310">
                  <c:v>132.80000000000001</c:v>
                </c:pt>
                <c:pt idx="6311">
                  <c:v>132.80000000000001</c:v>
                </c:pt>
                <c:pt idx="6312">
                  <c:v>132.80000000000001</c:v>
                </c:pt>
                <c:pt idx="6313">
                  <c:v>132.80000000000001</c:v>
                </c:pt>
                <c:pt idx="6314">
                  <c:v>132.69999999999999</c:v>
                </c:pt>
                <c:pt idx="6315">
                  <c:v>132.69999999999999</c:v>
                </c:pt>
                <c:pt idx="6316">
                  <c:v>132.69999999999999</c:v>
                </c:pt>
                <c:pt idx="6317">
                  <c:v>132.69999999999999</c:v>
                </c:pt>
                <c:pt idx="6318">
                  <c:v>132.6</c:v>
                </c:pt>
                <c:pt idx="6319">
                  <c:v>132.6</c:v>
                </c:pt>
                <c:pt idx="6320">
                  <c:v>132.6</c:v>
                </c:pt>
                <c:pt idx="6321">
                  <c:v>132.6</c:v>
                </c:pt>
                <c:pt idx="6322">
                  <c:v>132.6</c:v>
                </c:pt>
                <c:pt idx="6323">
                  <c:v>132.5</c:v>
                </c:pt>
                <c:pt idx="6324">
                  <c:v>132.5</c:v>
                </c:pt>
                <c:pt idx="6325">
                  <c:v>132.5</c:v>
                </c:pt>
                <c:pt idx="6326">
                  <c:v>132.5</c:v>
                </c:pt>
                <c:pt idx="6327">
                  <c:v>132.4</c:v>
                </c:pt>
                <c:pt idx="6328">
                  <c:v>132.4</c:v>
                </c:pt>
                <c:pt idx="6329">
                  <c:v>132.4</c:v>
                </c:pt>
                <c:pt idx="6330">
                  <c:v>132.4</c:v>
                </c:pt>
                <c:pt idx="6331">
                  <c:v>132.30000000000001</c:v>
                </c:pt>
                <c:pt idx="6332">
                  <c:v>132.30000000000001</c:v>
                </c:pt>
                <c:pt idx="6333">
                  <c:v>132.30000000000001</c:v>
                </c:pt>
                <c:pt idx="6334">
                  <c:v>132.30000000000001</c:v>
                </c:pt>
                <c:pt idx="6335">
                  <c:v>132.30000000000001</c:v>
                </c:pt>
                <c:pt idx="6336">
                  <c:v>132.19999999999999</c:v>
                </c:pt>
                <c:pt idx="6337">
                  <c:v>132.19999999999999</c:v>
                </c:pt>
                <c:pt idx="6338">
                  <c:v>132.19999999999999</c:v>
                </c:pt>
                <c:pt idx="6339">
                  <c:v>132.19999999999999</c:v>
                </c:pt>
                <c:pt idx="6340">
                  <c:v>132.1</c:v>
                </c:pt>
                <c:pt idx="6341">
                  <c:v>132.1</c:v>
                </c:pt>
                <c:pt idx="6342">
                  <c:v>132.1</c:v>
                </c:pt>
                <c:pt idx="6343">
                  <c:v>132.1</c:v>
                </c:pt>
                <c:pt idx="6344">
                  <c:v>132</c:v>
                </c:pt>
                <c:pt idx="6345">
                  <c:v>132</c:v>
                </c:pt>
                <c:pt idx="6346">
                  <c:v>132</c:v>
                </c:pt>
                <c:pt idx="6347">
                  <c:v>132</c:v>
                </c:pt>
                <c:pt idx="6348">
                  <c:v>132</c:v>
                </c:pt>
                <c:pt idx="6349">
                  <c:v>131.9</c:v>
                </c:pt>
                <c:pt idx="6350">
                  <c:v>131.9</c:v>
                </c:pt>
                <c:pt idx="6351">
                  <c:v>131.9</c:v>
                </c:pt>
                <c:pt idx="6352">
                  <c:v>131.9</c:v>
                </c:pt>
                <c:pt idx="6353">
                  <c:v>131.80000000000001</c:v>
                </c:pt>
                <c:pt idx="6354">
                  <c:v>131.80000000000001</c:v>
                </c:pt>
                <c:pt idx="6355">
                  <c:v>131.80000000000001</c:v>
                </c:pt>
                <c:pt idx="6356">
                  <c:v>131.80000000000001</c:v>
                </c:pt>
                <c:pt idx="6357">
                  <c:v>131.80000000000001</c:v>
                </c:pt>
                <c:pt idx="6358">
                  <c:v>131.69999999999999</c:v>
                </c:pt>
                <c:pt idx="6359">
                  <c:v>131.69999999999999</c:v>
                </c:pt>
                <c:pt idx="6360">
                  <c:v>131.69999999999999</c:v>
                </c:pt>
                <c:pt idx="6361">
                  <c:v>131.69999999999999</c:v>
                </c:pt>
                <c:pt idx="6362">
                  <c:v>131.6</c:v>
                </c:pt>
                <c:pt idx="6363">
                  <c:v>131.6</c:v>
                </c:pt>
                <c:pt idx="6364">
                  <c:v>131.6</c:v>
                </c:pt>
                <c:pt idx="6365">
                  <c:v>131.6</c:v>
                </c:pt>
                <c:pt idx="6366">
                  <c:v>131.6</c:v>
                </c:pt>
                <c:pt idx="6367">
                  <c:v>131.5</c:v>
                </c:pt>
                <c:pt idx="6368">
                  <c:v>131.5</c:v>
                </c:pt>
                <c:pt idx="6369">
                  <c:v>131.5</c:v>
                </c:pt>
                <c:pt idx="6370">
                  <c:v>131.5</c:v>
                </c:pt>
                <c:pt idx="6371">
                  <c:v>131.5</c:v>
                </c:pt>
                <c:pt idx="6372">
                  <c:v>131.4</c:v>
                </c:pt>
                <c:pt idx="6373">
                  <c:v>131.4</c:v>
                </c:pt>
                <c:pt idx="6374">
                  <c:v>131.4</c:v>
                </c:pt>
                <c:pt idx="6375">
                  <c:v>131.4</c:v>
                </c:pt>
                <c:pt idx="6376">
                  <c:v>131.30000000000001</c:v>
                </c:pt>
                <c:pt idx="6377">
                  <c:v>131.30000000000001</c:v>
                </c:pt>
                <c:pt idx="6378">
                  <c:v>131.30000000000001</c:v>
                </c:pt>
                <c:pt idx="6379">
                  <c:v>131.30000000000001</c:v>
                </c:pt>
                <c:pt idx="6380">
                  <c:v>131.19999999999999</c:v>
                </c:pt>
                <c:pt idx="6381">
                  <c:v>131.19999999999999</c:v>
                </c:pt>
                <c:pt idx="6382">
                  <c:v>131.19999999999999</c:v>
                </c:pt>
                <c:pt idx="6383">
                  <c:v>131.19999999999999</c:v>
                </c:pt>
                <c:pt idx="6384">
                  <c:v>131.19999999999999</c:v>
                </c:pt>
                <c:pt idx="6385">
                  <c:v>131.1</c:v>
                </c:pt>
                <c:pt idx="6386">
                  <c:v>131.1</c:v>
                </c:pt>
                <c:pt idx="6387">
                  <c:v>131.1</c:v>
                </c:pt>
                <c:pt idx="6388">
                  <c:v>131.1</c:v>
                </c:pt>
                <c:pt idx="6389">
                  <c:v>131</c:v>
                </c:pt>
                <c:pt idx="6390">
                  <c:v>131</c:v>
                </c:pt>
                <c:pt idx="6391">
                  <c:v>131</c:v>
                </c:pt>
                <c:pt idx="6392">
                  <c:v>131</c:v>
                </c:pt>
                <c:pt idx="6393">
                  <c:v>130.9</c:v>
                </c:pt>
                <c:pt idx="6394">
                  <c:v>130.9</c:v>
                </c:pt>
                <c:pt idx="6395">
                  <c:v>130.9</c:v>
                </c:pt>
                <c:pt idx="6396">
                  <c:v>130.9</c:v>
                </c:pt>
                <c:pt idx="6397">
                  <c:v>130.9</c:v>
                </c:pt>
                <c:pt idx="6398">
                  <c:v>130.80000000000001</c:v>
                </c:pt>
                <c:pt idx="6399">
                  <c:v>130.80000000000001</c:v>
                </c:pt>
                <c:pt idx="6400">
                  <c:v>130.80000000000001</c:v>
                </c:pt>
                <c:pt idx="6401">
                  <c:v>130.80000000000001</c:v>
                </c:pt>
                <c:pt idx="6402">
                  <c:v>130.69999999999999</c:v>
                </c:pt>
                <c:pt idx="6403">
                  <c:v>130.69999999999999</c:v>
                </c:pt>
                <c:pt idx="6404">
                  <c:v>130.69999999999999</c:v>
                </c:pt>
                <c:pt idx="6405">
                  <c:v>130.69999999999999</c:v>
                </c:pt>
                <c:pt idx="6406">
                  <c:v>130.6</c:v>
                </c:pt>
                <c:pt idx="6407">
                  <c:v>130.6</c:v>
                </c:pt>
                <c:pt idx="6408">
                  <c:v>130.6</c:v>
                </c:pt>
                <c:pt idx="6409">
                  <c:v>130.6</c:v>
                </c:pt>
                <c:pt idx="6410">
                  <c:v>130.6</c:v>
                </c:pt>
                <c:pt idx="6411">
                  <c:v>130.5</c:v>
                </c:pt>
                <c:pt idx="6412">
                  <c:v>130.5</c:v>
                </c:pt>
                <c:pt idx="6413">
                  <c:v>130.5</c:v>
                </c:pt>
                <c:pt idx="6414">
                  <c:v>130.5</c:v>
                </c:pt>
                <c:pt idx="6415">
                  <c:v>130.4</c:v>
                </c:pt>
                <c:pt idx="6416">
                  <c:v>130.4</c:v>
                </c:pt>
                <c:pt idx="6417">
                  <c:v>130.4</c:v>
                </c:pt>
                <c:pt idx="6418">
                  <c:v>130.4</c:v>
                </c:pt>
                <c:pt idx="6419">
                  <c:v>130.30000000000001</c:v>
                </c:pt>
                <c:pt idx="6420">
                  <c:v>130.30000000000001</c:v>
                </c:pt>
                <c:pt idx="6421">
                  <c:v>130.30000000000001</c:v>
                </c:pt>
                <c:pt idx="6422">
                  <c:v>130.30000000000001</c:v>
                </c:pt>
                <c:pt idx="6423">
                  <c:v>130.30000000000001</c:v>
                </c:pt>
                <c:pt idx="6424">
                  <c:v>130.19999999999999</c:v>
                </c:pt>
                <c:pt idx="6425">
                  <c:v>130.19999999999999</c:v>
                </c:pt>
                <c:pt idx="6426">
                  <c:v>130.19999999999999</c:v>
                </c:pt>
                <c:pt idx="6427">
                  <c:v>130.19999999999999</c:v>
                </c:pt>
                <c:pt idx="6428">
                  <c:v>130.1</c:v>
                </c:pt>
                <c:pt idx="6429">
                  <c:v>130.1</c:v>
                </c:pt>
                <c:pt idx="6430">
                  <c:v>130.1</c:v>
                </c:pt>
                <c:pt idx="6431">
                  <c:v>130.1</c:v>
                </c:pt>
                <c:pt idx="6432">
                  <c:v>130</c:v>
                </c:pt>
                <c:pt idx="6433">
                  <c:v>130</c:v>
                </c:pt>
                <c:pt idx="6434">
                  <c:v>130</c:v>
                </c:pt>
                <c:pt idx="6435">
                  <c:v>130</c:v>
                </c:pt>
                <c:pt idx="6436">
                  <c:v>129.9</c:v>
                </c:pt>
                <c:pt idx="6437">
                  <c:v>129.9</c:v>
                </c:pt>
                <c:pt idx="6438">
                  <c:v>129.9</c:v>
                </c:pt>
                <c:pt idx="6439">
                  <c:v>129.9</c:v>
                </c:pt>
                <c:pt idx="6440">
                  <c:v>129.9</c:v>
                </c:pt>
                <c:pt idx="6441">
                  <c:v>129.80000000000001</c:v>
                </c:pt>
                <c:pt idx="6442">
                  <c:v>129.80000000000001</c:v>
                </c:pt>
                <c:pt idx="6443">
                  <c:v>129.80000000000001</c:v>
                </c:pt>
                <c:pt idx="6444">
                  <c:v>129.80000000000001</c:v>
                </c:pt>
                <c:pt idx="6445">
                  <c:v>129.69999999999999</c:v>
                </c:pt>
                <c:pt idx="6446">
                  <c:v>129.69999999999999</c:v>
                </c:pt>
                <c:pt idx="6447">
                  <c:v>129.69999999999999</c:v>
                </c:pt>
                <c:pt idx="6448">
                  <c:v>129.69999999999999</c:v>
                </c:pt>
                <c:pt idx="6449">
                  <c:v>129.69999999999999</c:v>
                </c:pt>
                <c:pt idx="6450">
                  <c:v>129.6</c:v>
                </c:pt>
                <c:pt idx="6451">
                  <c:v>129.6</c:v>
                </c:pt>
                <c:pt idx="6452">
                  <c:v>129.6</c:v>
                </c:pt>
                <c:pt idx="6453">
                  <c:v>129.6</c:v>
                </c:pt>
                <c:pt idx="6454">
                  <c:v>129.5</c:v>
                </c:pt>
                <c:pt idx="6455">
                  <c:v>129.5</c:v>
                </c:pt>
                <c:pt idx="6456">
                  <c:v>129.5</c:v>
                </c:pt>
                <c:pt idx="6457">
                  <c:v>129.5</c:v>
                </c:pt>
                <c:pt idx="6458">
                  <c:v>129.5</c:v>
                </c:pt>
                <c:pt idx="6459">
                  <c:v>129.4</c:v>
                </c:pt>
                <c:pt idx="6460">
                  <c:v>129.4</c:v>
                </c:pt>
                <c:pt idx="6461">
                  <c:v>129.4</c:v>
                </c:pt>
                <c:pt idx="6462">
                  <c:v>129.4</c:v>
                </c:pt>
                <c:pt idx="6463">
                  <c:v>129.30000000000001</c:v>
                </c:pt>
                <c:pt idx="6464">
                  <c:v>129.30000000000001</c:v>
                </c:pt>
                <c:pt idx="6465">
                  <c:v>129.30000000000001</c:v>
                </c:pt>
                <c:pt idx="6466">
                  <c:v>129.30000000000001</c:v>
                </c:pt>
                <c:pt idx="6467">
                  <c:v>129.30000000000001</c:v>
                </c:pt>
                <c:pt idx="6468">
                  <c:v>129.19999999999999</c:v>
                </c:pt>
                <c:pt idx="6469">
                  <c:v>129.19999999999999</c:v>
                </c:pt>
                <c:pt idx="6470">
                  <c:v>129.19999999999999</c:v>
                </c:pt>
                <c:pt idx="6471">
                  <c:v>129.19999999999999</c:v>
                </c:pt>
                <c:pt idx="6472">
                  <c:v>129.1</c:v>
                </c:pt>
                <c:pt idx="6473">
                  <c:v>129.1</c:v>
                </c:pt>
                <c:pt idx="6474">
                  <c:v>129.1</c:v>
                </c:pt>
                <c:pt idx="6475">
                  <c:v>129.1</c:v>
                </c:pt>
                <c:pt idx="6476">
                  <c:v>129.1</c:v>
                </c:pt>
                <c:pt idx="6477">
                  <c:v>129</c:v>
                </c:pt>
                <c:pt idx="6478">
                  <c:v>129</c:v>
                </c:pt>
                <c:pt idx="6479">
                  <c:v>129</c:v>
                </c:pt>
                <c:pt idx="6480">
                  <c:v>129</c:v>
                </c:pt>
                <c:pt idx="6481">
                  <c:v>128.9</c:v>
                </c:pt>
                <c:pt idx="6482">
                  <c:v>128.9</c:v>
                </c:pt>
                <c:pt idx="6483">
                  <c:v>128.9</c:v>
                </c:pt>
                <c:pt idx="6484">
                  <c:v>128.9</c:v>
                </c:pt>
                <c:pt idx="6485">
                  <c:v>128.9</c:v>
                </c:pt>
                <c:pt idx="6486">
                  <c:v>128.80000000000001</c:v>
                </c:pt>
                <c:pt idx="6487">
                  <c:v>128.80000000000001</c:v>
                </c:pt>
                <c:pt idx="6488">
                  <c:v>128.80000000000001</c:v>
                </c:pt>
                <c:pt idx="6489">
                  <c:v>128.80000000000001</c:v>
                </c:pt>
                <c:pt idx="6490">
                  <c:v>128.69999999999999</c:v>
                </c:pt>
                <c:pt idx="6491">
                  <c:v>128.69999999999999</c:v>
                </c:pt>
                <c:pt idx="6492">
                  <c:v>128.69999999999999</c:v>
                </c:pt>
                <c:pt idx="6493">
                  <c:v>128.69999999999999</c:v>
                </c:pt>
                <c:pt idx="6494">
                  <c:v>128.69999999999999</c:v>
                </c:pt>
                <c:pt idx="6495">
                  <c:v>128.6</c:v>
                </c:pt>
                <c:pt idx="6496">
                  <c:v>128.6</c:v>
                </c:pt>
                <c:pt idx="6497">
                  <c:v>128.6</c:v>
                </c:pt>
                <c:pt idx="6498">
                  <c:v>128.6</c:v>
                </c:pt>
                <c:pt idx="6499">
                  <c:v>128.5</c:v>
                </c:pt>
                <c:pt idx="6500">
                  <c:v>128.5</c:v>
                </c:pt>
                <c:pt idx="6501">
                  <c:v>128.5</c:v>
                </c:pt>
                <c:pt idx="6502">
                  <c:v>128.5</c:v>
                </c:pt>
                <c:pt idx="6503">
                  <c:v>128.5</c:v>
                </c:pt>
                <c:pt idx="6504">
                  <c:v>128.4</c:v>
                </c:pt>
                <c:pt idx="6505">
                  <c:v>128.4</c:v>
                </c:pt>
                <c:pt idx="6506">
                  <c:v>128.4</c:v>
                </c:pt>
                <c:pt idx="6507">
                  <c:v>128.4</c:v>
                </c:pt>
                <c:pt idx="6508">
                  <c:v>128.4</c:v>
                </c:pt>
                <c:pt idx="6509">
                  <c:v>128.30000000000001</c:v>
                </c:pt>
                <c:pt idx="6510">
                  <c:v>128.30000000000001</c:v>
                </c:pt>
                <c:pt idx="6511">
                  <c:v>128.30000000000001</c:v>
                </c:pt>
                <c:pt idx="6512">
                  <c:v>128.30000000000001</c:v>
                </c:pt>
                <c:pt idx="6513">
                  <c:v>128.30000000000001</c:v>
                </c:pt>
                <c:pt idx="6514">
                  <c:v>128.19999999999999</c:v>
                </c:pt>
                <c:pt idx="6515">
                  <c:v>128.19999999999999</c:v>
                </c:pt>
                <c:pt idx="6516">
                  <c:v>128.19999999999999</c:v>
                </c:pt>
                <c:pt idx="6517">
                  <c:v>128.19999999999999</c:v>
                </c:pt>
                <c:pt idx="6518">
                  <c:v>128.1</c:v>
                </c:pt>
                <c:pt idx="6519">
                  <c:v>128.1</c:v>
                </c:pt>
                <c:pt idx="6520">
                  <c:v>128.1</c:v>
                </c:pt>
                <c:pt idx="6521">
                  <c:v>128.1</c:v>
                </c:pt>
                <c:pt idx="6522">
                  <c:v>128.1</c:v>
                </c:pt>
                <c:pt idx="6523">
                  <c:v>128</c:v>
                </c:pt>
                <c:pt idx="6524">
                  <c:v>128</c:v>
                </c:pt>
                <c:pt idx="6525">
                  <c:v>128</c:v>
                </c:pt>
                <c:pt idx="6526">
                  <c:v>128</c:v>
                </c:pt>
                <c:pt idx="6527">
                  <c:v>127.9</c:v>
                </c:pt>
                <c:pt idx="6528">
                  <c:v>127.9</c:v>
                </c:pt>
                <c:pt idx="6529">
                  <c:v>127.9</c:v>
                </c:pt>
                <c:pt idx="6530">
                  <c:v>127.9</c:v>
                </c:pt>
                <c:pt idx="6531">
                  <c:v>127.9</c:v>
                </c:pt>
                <c:pt idx="6532">
                  <c:v>127.8</c:v>
                </c:pt>
                <c:pt idx="6533">
                  <c:v>127.8</c:v>
                </c:pt>
                <c:pt idx="6534">
                  <c:v>127.8</c:v>
                </c:pt>
                <c:pt idx="6535">
                  <c:v>127.8</c:v>
                </c:pt>
                <c:pt idx="6536">
                  <c:v>127.7</c:v>
                </c:pt>
                <c:pt idx="6537">
                  <c:v>127.7</c:v>
                </c:pt>
                <c:pt idx="6538">
                  <c:v>127.7</c:v>
                </c:pt>
                <c:pt idx="6539">
                  <c:v>127.7</c:v>
                </c:pt>
                <c:pt idx="6540">
                  <c:v>127.7</c:v>
                </c:pt>
                <c:pt idx="6541">
                  <c:v>127.6</c:v>
                </c:pt>
                <c:pt idx="6542">
                  <c:v>127.6</c:v>
                </c:pt>
                <c:pt idx="6543">
                  <c:v>127.6</c:v>
                </c:pt>
                <c:pt idx="6544">
                  <c:v>127.6</c:v>
                </c:pt>
                <c:pt idx="6545">
                  <c:v>127.5</c:v>
                </c:pt>
                <c:pt idx="6546">
                  <c:v>127.5</c:v>
                </c:pt>
                <c:pt idx="6547">
                  <c:v>127.5</c:v>
                </c:pt>
                <c:pt idx="6548">
                  <c:v>127.5</c:v>
                </c:pt>
                <c:pt idx="6549">
                  <c:v>127.5</c:v>
                </c:pt>
                <c:pt idx="6550">
                  <c:v>127.4</c:v>
                </c:pt>
                <c:pt idx="6551">
                  <c:v>127.4</c:v>
                </c:pt>
                <c:pt idx="6552">
                  <c:v>127.4</c:v>
                </c:pt>
                <c:pt idx="6553">
                  <c:v>127.4</c:v>
                </c:pt>
                <c:pt idx="6554">
                  <c:v>127.3</c:v>
                </c:pt>
                <c:pt idx="6555">
                  <c:v>127.3</c:v>
                </c:pt>
                <c:pt idx="6556">
                  <c:v>127.3</c:v>
                </c:pt>
                <c:pt idx="6557">
                  <c:v>127.3</c:v>
                </c:pt>
                <c:pt idx="6558">
                  <c:v>127.2</c:v>
                </c:pt>
                <c:pt idx="6559">
                  <c:v>127.2</c:v>
                </c:pt>
                <c:pt idx="6560">
                  <c:v>127.2</c:v>
                </c:pt>
                <c:pt idx="6561">
                  <c:v>127.2</c:v>
                </c:pt>
                <c:pt idx="6562">
                  <c:v>127.2</c:v>
                </c:pt>
                <c:pt idx="6563">
                  <c:v>127.1</c:v>
                </c:pt>
                <c:pt idx="6564">
                  <c:v>127.1</c:v>
                </c:pt>
                <c:pt idx="6565">
                  <c:v>127.1</c:v>
                </c:pt>
                <c:pt idx="6566">
                  <c:v>127.1</c:v>
                </c:pt>
                <c:pt idx="6567">
                  <c:v>127</c:v>
                </c:pt>
                <c:pt idx="6568">
                  <c:v>127</c:v>
                </c:pt>
                <c:pt idx="6569">
                  <c:v>127</c:v>
                </c:pt>
                <c:pt idx="6570">
                  <c:v>127</c:v>
                </c:pt>
                <c:pt idx="6571">
                  <c:v>126.9</c:v>
                </c:pt>
                <c:pt idx="6572">
                  <c:v>126.9</c:v>
                </c:pt>
                <c:pt idx="6573">
                  <c:v>126.9</c:v>
                </c:pt>
                <c:pt idx="6574">
                  <c:v>126.9</c:v>
                </c:pt>
                <c:pt idx="6575">
                  <c:v>126.9</c:v>
                </c:pt>
                <c:pt idx="6576">
                  <c:v>126.8</c:v>
                </c:pt>
                <c:pt idx="6577">
                  <c:v>126.8</c:v>
                </c:pt>
                <c:pt idx="6578">
                  <c:v>126.8</c:v>
                </c:pt>
                <c:pt idx="6579">
                  <c:v>126.8</c:v>
                </c:pt>
                <c:pt idx="6580">
                  <c:v>126.8</c:v>
                </c:pt>
                <c:pt idx="6581">
                  <c:v>126.7</c:v>
                </c:pt>
                <c:pt idx="6582">
                  <c:v>126.7</c:v>
                </c:pt>
                <c:pt idx="6583">
                  <c:v>126.7</c:v>
                </c:pt>
                <c:pt idx="6584">
                  <c:v>126.7</c:v>
                </c:pt>
                <c:pt idx="6585">
                  <c:v>126.6</c:v>
                </c:pt>
                <c:pt idx="6586">
                  <c:v>126.6</c:v>
                </c:pt>
                <c:pt idx="6587">
                  <c:v>126.6</c:v>
                </c:pt>
                <c:pt idx="6588">
                  <c:v>126.6</c:v>
                </c:pt>
                <c:pt idx="6589">
                  <c:v>126.6</c:v>
                </c:pt>
                <c:pt idx="6590">
                  <c:v>126.5</c:v>
                </c:pt>
                <c:pt idx="6591">
                  <c:v>126.5</c:v>
                </c:pt>
                <c:pt idx="6592">
                  <c:v>126.5</c:v>
                </c:pt>
                <c:pt idx="6593">
                  <c:v>126.5</c:v>
                </c:pt>
                <c:pt idx="6594">
                  <c:v>126.5</c:v>
                </c:pt>
                <c:pt idx="6595">
                  <c:v>126.4</c:v>
                </c:pt>
                <c:pt idx="6596">
                  <c:v>126.4</c:v>
                </c:pt>
                <c:pt idx="6597">
                  <c:v>126.4</c:v>
                </c:pt>
                <c:pt idx="6598">
                  <c:v>126.4</c:v>
                </c:pt>
                <c:pt idx="6599">
                  <c:v>126.3</c:v>
                </c:pt>
                <c:pt idx="6600">
                  <c:v>126.3</c:v>
                </c:pt>
                <c:pt idx="6601">
                  <c:v>126.3</c:v>
                </c:pt>
                <c:pt idx="6602">
                  <c:v>126.3</c:v>
                </c:pt>
                <c:pt idx="6603">
                  <c:v>126.2</c:v>
                </c:pt>
                <c:pt idx="6604">
                  <c:v>126.2</c:v>
                </c:pt>
                <c:pt idx="6605">
                  <c:v>126.2</c:v>
                </c:pt>
                <c:pt idx="6606">
                  <c:v>126.2</c:v>
                </c:pt>
                <c:pt idx="6607">
                  <c:v>126.2</c:v>
                </c:pt>
                <c:pt idx="6608">
                  <c:v>126.1</c:v>
                </c:pt>
                <c:pt idx="6609">
                  <c:v>126.1</c:v>
                </c:pt>
                <c:pt idx="6610">
                  <c:v>126.1</c:v>
                </c:pt>
                <c:pt idx="6611">
                  <c:v>126.1</c:v>
                </c:pt>
                <c:pt idx="6612">
                  <c:v>126</c:v>
                </c:pt>
                <c:pt idx="6613">
                  <c:v>126</c:v>
                </c:pt>
                <c:pt idx="6614">
                  <c:v>126</c:v>
                </c:pt>
                <c:pt idx="6615">
                  <c:v>126</c:v>
                </c:pt>
                <c:pt idx="6616">
                  <c:v>126</c:v>
                </c:pt>
                <c:pt idx="6617">
                  <c:v>125.9</c:v>
                </c:pt>
                <c:pt idx="6618">
                  <c:v>125.9</c:v>
                </c:pt>
                <c:pt idx="6619">
                  <c:v>125.9</c:v>
                </c:pt>
                <c:pt idx="6620">
                  <c:v>125.9</c:v>
                </c:pt>
                <c:pt idx="6621">
                  <c:v>125.8</c:v>
                </c:pt>
                <c:pt idx="6622">
                  <c:v>125.8</c:v>
                </c:pt>
                <c:pt idx="6623">
                  <c:v>125.8</c:v>
                </c:pt>
                <c:pt idx="6624">
                  <c:v>125.8</c:v>
                </c:pt>
                <c:pt idx="6625">
                  <c:v>125.8</c:v>
                </c:pt>
                <c:pt idx="6626">
                  <c:v>125.7</c:v>
                </c:pt>
                <c:pt idx="6627">
                  <c:v>125.7</c:v>
                </c:pt>
                <c:pt idx="6628">
                  <c:v>125.7</c:v>
                </c:pt>
                <c:pt idx="6629">
                  <c:v>125.7</c:v>
                </c:pt>
                <c:pt idx="6630">
                  <c:v>125.6</c:v>
                </c:pt>
                <c:pt idx="6631">
                  <c:v>125.6</c:v>
                </c:pt>
                <c:pt idx="6632">
                  <c:v>125.6</c:v>
                </c:pt>
                <c:pt idx="6633">
                  <c:v>125.6</c:v>
                </c:pt>
                <c:pt idx="6634">
                  <c:v>125.6</c:v>
                </c:pt>
                <c:pt idx="6635">
                  <c:v>125.5</c:v>
                </c:pt>
                <c:pt idx="6636">
                  <c:v>125.5</c:v>
                </c:pt>
                <c:pt idx="6637">
                  <c:v>125.5</c:v>
                </c:pt>
                <c:pt idx="6638">
                  <c:v>125.5</c:v>
                </c:pt>
                <c:pt idx="6639">
                  <c:v>125.5</c:v>
                </c:pt>
                <c:pt idx="6640">
                  <c:v>125.4</c:v>
                </c:pt>
                <c:pt idx="6641">
                  <c:v>125.4</c:v>
                </c:pt>
                <c:pt idx="6642">
                  <c:v>125.4</c:v>
                </c:pt>
                <c:pt idx="6643">
                  <c:v>125.4</c:v>
                </c:pt>
                <c:pt idx="6644">
                  <c:v>125.4</c:v>
                </c:pt>
                <c:pt idx="6645">
                  <c:v>125.3</c:v>
                </c:pt>
                <c:pt idx="6646">
                  <c:v>125.3</c:v>
                </c:pt>
                <c:pt idx="6647">
                  <c:v>125.3</c:v>
                </c:pt>
                <c:pt idx="6648">
                  <c:v>125.3</c:v>
                </c:pt>
                <c:pt idx="6649">
                  <c:v>125.3</c:v>
                </c:pt>
                <c:pt idx="6650">
                  <c:v>125.2</c:v>
                </c:pt>
                <c:pt idx="6651">
                  <c:v>125.2</c:v>
                </c:pt>
                <c:pt idx="6652">
                  <c:v>125.2</c:v>
                </c:pt>
                <c:pt idx="6653">
                  <c:v>125.2</c:v>
                </c:pt>
                <c:pt idx="6654">
                  <c:v>125.2</c:v>
                </c:pt>
                <c:pt idx="6655">
                  <c:v>125.1</c:v>
                </c:pt>
                <c:pt idx="6656">
                  <c:v>125.1</c:v>
                </c:pt>
                <c:pt idx="6657">
                  <c:v>125.1</c:v>
                </c:pt>
                <c:pt idx="6658">
                  <c:v>125.1</c:v>
                </c:pt>
                <c:pt idx="6659">
                  <c:v>125</c:v>
                </c:pt>
                <c:pt idx="6660">
                  <c:v>125</c:v>
                </c:pt>
                <c:pt idx="6661">
                  <c:v>125</c:v>
                </c:pt>
                <c:pt idx="6662">
                  <c:v>125</c:v>
                </c:pt>
                <c:pt idx="6663">
                  <c:v>125</c:v>
                </c:pt>
                <c:pt idx="6664">
                  <c:v>124.9</c:v>
                </c:pt>
                <c:pt idx="6665">
                  <c:v>124.9</c:v>
                </c:pt>
                <c:pt idx="6666">
                  <c:v>124.9</c:v>
                </c:pt>
                <c:pt idx="6667">
                  <c:v>124.9</c:v>
                </c:pt>
                <c:pt idx="6668">
                  <c:v>124.8</c:v>
                </c:pt>
                <c:pt idx="6669">
                  <c:v>124.8</c:v>
                </c:pt>
                <c:pt idx="6670">
                  <c:v>124.8</c:v>
                </c:pt>
                <c:pt idx="6671">
                  <c:v>124.8</c:v>
                </c:pt>
                <c:pt idx="6672">
                  <c:v>124.8</c:v>
                </c:pt>
                <c:pt idx="6673">
                  <c:v>124.7</c:v>
                </c:pt>
                <c:pt idx="6674">
                  <c:v>124.7</c:v>
                </c:pt>
                <c:pt idx="6675">
                  <c:v>124.7</c:v>
                </c:pt>
                <c:pt idx="6676">
                  <c:v>124.7</c:v>
                </c:pt>
                <c:pt idx="6677">
                  <c:v>124.6</c:v>
                </c:pt>
                <c:pt idx="6678">
                  <c:v>124.6</c:v>
                </c:pt>
                <c:pt idx="6679">
                  <c:v>124.6</c:v>
                </c:pt>
                <c:pt idx="6680">
                  <c:v>124.6</c:v>
                </c:pt>
                <c:pt idx="6681">
                  <c:v>124.6</c:v>
                </c:pt>
                <c:pt idx="6682">
                  <c:v>124.5</c:v>
                </c:pt>
                <c:pt idx="6683">
                  <c:v>124.5</c:v>
                </c:pt>
                <c:pt idx="6684">
                  <c:v>124.5</c:v>
                </c:pt>
                <c:pt idx="6685">
                  <c:v>124.5</c:v>
                </c:pt>
                <c:pt idx="6686">
                  <c:v>124.4</c:v>
                </c:pt>
                <c:pt idx="6687">
                  <c:v>124.4</c:v>
                </c:pt>
                <c:pt idx="6688">
                  <c:v>124.4</c:v>
                </c:pt>
                <c:pt idx="6689">
                  <c:v>124.4</c:v>
                </c:pt>
                <c:pt idx="6690">
                  <c:v>124.4</c:v>
                </c:pt>
                <c:pt idx="6691">
                  <c:v>124.3</c:v>
                </c:pt>
                <c:pt idx="6692">
                  <c:v>124.3</c:v>
                </c:pt>
                <c:pt idx="6693">
                  <c:v>124.3</c:v>
                </c:pt>
                <c:pt idx="6694">
                  <c:v>124.3</c:v>
                </c:pt>
                <c:pt idx="6695">
                  <c:v>124.2</c:v>
                </c:pt>
                <c:pt idx="6696">
                  <c:v>124.2</c:v>
                </c:pt>
                <c:pt idx="6697">
                  <c:v>124.2</c:v>
                </c:pt>
                <c:pt idx="6698">
                  <c:v>124.2</c:v>
                </c:pt>
                <c:pt idx="6699">
                  <c:v>124.2</c:v>
                </c:pt>
                <c:pt idx="6700">
                  <c:v>124.1</c:v>
                </c:pt>
                <c:pt idx="6701">
                  <c:v>124.1</c:v>
                </c:pt>
                <c:pt idx="6702">
                  <c:v>124.1</c:v>
                </c:pt>
                <c:pt idx="6703">
                  <c:v>124.1</c:v>
                </c:pt>
                <c:pt idx="6704">
                  <c:v>124.1</c:v>
                </c:pt>
                <c:pt idx="6705">
                  <c:v>124</c:v>
                </c:pt>
                <c:pt idx="6706">
                  <c:v>124</c:v>
                </c:pt>
                <c:pt idx="6707">
                  <c:v>124</c:v>
                </c:pt>
                <c:pt idx="6708">
                  <c:v>124</c:v>
                </c:pt>
                <c:pt idx="6709">
                  <c:v>123.9</c:v>
                </c:pt>
                <c:pt idx="6710">
                  <c:v>123.9</c:v>
                </c:pt>
                <c:pt idx="6711">
                  <c:v>123.9</c:v>
                </c:pt>
                <c:pt idx="6712">
                  <c:v>123.9</c:v>
                </c:pt>
                <c:pt idx="6713">
                  <c:v>123.9</c:v>
                </c:pt>
                <c:pt idx="6714">
                  <c:v>123.8</c:v>
                </c:pt>
                <c:pt idx="6715">
                  <c:v>123.8</c:v>
                </c:pt>
                <c:pt idx="6716">
                  <c:v>123.8</c:v>
                </c:pt>
                <c:pt idx="6717">
                  <c:v>123.8</c:v>
                </c:pt>
                <c:pt idx="6718">
                  <c:v>123.7</c:v>
                </c:pt>
                <c:pt idx="6719">
                  <c:v>123.7</c:v>
                </c:pt>
                <c:pt idx="6720">
                  <c:v>123.7</c:v>
                </c:pt>
                <c:pt idx="6721">
                  <c:v>123.7</c:v>
                </c:pt>
                <c:pt idx="6722">
                  <c:v>123.7</c:v>
                </c:pt>
                <c:pt idx="6723">
                  <c:v>123.6</c:v>
                </c:pt>
                <c:pt idx="6724">
                  <c:v>123.6</c:v>
                </c:pt>
                <c:pt idx="6725">
                  <c:v>123.6</c:v>
                </c:pt>
                <c:pt idx="6726">
                  <c:v>123.6</c:v>
                </c:pt>
                <c:pt idx="6727">
                  <c:v>123.5</c:v>
                </c:pt>
                <c:pt idx="6728">
                  <c:v>123.5</c:v>
                </c:pt>
                <c:pt idx="6729">
                  <c:v>123.5</c:v>
                </c:pt>
                <c:pt idx="6730">
                  <c:v>123.5</c:v>
                </c:pt>
                <c:pt idx="6731">
                  <c:v>123.5</c:v>
                </c:pt>
                <c:pt idx="6732">
                  <c:v>123.4</c:v>
                </c:pt>
                <c:pt idx="6733">
                  <c:v>123.4</c:v>
                </c:pt>
                <c:pt idx="6734">
                  <c:v>123.4</c:v>
                </c:pt>
                <c:pt idx="6735">
                  <c:v>123.4</c:v>
                </c:pt>
                <c:pt idx="6736">
                  <c:v>123.4</c:v>
                </c:pt>
                <c:pt idx="6737">
                  <c:v>123.3</c:v>
                </c:pt>
                <c:pt idx="6738">
                  <c:v>123.3</c:v>
                </c:pt>
                <c:pt idx="6739">
                  <c:v>123.3</c:v>
                </c:pt>
                <c:pt idx="6740">
                  <c:v>123.3</c:v>
                </c:pt>
                <c:pt idx="6741">
                  <c:v>123.3</c:v>
                </c:pt>
                <c:pt idx="6742">
                  <c:v>123.2</c:v>
                </c:pt>
                <c:pt idx="6743">
                  <c:v>123.2</c:v>
                </c:pt>
                <c:pt idx="6744">
                  <c:v>123.2</c:v>
                </c:pt>
                <c:pt idx="6745">
                  <c:v>123.2</c:v>
                </c:pt>
                <c:pt idx="6746">
                  <c:v>123.1</c:v>
                </c:pt>
                <c:pt idx="6747">
                  <c:v>123.1</c:v>
                </c:pt>
                <c:pt idx="6748">
                  <c:v>123.1</c:v>
                </c:pt>
                <c:pt idx="6749">
                  <c:v>123.1</c:v>
                </c:pt>
                <c:pt idx="6750">
                  <c:v>123.1</c:v>
                </c:pt>
                <c:pt idx="6751">
                  <c:v>123</c:v>
                </c:pt>
                <c:pt idx="6752">
                  <c:v>123</c:v>
                </c:pt>
                <c:pt idx="6753">
                  <c:v>123</c:v>
                </c:pt>
                <c:pt idx="6754">
                  <c:v>123</c:v>
                </c:pt>
                <c:pt idx="6755">
                  <c:v>123</c:v>
                </c:pt>
                <c:pt idx="6756">
                  <c:v>122.9</c:v>
                </c:pt>
                <c:pt idx="6757">
                  <c:v>122.9</c:v>
                </c:pt>
                <c:pt idx="6758">
                  <c:v>122.9</c:v>
                </c:pt>
                <c:pt idx="6759">
                  <c:v>122.9</c:v>
                </c:pt>
                <c:pt idx="6760">
                  <c:v>122.8</c:v>
                </c:pt>
                <c:pt idx="6761">
                  <c:v>122.8</c:v>
                </c:pt>
                <c:pt idx="6762">
                  <c:v>122.8</c:v>
                </c:pt>
                <c:pt idx="6763">
                  <c:v>122.8</c:v>
                </c:pt>
                <c:pt idx="6764">
                  <c:v>122.8</c:v>
                </c:pt>
                <c:pt idx="6765">
                  <c:v>122.7</c:v>
                </c:pt>
                <c:pt idx="6766">
                  <c:v>122.7</c:v>
                </c:pt>
                <c:pt idx="6767">
                  <c:v>122.7</c:v>
                </c:pt>
                <c:pt idx="6768">
                  <c:v>122.7</c:v>
                </c:pt>
                <c:pt idx="6769">
                  <c:v>122.7</c:v>
                </c:pt>
                <c:pt idx="6770">
                  <c:v>122.6</c:v>
                </c:pt>
                <c:pt idx="6771">
                  <c:v>122.6</c:v>
                </c:pt>
                <c:pt idx="6772">
                  <c:v>122.6</c:v>
                </c:pt>
                <c:pt idx="6773">
                  <c:v>122.6</c:v>
                </c:pt>
                <c:pt idx="6774">
                  <c:v>122.6</c:v>
                </c:pt>
                <c:pt idx="6775">
                  <c:v>122.5</c:v>
                </c:pt>
                <c:pt idx="6776">
                  <c:v>122.5</c:v>
                </c:pt>
                <c:pt idx="6777">
                  <c:v>122.5</c:v>
                </c:pt>
                <c:pt idx="6778">
                  <c:v>122.5</c:v>
                </c:pt>
                <c:pt idx="6779">
                  <c:v>122.4</c:v>
                </c:pt>
                <c:pt idx="6780">
                  <c:v>122.4</c:v>
                </c:pt>
                <c:pt idx="6781">
                  <c:v>122.4</c:v>
                </c:pt>
                <c:pt idx="6782">
                  <c:v>122.4</c:v>
                </c:pt>
                <c:pt idx="6783">
                  <c:v>122.4</c:v>
                </c:pt>
                <c:pt idx="6784">
                  <c:v>122.3</c:v>
                </c:pt>
                <c:pt idx="6785">
                  <c:v>122.3</c:v>
                </c:pt>
                <c:pt idx="6786">
                  <c:v>122.3</c:v>
                </c:pt>
                <c:pt idx="6787">
                  <c:v>122.3</c:v>
                </c:pt>
                <c:pt idx="6788">
                  <c:v>122.2</c:v>
                </c:pt>
                <c:pt idx="6789">
                  <c:v>122.2</c:v>
                </c:pt>
                <c:pt idx="6790">
                  <c:v>122.2</c:v>
                </c:pt>
                <c:pt idx="6791">
                  <c:v>122.2</c:v>
                </c:pt>
                <c:pt idx="6792">
                  <c:v>122.2</c:v>
                </c:pt>
                <c:pt idx="6793">
                  <c:v>122.2</c:v>
                </c:pt>
                <c:pt idx="6794">
                  <c:v>122.1</c:v>
                </c:pt>
                <c:pt idx="6795">
                  <c:v>122.1</c:v>
                </c:pt>
                <c:pt idx="6796">
                  <c:v>122.1</c:v>
                </c:pt>
                <c:pt idx="6797">
                  <c:v>122.1</c:v>
                </c:pt>
                <c:pt idx="6798">
                  <c:v>122.1</c:v>
                </c:pt>
                <c:pt idx="6799">
                  <c:v>122</c:v>
                </c:pt>
                <c:pt idx="6800">
                  <c:v>122</c:v>
                </c:pt>
                <c:pt idx="6801">
                  <c:v>122</c:v>
                </c:pt>
                <c:pt idx="6802">
                  <c:v>122</c:v>
                </c:pt>
                <c:pt idx="6803">
                  <c:v>122</c:v>
                </c:pt>
                <c:pt idx="6804">
                  <c:v>121.9</c:v>
                </c:pt>
                <c:pt idx="6805">
                  <c:v>121.9</c:v>
                </c:pt>
                <c:pt idx="6806">
                  <c:v>121.9</c:v>
                </c:pt>
                <c:pt idx="6807">
                  <c:v>121.9</c:v>
                </c:pt>
                <c:pt idx="6808">
                  <c:v>121.8</c:v>
                </c:pt>
                <c:pt idx="6809">
                  <c:v>121.8</c:v>
                </c:pt>
                <c:pt idx="6810">
                  <c:v>121.8</c:v>
                </c:pt>
                <c:pt idx="6811">
                  <c:v>121.8</c:v>
                </c:pt>
                <c:pt idx="6812">
                  <c:v>121.8</c:v>
                </c:pt>
                <c:pt idx="6813">
                  <c:v>121.7</c:v>
                </c:pt>
                <c:pt idx="6814">
                  <c:v>121.7</c:v>
                </c:pt>
                <c:pt idx="6815">
                  <c:v>121.7</c:v>
                </c:pt>
                <c:pt idx="6816">
                  <c:v>121.7</c:v>
                </c:pt>
                <c:pt idx="6817">
                  <c:v>121.7</c:v>
                </c:pt>
                <c:pt idx="6818">
                  <c:v>121.6</c:v>
                </c:pt>
                <c:pt idx="6819">
                  <c:v>121.6</c:v>
                </c:pt>
                <c:pt idx="6820">
                  <c:v>121.6</c:v>
                </c:pt>
                <c:pt idx="6821">
                  <c:v>121.6</c:v>
                </c:pt>
                <c:pt idx="6822">
                  <c:v>121.5</c:v>
                </c:pt>
                <c:pt idx="6823">
                  <c:v>121.5</c:v>
                </c:pt>
                <c:pt idx="6824">
                  <c:v>121.5</c:v>
                </c:pt>
                <c:pt idx="6825">
                  <c:v>121.5</c:v>
                </c:pt>
                <c:pt idx="6826">
                  <c:v>121.5</c:v>
                </c:pt>
                <c:pt idx="6827">
                  <c:v>121.4</c:v>
                </c:pt>
                <c:pt idx="6828">
                  <c:v>121.4</c:v>
                </c:pt>
                <c:pt idx="6829">
                  <c:v>121.4</c:v>
                </c:pt>
                <c:pt idx="6830">
                  <c:v>121.4</c:v>
                </c:pt>
                <c:pt idx="6831">
                  <c:v>121.3</c:v>
                </c:pt>
                <c:pt idx="6832">
                  <c:v>121.3</c:v>
                </c:pt>
                <c:pt idx="6833">
                  <c:v>121.3</c:v>
                </c:pt>
                <c:pt idx="6834">
                  <c:v>121.3</c:v>
                </c:pt>
                <c:pt idx="6835">
                  <c:v>121.2</c:v>
                </c:pt>
                <c:pt idx="6836">
                  <c:v>121.2</c:v>
                </c:pt>
                <c:pt idx="6837">
                  <c:v>121.2</c:v>
                </c:pt>
                <c:pt idx="6838">
                  <c:v>121.2</c:v>
                </c:pt>
                <c:pt idx="6839">
                  <c:v>121.2</c:v>
                </c:pt>
                <c:pt idx="6840">
                  <c:v>121.1</c:v>
                </c:pt>
                <c:pt idx="6841">
                  <c:v>121.1</c:v>
                </c:pt>
                <c:pt idx="6842">
                  <c:v>121.1</c:v>
                </c:pt>
                <c:pt idx="6843">
                  <c:v>121.1</c:v>
                </c:pt>
                <c:pt idx="6844">
                  <c:v>121</c:v>
                </c:pt>
                <c:pt idx="6845">
                  <c:v>121</c:v>
                </c:pt>
                <c:pt idx="6846">
                  <c:v>121</c:v>
                </c:pt>
                <c:pt idx="6847">
                  <c:v>121</c:v>
                </c:pt>
                <c:pt idx="6848">
                  <c:v>121</c:v>
                </c:pt>
                <c:pt idx="6849">
                  <c:v>120.9</c:v>
                </c:pt>
                <c:pt idx="6850">
                  <c:v>120.9</c:v>
                </c:pt>
                <c:pt idx="6851">
                  <c:v>120.9</c:v>
                </c:pt>
                <c:pt idx="6852">
                  <c:v>120.9</c:v>
                </c:pt>
                <c:pt idx="6853">
                  <c:v>120.9</c:v>
                </c:pt>
                <c:pt idx="6854">
                  <c:v>120.8</c:v>
                </c:pt>
                <c:pt idx="6855">
                  <c:v>120.8</c:v>
                </c:pt>
                <c:pt idx="6856">
                  <c:v>120.8</c:v>
                </c:pt>
                <c:pt idx="6857">
                  <c:v>120.8</c:v>
                </c:pt>
                <c:pt idx="6858">
                  <c:v>120.7</c:v>
                </c:pt>
                <c:pt idx="6859">
                  <c:v>120.7</c:v>
                </c:pt>
                <c:pt idx="6860">
                  <c:v>120.7</c:v>
                </c:pt>
                <c:pt idx="6861">
                  <c:v>120.7</c:v>
                </c:pt>
                <c:pt idx="6862">
                  <c:v>120.7</c:v>
                </c:pt>
                <c:pt idx="6863">
                  <c:v>120.6</c:v>
                </c:pt>
                <c:pt idx="6864">
                  <c:v>120.6</c:v>
                </c:pt>
                <c:pt idx="6865">
                  <c:v>120.6</c:v>
                </c:pt>
                <c:pt idx="6866">
                  <c:v>120.6</c:v>
                </c:pt>
                <c:pt idx="6867">
                  <c:v>120.6</c:v>
                </c:pt>
                <c:pt idx="6868">
                  <c:v>120.5</c:v>
                </c:pt>
                <c:pt idx="6869">
                  <c:v>120.5</c:v>
                </c:pt>
                <c:pt idx="6870">
                  <c:v>120.5</c:v>
                </c:pt>
                <c:pt idx="6871">
                  <c:v>120.5</c:v>
                </c:pt>
                <c:pt idx="6872">
                  <c:v>120.4</c:v>
                </c:pt>
                <c:pt idx="6873">
                  <c:v>120.4</c:v>
                </c:pt>
                <c:pt idx="6874">
                  <c:v>120.4</c:v>
                </c:pt>
                <c:pt idx="6875">
                  <c:v>120.4</c:v>
                </c:pt>
                <c:pt idx="6876">
                  <c:v>120.4</c:v>
                </c:pt>
                <c:pt idx="6877">
                  <c:v>120.3</c:v>
                </c:pt>
                <c:pt idx="6878">
                  <c:v>120.3</c:v>
                </c:pt>
                <c:pt idx="6879">
                  <c:v>120.3</c:v>
                </c:pt>
                <c:pt idx="6880">
                  <c:v>120.3</c:v>
                </c:pt>
                <c:pt idx="6881">
                  <c:v>120.3</c:v>
                </c:pt>
                <c:pt idx="6882">
                  <c:v>120.2</c:v>
                </c:pt>
                <c:pt idx="6883">
                  <c:v>120.2</c:v>
                </c:pt>
                <c:pt idx="6884">
                  <c:v>120.2</c:v>
                </c:pt>
                <c:pt idx="6885">
                  <c:v>120.2</c:v>
                </c:pt>
                <c:pt idx="6886">
                  <c:v>120.1</c:v>
                </c:pt>
                <c:pt idx="6887">
                  <c:v>120.1</c:v>
                </c:pt>
                <c:pt idx="6888">
                  <c:v>120.1</c:v>
                </c:pt>
                <c:pt idx="6889">
                  <c:v>120.1</c:v>
                </c:pt>
                <c:pt idx="6890">
                  <c:v>120.1</c:v>
                </c:pt>
                <c:pt idx="6891">
                  <c:v>120</c:v>
                </c:pt>
                <c:pt idx="6892">
                  <c:v>120</c:v>
                </c:pt>
                <c:pt idx="6893">
                  <c:v>120</c:v>
                </c:pt>
                <c:pt idx="6894">
                  <c:v>120</c:v>
                </c:pt>
                <c:pt idx="6895">
                  <c:v>119.9</c:v>
                </c:pt>
                <c:pt idx="6896">
                  <c:v>119.9</c:v>
                </c:pt>
                <c:pt idx="6897">
                  <c:v>119.9</c:v>
                </c:pt>
                <c:pt idx="6898">
                  <c:v>119.9</c:v>
                </c:pt>
                <c:pt idx="6899">
                  <c:v>119.9</c:v>
                </c:pt>
                <c:pt idx="6900">
                  <c:v>119.8</c:v>
                </c:pt>
                <c:pt idx="6901">
                  <c:v>119.8</c:v>
                </c:pt>
                <c:pt idx="6902">
                  <c:v>119.8</c:v>
                </c:pt>
                <c:pt idx="6903">
                  <c:v>119.8</c:v>
                </c:pt>
                <c:pt idx="6904">
                  <c:v>119.8</c:v>
                </c:pt>
                <c:pt idx="6905">
                  <c:v>119.7</c:v>
                </c:pt>
                <c:pt idx="6906">
                  <c:v>119.7</c:v>
                </c:pt>
                <c:pt idx="6907">
                  <c:v>119.7</c:v>
                </c:pt>
                <c:pt idx="6908">
                  <c:v>119.7</c:v>
                </c:pt>
                <c:pt idx="6909">
                  <c:v>119.6</c:v>
                </c:pt>
                <c:pt idx="6910">
                  <c:v>119.6</c:v>
                </c:pt>
                <c:pt idx="6911">
                  <c:v>119.6</c:v>
                </c:pt>
                <c:pt idx="6912">
                  <c:v>119.6</c:v>
                </c:pt>
                <c:pt idx="6913">
                  <c:v>119.6</c:v>
                </c:pt>
                <c:pt idx="6914">
                  <c:v>119.5</c:v>
                </c:pt>
                <c:pt idx="6915">
                  <c:v>119.5</c:v>
                </c:pt>
                <c:pt idx="6916">
                  <c:v>119.5</c:v>
                </c:pt>
                <c:pt idx="6917">
                  <c:v>119.5</c:v>
                </c:pt>
                <c:pt idx="6918">
                  <c:v>119.4</c:v>
                </c:pt>
                <c:pt idx="6919">
                  <c:v>119.4</c:v>
                </c:pt>
                <c:pt idx="6920">
                  <c:v>119.4</c:v>
                </c:pt>
                <c:pt idx="6921">
                  <c:v>119.4</c:v>
                </c:pt>
                <c:pt idx="6922">
                  <c:v>119.4</c:v>
                </c:pt>
                <c:pt idx="6923">
                  <c:v>119.3</c:v>
                </c:pt>
                <c:pt idx="6924">
                  <c:v>119.3</c:v>
                </c:pt>
                <c:pt idx="6925">
                  <c:v>119.3</c:v>
                </c:pt>
                <c:pt idx="6926">
                  <c:v>119.3</c:v>
                </c:pt>
                <c:pt idx="6927">
                  <c:v>119.3</c:v>
                </c:pt>
                <c:pt idx="6928">
                  <c:v>119.2</c:v>
                </c:pt>
                <c:pt idx="6929">
                  <c:v>119.2</c:v>
                </c:pt>
                <c:pt idx="6930">
                  <c:v>119.2</c:v>
                </c:pt>
                <c:pt idx="6931">
                  <c:v>119.2</c:v>
                </c:pt>
                <c:pt idx="6932">
                  <c:v>119.1</c:v>
                </c:pt>
                <c:pt idx="6933">
                  <c:v>119.1</c:v>
                </c:pt>
                <c:pt idx="6934">
                  <c:v>119.1</c:v>
                </c:pt>
                <c:pt idx="6935">
                  <c:v>119.1</c:v>
                </c:pt>
                <c:pt idx="6936">
                  <c:v>119.1</c:v>
                </c:pt>
                <c:pt idx="6937">
                  <c:v>119.1</c:v>
                </c:pt>
                <c:pt idx="6938">
                  <c:v>119</c:v>
                </c:pt>
                <c:pt idx="6939">
                  <c:v>119</c:v>
                </c:pt>
                <c:pt idx="6940">
                  <c:v>119</c:v>
                </c:pt>
                <c:pt idx="6941">
                  <c:v>119</c:v>
                </c:pt>
                <c:pt idx="6942">
                  <c:v>119</c:v>
                </c:pt>
                <c:pt idx="6943">
                  <c:v>118.9</c:v>
                </c:pt>
                <c:pt idx="6944">
                  <c:v>118.9</c:v>
                </c:pt>
                <c:pt idx="6945">
                  <c:v>118.9</c:v>
                </c:pt>
                <c:pt idx="6946">
                  <c:v>118.9</c:v>
                </c:pt>
                <c:pt idx="6947">
                  <c:v>118.8</c:v>
                </c:pt>
                <c:pt idx="6948">
                  <c:v>118.8</c:v>
                </c:pt>
                <c:pt idx="6949">
                  <c:v>118.8</c:v>
                </c:pt>
                <c:pt idx="6950">
                  <c:v>118.8</c:v>
                </c:pt>
                <c:pt idx="6951">
                  <c:v>118.8</c:v>
                </c:pt>
                <c:pt idx="6952">
                  <c:v>118.7</c:v>
                </c:pt>
                <c:pt idx="6953">
                  <c:v>118.7</c:v>
                </c:pt>
                <c:pt idx="6954">
                  <c:v>118.7</c:v>
                </c:pt>
                <c:pt idx="6955">
                  <c:v>118.7</c:v>
                </c:pt>
                <c:pt idx="6956">
                  <c:v>118.7</c:v>
                </c:pt>
                <c:pt idx="6957">
                  <c:v>118.6</c:v>
                </c:pt>
                <c:pt idx="6958">
                  <c:v>118.6</c:v>
                </c:pt>
                <c:pt idx="6959">
                  <c:v>118.6</c:v>
                </c:pt>
                <c:pt idx="6960">
                  <c:v>118.6</c:v>
                </c:pt>
                <c:pt idx="6961">
                  <c:v>118.5</c:v>
                </c:pt>
                <c:pt idx="6962">
                  <c:v>118.5</c:v>
                </c:pt>
                <c:pt idx="6963">
                  <c:v>118.5</c:v>
                </c:pt>
                <c:pt idx="6964">
                  <c:v>118.5</c:v>
                </c:pt>
                <c:pt idx="6965">
                  <c:v>118.5</c:v>
                </c:pt>
                <c:pt idx="6966">
                  <c:v>118.4</c:v>
                </c:pt>
                <c:pt idx="6967">
                  <c:v>118.4</c:v>
                </c:pt>
                <c:pt idx="6968">
                  <c:v>118.4</c:v>
                </c:pt>
                <c:pt idx="6969">
                  <c:v>118.4</c:v>
                </c:pt>
                <c:pt idx="6970">
                  <c:v>118.4</c:v>
                </c:pt>
                <c:pt idx="6971">
                  <c:v>118.3</c:v>
                </c:pt>
                <c:pt idx="6972">
                  <c:v>118.3</c:v>
                </c:pt>
                <c:pt idx="6973">
                  <c:v>118.3</c:v>
                </c:pt>
                <c:pt idx="6974">
                  <c:v>118.3</c:v>
                </c:pt>
                <c:pt idx="6975">
                  <c:v>118.2</c:v>
                </c:pt>
                <c:pt idx="6976">
                  <c:v>118.2</c:v>
                </c:pt>
                <c:pt idx="6977">
                  <c:v>118.2</c:v>
                </c:pt>
                <c:pt idx="6978">
                  <c:v>118.2</c:v>
                </c:pt>
                <c:pt idx="6979">
                  <c:v>118.2</c:v>
                </c:pt>
                <c:pt idx="6980">
                  <c:v>118.1</c:v>
                </c:pt>
                <c:pt idx="6981">
                  <c:v>118.1</c:v>
                </c:pt>
                <c:pt idx="6982">
                  <c:v>118.1</c:v>
                </c:pt>
                <c:pt idx="6983">
                  <c:v>118.1</c:v>
                </c:pt>
                <c:pt idx="6984">
                  <c:v>118.1</c:v>
                </c:pt>
                <c:pt idx="6985">
                  <c:v>118</c:v>
                </c:pt>
                <c:pt idx="6986">
                  <c:v>118</c:v>
                </c:pt>
                <c:pt idx="6987">
                  <c:v>118</c:v>
                </c:pt>
                <c:pt idx="6988">
                  <c:v>118</c:v>
                </c:pt>
                <c:pt idx="6989">
                  <c:v>117.9</c:v>
                </c:pt>
                <c:pt idx="6990">
                  <c:v>117.9</c:v>
                </c:pt>
                <c:pt idx="6991">
                  <c:v>117.9</c:v>
                </c:pt>
                <c:pt idx="6992">
                  <c:v>117.9</c:v>
                </c:pt>
                <c:pt idx="6993">
                  <c:v>117.9</c:v>
                </c:pt>
                <c:pt idx="6994">
                  <c:v>117.8</c:v>
                </c:pt>
                <c:pt idx="6995">
                  <c:v>117.8</c:v>
                </c:pt>
                <c:pt idx="6996">
                  <c:v>117.8</c:v>
                </c:pt>
                <c:pt idx="6997">
                  <c:v>117.8</c:v>
                </c:pt>
                <c:pt idx="6998">
                  <c:v>117.8</c:v>
                </c:pt>
                <c:pt idx="6999">
                  <c:v>117.7</c:v>
                </c:pt>
                <c:pt idx="7000">
                  <c:v>117.7</c:v>
                </c:pt>
                <c:pt idx="7001">
                  <c:v>117.7</c:v>
                </c:pt>
                <c:pt idx="7002">
                  <c:v>117.7</c:v>
                </c:pt>
                <c:pt idx="7003">
                  <c:v>117.6</c:v>
                </c:pt>
                <c:pt idx="7004">
                  <c:v>117.6</c:v>
                </c:pt>
                <c:pt idx="7005">
                  <c:v>117.6</c:v>
                </c:pt>
                <c:pt idx="7006">
                  <c:v>117.6</c:v>
                </c:pt>
                <c:pt idx="7007">
                  <c:v>117.6</c:v>
                </c:pt>
                <c:pt idx="7008">
                  <c:v>117.5</c:v>
                </c:pt>
                <c:pt idx="7009">
                  <c:v>117.5</c:v>
                </c:pt>
                <c:pt idx="7010">
                  <c:v>117.5</c:v>
                </c:pt>
                <c:pt idx="7011">
                  <c:v>117.5</c:v>
                </c:pt>
                <c:pt idx="7012">
                  <c:v>117.5</c:v>
                </c:pt>
                <c:pt idx="7013">
                  <c:v>117.4</c:v>
                </c:pt>
                <c:pt idx="7014">
                  <c:v>117.4</c:v>
                </c:pt>
                <c:pt idx="7015">
                  <c:v>117.4</c:v>
                </c:pt>
                <c:pt idx="7016">
                  <c:v>117.4</c:v>
                </c:pt>
                <c:pt idx="7017">
                  <c:v>117.4</c:v>
                </c:pt>
                <c:pt idx="7018">
                  <c:v>117.3</c:v>
                </c:pt>
                <c:pt idx="7019">
                  <c:v>117.3</c:v>
                </c:pt>
                <c:pt idx="7020">
                  <c:v>117.3</c:v>
                </c:pt>
                <c:pt idx="7021">
                  <c:v>117.3</c:v>
                </c:pt>
                <c:pt idx="7022">
                  <c:v>117.2</c:v>
                </c:pt>
                <c:pt idx="7023">
                  <c:v>117.2</c:v>
                </c:pt>
                <c:pt idx="7024">
                  <c:v>117.2</c:v>
                </c:pt>
                <c:pt idx="7025">
                  <c:v>117.2</c:v>
                </c:pt>
                <c:pt idx="7026">
                  <c:v>117.2</c:v>
                </c:pt>
                <c:pt idx="7027">
                  <c:v>117.1</c:v>
                </c:pt>
                <c:pt idx="7028">
                  <c:v>117.1</c:v>
                </c:pt>
                <c:pt idx="7029">
                  <c:v>117.1</c:v>
                </c:pt>
                <c:pt idx="7030">
                  <c:v>117.1</c:v>
                </c:pt>
                <c:pt idx="7031">
                  <c:v>117.1</c:v>
                </c:pt>
                <c:pt idx="7032">
                  <c:v>117</c:v>
                </c:pt>
                <c:pt idx="7033">
                  <c:v>117</c:v>
                </c:pt>
                <c:pt idx="7034">
                  <c:v>117</c:v>
                </c:pt>
                <c:pt idx="7035">
                  <c:v>117</c:v>
                </c:pt>
                <c:pt idx="7036">
                  <c:v>117</c:v>
                </c:pt>
                <c:pt idx="7037">
                  <c:v>116.9</c:v>
                </c:pt>
                <c:pt idx="7038">
                  <c:v>116.9</c:v>
                </c:pt>
                <c:pt idx="7039">
                  <c:v>116.9</c:v>
                </c:pt>
                <c:pt idx="7040">
                  <c:v>116.9</c:v>
                </c:pt>
                <c:pt idx="7041">
                  <c:v>116.9</c:v>
                </c:pt>
                <c:pt idx="7042">
                  <c:v>116.8</c:v>
                </c:pt>
                <c:pt idx="7043">
                  <c:v>116.8</c:v>
                </c:pt>
                <c:pt idx="7044">
                  <c:v>116.8</c:v>
                </c:pt>
                <c:pt idx="7045">
                  <c:v>116.8</c:v>
                </c:pt>
                <c:pt idx="7046">
                  <c:v>116.8</c:v>
                </c:pt>
                <c:pt idx="7047">
                  <c:v>116.7</c:v>
                </c:pt>
                <c:pt idx="7048">
                  <c:v>116.7</c:v>
                </c:pt>
                <c:pt idx="7049">
                  <c:v>116.7</c:v>
                </c:pt>
                <c:pt idx="7050">
                  <c:v>116.7</c:v>
                </c:pt>
                <c:pt idx="7051">
                  <c:v>116.6</c:v>
                </c:pt>
                <c:pt idx="7052">
                  <c:v>116.6</c:v>
                </c:pt>
                <c:pt idx="7053">
                  <c:v>116.6</c:v>
                </c:pt>
                <c:pt idx="7054">
                  <c:v>116.6</c:v>
                </c:pt>
                <c:pt idx="7055">
                  <c:v>116.6</c:v>
                </c:pt>
                <c:pt idx="7056">
                  <c:v>116.5</c:v>
                </c:pt>
                <c:pt idx="7057">
                  <c:v>116.5</c:v>
                </c:pt>
                <c:pt idx="7058">
                  <c:v>116.5</c:v>
                </c:pt>
                <c:pt idx="7059">
                  <c:v>116.5</c:v>
                </c:pt>
                <c:pt idx="7060">
                  <c:v>116.5</c:v>
                </c:pt>
                <c:pt idx="7061">
                  <c:v>116.4</c:v>
                </c:pt>
                <c:pt idx="7062">
                  <c:v>116.4</c:v>
                </c:pt>
                <c:pt idx="7063">
                  <c:v>116.4</c:v>
                </c:pt>
                <c:pt idx="7064">
                  <c:v>116.4</c:v>
                </c:pt>
                <c:pt idx="7065">
                  <c:v>116.4</c:v>
                </c:pt>
                <c:pt idx="7066">
                  <c:v>116.3</c:v>
                </c:pt>
                <c:pt idx="7067">
                  <c:v>116.3</c:v>
                </c:pt>
                <c:pt idx="7068">
                  <c:v>116.3</c:v>
                </c:pt>
                <c:pt idx="7069">
                  <c:v>116.3</c:v>
                </c:pt>
                <c:pt idx="7070">
                  <c:v>116.3</c:v>
                </c:pt>
                <c:pt idx="7071">
                  <c:v>116.2</c:v>
                </c:pt>
                <c:pt idx="7072">
                  <c:v>116.2</c:v>
                </c:pt>
                <c:pt idx="7073">
                  <c:v>116.2</c:v>
                </c:pt>
                <c:pt idx="7074">
                  <c:v>116.2</c:v>
                </c:pt>
                <c:pt idx="7075">
                  <c:v>116.2</c:v>
                </c:pt>
                <c:pt idx="7076">
                  <c:v>116.2</c:v>
                </c:pt>
                <c:pt idx="7077">
                  <c:v>116.1</c:v>
                </c:pt>
                <c:pt idx="7078">
                  <c:v>116.1</c:v>
                </c:pt>
                <c:pt idx="7079">
                  <c:v>116.1</c:v>
                </c:pt>
                <c:pt idx="7080">
                  <c:v>116.1</c:v>
                </c:pt>
                <c:pt idx="7081">
                  <c:v>116.1</c:v>
                </c:pt>
                <c:pt idx="7082">
                  <c:v>116</c:v>
                </c:pt>
                <c:pt idx="7083">
                  <c:v>116</c:v>
                </c:pt>
                <c:pt idx="7084">
                  <c:v>116</c:v>
                </c:pt>
                <c:pt idx="7085">
                  <c:v>116</c:v>
                </c:pt>
                <c:pt idx="7086">
                  <c:v>115.9</c:v>
                </c:pt>
                <c:pt idx="7087">
                  <c:v>115.9</c:v>
                </c:pt>
                <c:pt idx="7088">
                  <c:v>115.9</c:v>
                </c:pt>
                <c:pt idx="7089">
                  <c:v>115.9</c:v>
                </c:pt>
                <c:pt idx="7090">
                  <c:v>115.9</c:v>
                </c:pt>
                <c:pt idx="7091">
                  <c:v>115.8</c:v>
                </c:pt>
                <c:pt idx="7092">
                  <c:v>115.8</c:v>
                </c:pt>
                <c:pt idx="7093">
                  <c:v>115.8</c:v>
                </c:pt>
                <c:pt idx="7094">
                  <c:v>115.8</c:v>
                </c:pt>
                <c:pt idx="7095">
                  <c:v>115.8</c:v>
                </c:pt>
                <c:pt idx="7096">
                  <c:v>115.7</c:v>
                </c:pt>
                <c:pt idx="7097">
                  <c:v>115.7</c:v>
                </c:pt>
                <c:pt idx="7098">
                  <c:v>115.7</c:v>
                </c:pt>
                <c:pt idx="7099">
                  <c:v>115.7</c:v>
                </c:pt>
                <c:pt idx="7100">
                  <c:v>115.6</c:v>
                </c:pt>
                <c:pt idx="7101">
                  <c:v>115.6</c:v>
                </c:pt>
                <c:pt idx="7102">
                  <c:v>115.6</c:v>
                </c:pt>
                <c:pt idx="7103">
                  <c:v>115.6</c:v>
                </c:pt>
                <c:pt idx="7104">
                  <c:v>115.6</c:v>
                </c:pt>
                <c:pt idx="7105">
                  <c:v>115.5</c:v>
                </c:pt>
                <c:pt idx="7106">
                  <c:v>115.5</c:v>
                </c:pt>
                <c:pt idx="7107">
                  <c:v>115.5</c:v>
                </c:pt>
                <c:pt idx="7108">
                  <c:v>115.5</c:v>
                </c:pt>
                <c:pt idx="7109">
                  <c:v>115.5</c:v>
                </c:pt>
                <c:pt idx="7110">
                  <c:v>115.4</c:v>
                </c:pt>
                <c:pt idx="7111">
                  <c:v>115.4</c:v>
                </c:pt>
                <c:pt idx="7112">
                  <c:v>115.4</c:v>
                </c:pt>
                <c:pt idx="7113">
                  <c:v>115.4</c:v>
                </c:pt>
                <c:pt idx="7114">
                  <c:v>115.4</c:v>
                </c:pt>
                <c:pt idx="7115">
                  <c:v>115.3</c:v>
                </c:pt>
                <c:pt idx="7116">
                  <c:v>115.3</c:v>
                </c:pt>
                <c:pt idx="7117">
                  <c:v>115.3</c:v>
                </c:pt>
                <c:pt idx="7118">
                  <c:v>115.3</c:v>
                </c:pt>
                <c:pt idx="7119">
                  <c:v>115.3</c:v>
                </c:pt>
                <c:pt idx="7120">
                  <c:v>115.2</c:v>
                </c:pt>
                <c:pt idx="7121">
                  <c:v>115.2</c:v>
                </c:pt>
                <c:pt idx="7122">
                  <c:v>115.2</c:v>
                </c:pt>
                <c:pt idx="7123">
                  <c:v>115.2</c:v>
                </c:pt>
                <c:pt idx="7124">
                  <c:v>115.1</c:v>
                </c:pt>
                <c:pt idx="7125">
                  <c:v>115.1</c:v>
                </c:pt>
                <c:pt idx="7126">
                  <c:v>115.1</c:v>
                </c:pt>
                <c:pt idx="7127">
                  <c:v>115.1</c:v>
                </c:pt>
                <c:pt idx="7128">
                  <c:v>115.1</c:v>
                </c:pt>
                <c:pt idx="7129">
                  <c:v>115</c:v>
                </c:pt>
                <c:pt idx="7130">
                  <c:v>115</c:v>
                </c:pt>
                <c:pt idx="7131">
                  <c:v>115</c:v>
                </c:pt>
                <c:pt idx="7132">
                  <c:v>115</c:v>
                </c:pt>
                <c:pt idx="7133">
                  <c:v>115</c:v>
                </c:pt>
                <c:pt idx="7134">
                  <c:v>114.9</c:v>
                </c:pt>
                <c:pt idx="7135">
                  <c:v>114.9</c:v>
                </c:pt>
                <c:pt idx="7136">
                  <c:v>114.9</c:v>
                </c:pt>
                <c:pt idx="7137">
                  <c:v>114.9</c:v>
                </c:pt>
                <c:pt idx="7138">
                  <c:v>114.8</c:v>
                </c:pt>
                <c:pt idx="7139">
                  <c:v>114.8</c:v>
                </c:pt>
                <c:pt idx="7140">
                  <c:v>114.8</c:v>
                </c:pt>
                <c:pt idx="7141">
                  <c:v>114.8</c:v>
                </c:pt>
                <c:pt idx="7142">
                  <c:v>114.8</c:v>
                </c:pt>
                <c:pt idx="7143">
                  <c:v>114.7</c:v>
                </c:pt>
                <c:pt idx="7144">
                  <c:v>114.7</c:v>
                </c:pt>
                <c:pt idx="7145">
                  <c:v>114.7</c:v>
                </c:pt>
                <c:pt idx="7146">
                  <c:v>114.7</c:v>
                </c:pt>
                <c:pt idx="7147">
                  <c:v>114.7</c:v>
                </c:pt>
                <c:pt idx="7148">
                  <c:v>114.6</c:v>
                </c:pt>
                <c:pt idx="7149">
                  <c:v>114.6</c:v>
                </c:pt>
                <c:pt idx="7150">
                  <c:v>114.6</c:v>
                </c:pt>
                <c:pt idx="7151">
                  <c:v>114.6</c:v>
                </c:pt>
                <c:pt idx="7152">
                  <c:v>114.5</c:v>
                </c:pt>
                <c:pt idx="7153">
                  <c:v>114.5</c:v>
                </c:pt>
                <c:pt idx="7154">
                  <c:v>114.5</c:v>
                </c:pt>
                <c:pt idx="7155">
                  <c:v>114.5</c:v>
                </c:pt>
                <c:pt idx="7156">
                  <c:v>114.5</c:v>
                </c:pt>
                <c:pt idx="7157">
                  <c:v>114.4</c:v>
                </c:pt>
                <c:pt idx="7158">
                  <c:v>114.4</c:v>
                </c:pt>
                <c:pt idx="7159">
                  <c:v>114.4</c:v>
                </c:pt>
                <c:pt idx="7160">
                  <c:v>114.4</c:v>
                </c:pt>
                <c:pt idx="7161">
                  <c:v>114.4</c:v>
                </c:pt>
                <c:pt idx="7162">
                  <c:v>114.3</c:v>
                </c:pt>
                <c:pt idx="7163">
                  <c:v>114.3</c:v>
                </c:pt>
                <c:pt idx="7164">
                  <c:v>114.3</c:v>
                </c:pt>
                <c:pt idx="7165">
                  <c:v>114.3</c:v>
                </c:pt>
                <c:pt idx="7166">
                  <c:v>114.3</c:v>
                </c:pt>
                <c:pt idx="7167">
                  <c:v>114.2</c:v>
                </c:pt>
                <c:pt idx="7168">
                  <c:v>114.2</c:v>
                </c:pt>
                <c:pt idx="7169">
                  <c:v>114.2</c:v>
                </c:pt>
                <c:pt idx="7170">
                  <c:v>114.2</c:v>
                </c:pt>
                <c:pt idx="7171">
                  <c:v>114.1</c:v>
                </c:pt>
                <c:pt idx="7172">
                  <c:v>114.1</c:v>
                </c:pt>
                <c:pt idx="7173">
                  <c:v>114.1</c:v>
                </c:pt>
                <c:pt idx="7174">
                  <c:v>114.1</c:v>
                </c:pt>
                <c:pt idx="7175">
                  <c:v>114.1</c:v>
                </c:pt>
                <c:pt idx="7176">
                  <c:v>114</c:v>
                </c:pt>
                <c:pt idx="7177">
                  <c:v>114</c:v>
                </c:pt>
                <c:pt idx="7178">
                  <c:v>114</c:v>
                </c:pt>
                <c:pt idx="7179">
                  <c:v>114</c:v>
                </c:pt>
                <c:pt idx="7180">
                  <c:v>114</c:v>
                </c:pt>
                <c:pt idx="7181">
                  <c:v>113.9</c:v>
                </c:pt>
                <c:pt idx="7182">
                  <c:v>113.9</c:v>
                </c:pt>
                <c:pt idx="7183">
                  <c:v>113.9</c:v>
                </c:pt>
                <c:pt idx="7184">
                  <c:v>113.9</c:v>
                </c:pt>
                <c:pt idx="7185">
                  <c:v>113.9</c:v>
                </c:pt>
                <c:pt idx="7186">
                  <c:v>113.8</c:v>
                </c:pt>
                <c:pt idx="7187">
                  <c:v>113.8</c:v>
                </c:pt>
                <c:pt idx="7188">
                  <c:v>113.8</c:v>
                </c:pt>
                <c:pt idx="7189">
                  <c:v>113.8</c:v>
                </c:pt>
                <c:pt idx="7190">
                  <c:v>113.7</c:v>
                </c:pt>
                <c:pt idx="7191">
                  <c:v>113.7</c:v>
                </c:pt>
                <c:pt idx="7192">
                  <c:v>113.7</c:v>
                </c:pt>
                <c:pt idx="7193">
                  <c:v>113.7</c:v>
                </c:pt>
                <c:pt idx="7194">
                  <c:v>113.7</c:v>
                </c:pt>
                <c:pt idx="7195">
                  <c:v>113.6</c:v>
                </c:pt>
                <c:pt idx="7196">
                  <c:v>113.6</c:v>
                </c:pt>
                <c:pt idx="7197">
                  <c:v>113.6</c:v>
                </c:pt>
                <c:pt idx="7198">
                  <c:v>113.6</c:v>
                </c:pt>
                <c:pt idx="7199">
                  <c:v>113.6</c:v>
                </c:pt>
                <c:pt idx="7200">
                  <c:v>113.5</c:v>
                </c:pt>
                <c:pt idx="7201">
                  <c:v>113.5</c:v>
                </c:pt>
                <c:pt idx="7202">
                  <c:v>113.5</c:v>
                </c:pt>
                <c:pt idx="7203">
                  <c:v>113.5</c:v>
                </c:pt>
                <c:pt idx="7204">
                  <c:v>113.5</c:v>
                </c:pt>
                <c:pt idx="7205">
                  <c:v>113.4</c:v>
                </c:pt>
                <c:pt idx="7206">
                  <c:v>113.4</c:v>
                </c:pt>
                <c:pt idx="7207">
                  <c:v>113.4</c:v>
                </c:pt>
                <c:pt idx="7208">
                  <c:v>113.4</c:v>
                </c:pt>
                <c:pt idx="7209">
                  <c:v>113.4</c:v>
                </c:pt>
                <c:pt idx="7210">
                  <c:v>113.3</c:v>
                </c:pt>
                <c:pt idx="7211">
                  <c:v>113.3</c:v>
                </c:pt>
                <c:pt idx="7212">
                  <c:v>113.3</c:v>
                </c:pt>
                <c:pt idx="7213">
                  <c:v>113.3</c:v>
                </c:pt>
                <c:pt idx="7214">
                  <c:v>113.3</c:v>
                </c:pt>
                <c:pt idx="7215">
                  <c:v>113.2</c:v>
                </c:pt>
                <c:pt idx="7216">
                  <c:v>113.2</c:v>
                </c:pt>
                <c:pt idx="7217">
                  <c:v>113.2</c:v>
                </c:pt>
                <c:pt idx="7218">
                  <c:v>113.2</c:v>
                </c:pt>
                <c:pt idx="7219">
                  <c:v>113.2</c:v>
                </c:pt>
                <c:pt idx="7220">
                  <c:v>113.1</c:v>
                </c:pt>
                <c:pt idx="7221">
                  <c:v>113.1</c:v>
                </c:pt>
                <c:pt idx="7222">
                  <c:v>113.1</c:v>
                </c:pt>
                <c:pt idx="7223">
                  <c:v>113.1</c:v>
                </c:pt>
                <c:pt idx="7224">
                  <c:v>113.1</c:v>
                </c:pt>
                <c:pt idx="7225">
                  <c:v>113</c:v>
                </c:pt>
                <c:pt idx="7226">
                  <c:v>113</c:v>
                </c:pt>
                <c:pt idx="7227">
                  <c:v>113</c:v>
                </c:pt>
                <c:pt idx="7228">
                  <c:v>113</c:v>
                </c:pt>
                <c:pt idx="7229">
                  <c:v>113</c:v>
                </c:pt>
                <c:pt idx="7230">
                  <c:v>112.9</c:v>
                </c:pt>
                <c:pt idx="7231">
                  <c:v>112.9</c:v>
                </c:pt>
                <c:pt idx="7232">
                  <c:v>112.9</c:v>
                </c:pt>
                <c:pt idx="7233">
                  <c:v>112.9</c:v>
                </c:pt>
                <c:pt idx="7234">
                  <c:v>112.9</c:v>
                </c:pt>
                <c:pt idx="7235">
                  <c:v>112.8</c:v>
                </c:pt>
                <c:pt idx="7236">
                  <c:v>112.8</c:v>
                </c:pt>
                <c:pt idx="7237">
                  <c:v>112.8</c:v>
                </c:pt>
                <c:pt idx="7238">
                  <c:v>112.8</c:v>
                </c:pt>
                <c:pt idx="7239">
                  <c:v>112.8</c:v>
                </c:pt>
                <c:pt idx="7240">
                  <c:v>112.7</c:v>
                </c:pt>
                <c:pt idx="7241">
                  <c:v>112.7</c:v>
                </c:pt>
                <c:pt idx="7242">
                  <c:v>112.7</c:v>
                </c:pt>
                <c:pt idx="7243">
                  <c:v>112.7</c:v>
                </c:pt>
                <c:pt idx="7244">
                  <c:v>112.7</c:v>
                </c:pt>
                <c:pt idx="7245">
                  <c:v>112.6</c:v>
                </c:pt>
                <c:pt idx="7246">
                  <c:v>112.6</c:v>
                </c:pt>
                <c:pt idx="7247">
                  <c:v>112.6</c:v>
                </c:pt>
                <c:pt idx="7248">
                  <c:v>112.6</c:v>
                </c:pt>
                <c:pt idx="7249">
                  <c:v>112.6</c:v>
                </c:pt>
                <c:pt idx="7250">
                  <c:v>112.5</c:v>
                </c:pt>
                <c:pt idx="7251">
                  <c:v>112.5</c:v>
                </c:pt>
                <c:pt idx="7252">
                  <c:v>112.5</c:v>
                </c:pt>
                <c:pt idx="7253">
                  <c:v>112.5</c:v>
                </c:pt>
                <c:pt idx="7254">
                  <c:v>112.4</c:v>
                </c:pt>
                <c:pt idx="7255">
                  <c:v>112.4</c:v>
                </c:pt>
                <c:pt idx="7256">
                  <c:v>112.4</c:v>
                </c:pt>
                <c:pt idx="7257">
                  <c:v>112.4</c:v>
                </c:pt>
                <c:pt idx="7258">
                  <c:v>112.4</c:v>
                </c:pt>
                <c:pt idx="7259">
                  <c:v>112.3</c:v>
                </c:pt>
                <c:pt idx="7260">
                  <c:v>112.3</c:v>
                </c:pt>
                <c:pt idx="7261">
                  <c:v>112.3</c:v>
                </c:pt>
                <c:pt idx="7262">
                  <c:v>112.3</c:v>
                </c:pt>
                <c:pt idx="7263">
                  <c:v>112.3</c:v>
                </c:pt>
                <c:pt idx="7264">
                  <c:v>112.2</c:v>
                </c:pt>
                <c:pt idx="7265">
                  <c:v>112.2</c:v>
                </c:pt>
                <c:pt idx="7266">
                  <c:v>112.2</c:v>
                </c:pt>
                <c:pt idx="7267">
                  <c:v>112.2</c:v>
                </c:pt>
                <c:pt idx="7268">
                  <c:v>112.2</c:v>
                </c:pt>
                <c:pt idx="7269">
                  <c:v>112.1</c:v>
                </c:pt>
                <c:pt idx="7270">
                  <c:v>112.1</c:v>
                </c:pt>
                <c:pt idx="7271">
                  <c:v>112.1</c:v>
                </c:pt>
                <c:pt idx="7272">
                  <c:v>112.1</c:v>
                </c:pt>
                <c:pt idx="7273">
                  <c:v>112.1</c:v>
                </c:pt>
                <c:pt idx="7274">
                  <c:v>112</c:v>
                </c:pt>
                <c:pt idx="7275">
                  <c:v>112</c:v>
                </c:pt>
                <c:pt idx="7276">
                  <c:v>112</c:v>
                </c:pt>
                <c:pt idx="7277">
                  <c:v>112</c:v>
                </c:pt>
                <c:pt idx="7278">
                  <c:v>111.9</c:v>
                </c:pt>
                <c:pt idx="7279">
                  <c:v>111.9</c:v>
                </c:pt>
                <c:pt idx="7280">
                  <c:v>111.9</c:v>
                </c:pt>
                <c:pt idx="7281">
                  <c:v>111.9</c:v>
                </c:pt>
                <c:pt idx="7282">
                  <c:v>111.9</c:v>
                </c:pt>
                <c:pt idx="7283">
                  <c:v>111.8</c:v>
                </c:pt>
                <c:pt idx="7284">
                  <c:v>111.8</c:v>
                </c:pt>
                <c:pt idx="7285">
                  <c:v>111.8</c:v>
                </c:pt>
                <c:pt idx="7286">
                  <c:v>111.8</c:v>
                </c:pt>
                <c:pt idx="7287">
                  <c:v>111.8</c:v>
                </c:pt>
                <c:pt idx="7288">
                  <c:v>111.7</c:v>
                </c:pt>
                <c:pt idx="7289">
                  <c:v>111.7</c:v>
                </c:pt>
                <c:pt idx="7290">
                  <c:v>111.7</c:v>
                </c:pt>
                <c:pt idx="7291">
                  <c:v>111.7</c:v>
                </c:pt>
                <c:pt idx="7292">
                  <c:v>111.6</c:v>
                </c:pt>
                <c:pt idx="7293">
                  <c:v>111.6</c:v>
                </c:pt>
                <c:pt idx="7294">
                  <c:v>111.6</c:v>
                </c:pt>
                <c:pt idx="7295">
                  <c:v>111.6</c:v>
                </c:pt>
                <c:pt idx="7296">
                  <c:v>111.6</c:v>
                </c:pt>
                <c:pt idx="7297">
                  <c:v>111.5</c:v>
                </c:pt>
                <c:pt idx="7298">
                  <c:v>111.5</c:v>
                </c:pt>
                <c:pt idx="7299">
                  <c:v>111.5</c:v>
                </c:pt>
                <c:pt idx="7300">
                  <c:v>111.5</c:v>
                </c:pt>
                <c:pt idx="7301">
                  <c:v>111.5</c:v>
                </c:pt>
                <c:pt idx="7302">
                  <c:v>111.4</c:v>
                </c:pt>
                <c:pt idx="7303">
                  <c:v>111.4</c:v>
                </c:pt>
                <c:pt idx="7304">
                  <c:v>111.4</c:v>
                </c:pt>
                <c:pt idx="7305">
                  <c:v>111.4</c:v>
                </c:pt>
                <c:pt idx="7306">
                  <c:v>111.3</c:v>
                </c:pt>
                <c:pt idx="7307">
                  <c:v>111.3</c:v>
                </c:pt>
                <c:pt idx="7308">
                  <c:v>111.3</c:v>
                </c:pt>
                <c:pt idx="7309">
                  <c:v>111.3</c:v>
                </c:pt>
                <c:pt idx="7310">
                  <c:v>111.3</c:v>
                </c:pt>
                <c:pt idx="7311">
                  <c:v>111.2</c:v>
                </c:pt>
                <c:pt idx="7312">
                  <c:v>111.2</c:v>
                </c:pt>
                <c:pt idx="7313">
                  <c:v>111.2</c:v>
                </c:pt>
                <c:pt idx="7314">
                  <c:v>111.2</c:v>
                </c:pt>
                <c:pt idx="7315">
                  <c:v>111.1</c:v>
                </c:pt>
                <c:pt idx="7316">
                  <c:v>111.1</c:v>
                </c:pt>
                <c:pt idx="7317">
                  <c:v>111.1</c:v>
                </c:pt>
                <c:pt idx="7318">
                  <c:v>111.1</c:v>
                </c:pt>
                <c:pt idx="7319">
                  <c:v>111.1</c:v>
                </c:pt>
                <c:pt idx="7320">
                  <c:v>111</c:v>
                </c:pt>
                <c:pt idx="7321">
                  <c:v>111</c:v>
                </c:pt>
                <c:pt idx="7322">
                  <c:v>111</c:v>
                </c:pt>
                <c:pt idx="7323">
                  <c:v>111</c:v>
                </c:pt>
                <c:pt idx="7324">
                  <c:v>110.9</c:v>
                </c:pt>
                <c:pt idx="7325">
                  <c:v>110.9</c:v>
                </c:pt>
                <c:pt idx="7326">
                  <c:v>110.9</c:v>
                </c:pt>
                <c:pt idx="7327">
                  <c:v>110.9</c:v>
                </c:pt>
                <c:pt idx="7328">
                  <c:v>110.9</c:v>
                </c:pt>
                <c:pt idx="7329">
                  <c:v>110.8</c:v>
                </c:pt>
                <c:pt idx="7330">
                  <c:v>110.8</c:v>
                </c:pt>
                <c:pt idx="7331">
                  <c:v>110.8</c:v>
                </c:pt>
                <c:pt idx="7332">
                  <c:v>110.8</c:v>
                </c:pt>
                <c:pt idx="7333">
                  <c:v>110.8</c:v>
                </c:pt>
                <c:pt idx="7334">
                  <c:v>110.7</c:v>
                </c:pt>
                <c:pt idx="7335">
                  <c:v>110.7</c:v>
                </c:pt>
                <c:pt idx="7336">
                  <c:v>110.7</c:v>
                </c:pt>
                <c:pt idx="7337">
                  <c:v>110.7</c:v>
                </c:pt>
                <c:pt idx="7338">
                  <c:v>110.6</c:v>
                </c:pt>
                <c:pt idx="7339">
                  <c:v>110.6</c:v>
                </c:pt>
                <c:pt idx="7340">
                  <c:v>110.6</c:v>
                </c:pt>
                <c:pt idx="7341">
                  <c:v>110.6</c:v>
                </c:pt>
                <c:pt idx="7342">
                  <c:v>110.6</c:v>
                </c:pt>
                <c:pt idx="7343">
                  <c:v>110.5</c:v>
                </c:pt>
                <c:pt idx="7344">
                  <c:v>110.5</c:v>
                </c:pt>
                <c:pt idx="7345">
                  <c:v>110.5</c:v>
                </c:pt>
                <c:pt idx="7346">
                  <c:v>110.5</c:v>
                </c:pt>
                <c:pt idx="7347">
                  <c:v>110.4</c:v>
                </c:pt>
                <c:pt idx="7348">
                  <c:v>110.4</c:v>
                </c:pt>
                <c:pt idx="7349">
                  <c:v>110.4</c:v>
                </c:pt>
                <c:pt idx="7350">
                  <c:v>110.4</c:v>
                </c:pt>
                <c:pt idx="7351">
                  <c:v>110.3</c:v>
                </c:pt>
                <c:pt idx="7352">
                  <c:v>110.3</c:v>
                </c:pt>
                <c:pt idx="7353">
                  <c:v>110.3</c:v>
                </c:pt>
                <c:pt idx="7354">
                  <c:v>110.3</c:v>
                </c:pt>
                <c:pt idx="7355">
                  <c:v>110.2</c:v>
                </c:pt>
                <c:pt idx="7356">
                  <c:v>110.2</c:v>
                </c:pt>
                <c:pt idx="7357">
                  <c:v>110.2</c:v>
                </c:pt>
                <c:pt idx="7358">
                  <c:v>110.2</c:v>
                </c:pt>
                <c:pt idx="7359">
                  <c:v>110.2</c:v>
                </c:pt>
                <c:pt idx="7360">
                  <c:v>110.2</c:v>
                </c:pt>
                <c:pt idx="7361">
                  <c:v>110.1</c:v>
                </c:pt>
                <c:pt idx="7362">
                  <c:v>110.1</c:v>
                </c:pt>
                <c:pt idx="7363">
                  <c:v>110.1</c:v>
                </c:pt>
                <c:pt idx="7364">
                  <c:v>110.1</c:v>
                </c:pt>
                <c:pt idx="7365">
                  <c:v>110</c:v>
                </c:pt>
                <c:pt idx="7366">
                  <c:v>110</c:v>
                </c:pt>
                <c:pt idx="7367">
                  <c:v>110</c:v>
                </c:pt>
                <c:pt idx="7368">
                  <c:v>110</c:v>
                </c:pt>
                <c:pt idx="7369">
                  <c:v>109.9</c:v>
                </c:pt>
                <c:pt idx="7370">
                  <c:v>109.9</c:v>
                </c:pt>
                <c:pt idx="7371">
                  <c:v>109.9</c:v>
                </c:pt>
                <c:pt idx="7372">
                  <c:v>109.9</c:v>
                </c:pt>
                <c:pt idx="7373">
                  <c:v>109.8</c:v>
                </c:pt>
                <c:pt idx="7374">
                  <c:v>109.8</c:v>
                </c:pt>
                <c:pt idx="7375">
                  <c:v>109.8</c:v>
                </c:pt>
                <c:pt idx="7376">
                  <c:v>109.8</c:v>
                </c:pt>
                <c:pt idx="7377">
                  <c:v>109.7</c:v>
                </c:pt>
                <c:pt idx="7378">
                  <c:v>109.7</c:v>
                </c:pt>
                <c:pt idx="7379">
                  <c:v>109.7</c:v>
                </c:pt>
                <c:pt idx="7380">
                  <c:v>109.7</c:v>
                </c:pt>
                <c:pt idx="7381">
                  <c:v>109.6</c:v>
                </c:pt>
                <c:pt idx="7382">
                  <c:v>109.6</c:v>
                </c:pt>
                <c:pt idx="7383">
                  <c:v>109.6</c:v>
                </c:pt>
                <c:pt idx="7384">
                  <c:v>109.6</c:v>
                </c:pt>
                <c:pt idx="7385">
                  <c:v>109.5</c:v>
                </c:pt>
                <c:pt idx="7386">
                  <c:v>109.5</c:v>
                </c:pt>
                <c:pt idx="7387">
                  <c:v>109.5</c:v>
                </c:pt>
                <c:pt idx="7388">
                  <c:v>109.5</c:v>
                </c:pt>
                <c:pt idx="7389">
                  <c:v>109.4</c:v>
                </c:pt>
                <c:pt idx="7390">
                  <c:v>109.4</c:v>
                </c:pt>
                <c:pt idx="7391">
                  <c:v>109.4</c:v>
                </c:pt>
                <c:pt idx="7392">
                  <c:v>109.4</c:v>
                </c:pt>
                <c:pt idx="7393">
                  <c:v>109.3</c:v>
                </c:pt>
                <c:pt idx="7394">
                  <c:v>109.3</c:v>
                </c:pt>
                <c:pt idx="7395">
                  <c:v>109.3</c:v>
                </c:pt>
                <c:pt idx="7396">
                  <c:v>109.3</c:v>
                </c:pt>
                <c:pt idx="7397">
                  <c:v>109.2</c:v>
                </c:pt>
                <c:pt idx="7398">
                  <c:v>109.2</c:v>
                </c:pt>
                <c:pt idx="7399">
                  <c:v>109.2</c:v>
                </c:pt>
                <c:pt idx="7400">
                  <c:v>109.2</c:v>
                </c:pt>
                <c:pt idx="7401">
                  <c:v>109.1</c:v>
                </c:pt>
                <c:pt idx="7402">
                  <c:v>109.1</c:v>
                </c:pt>
                <c:pt idx="7403">
                  <c:v>109.1</c:v>
                </c:pt>
                <c:pt idx="7404">
                  <c:v>109.1</c:v>
                </c:pt>
                <c:pt idx="7405">
                  <c:v>109</c:v>
                </c:pt>
                <c:pt idx="7406">
                  <c:v>109</c:v>
                </c:pt>
                <c:pt idx="7407">
                  <c:v>109</c:v>
                </c:pt>
                <c:pt idx="7408">
                  <c:v>109</c:v>
                </c:pt>
                <c:pt idx="7409">
                  <c:v>108.9</c:v>
                </c:pt>
                <c:pt idx="7410">
                  <c:v>108.9</c:v>
                </c:pt>
                <c:pt idx="7411">
                  <c:v>108.9</c:v>
                </c:pt>
                <c:pt idx="7412">
                  <c:v>108.9</c:v>
                </c:pt>
                <c:pt idx="7413">
                  <c:v>108.8</c:v>
                </c:pt>
                <c:pt idx="7414">
                  <c:v>108.8</c:v>
                </c:pt>
                <c:pt idx="7415">
                  <c:v>108.8</c:v>
                </c:pt>
                <c:pt idx="7416">
                  <c:v>108.7</c:v>
                </c:pt>
                <c:pt idx="7417">
                  <c:v>108.7</c:v>
                </c:pt>
                <c:pt idx="7418">
                  <c:v>108.7</c:v>
                </c:pt>
                <c:pt idx="7419">
                  <c:v>108.7</c:v>
                </c:pt>
                <c:pt idx="7420">
                  <c:v>108.6</c:v>
                </c:pt>
                <c:pt idx="7421">
                  <c:v>108.6</c:v>
                </c:pt>
                <c:pt idx="7422">
                  <c:v>108.6</c:v>
                </c:pt>
                <c:pt idx="7423">
                  <c:v>108.5</c:v>
                </c:pt>
                <c:pt idx="7424">
                  <c:v>108.5</c:v>
                </c:pt>
                <c:pt idx="7425">
                  <c:v>108.5</c:v>
                </c:pt>
                <c:pt idx="7426">
                  <c:v>108.5</c:v>
                </c:pt>
                <c:pt idx="7427">
                  <c:v>108.4</c:v>
                </c:pt>
                <c:pt idx="7428">
                  <c:v>108.4</c:v>
                </c:pt>
                <c:pt idx="7429">
                  <c:v>108.4</c:v>
                </c:pt>
                <c:pt idx="7430">
                  <c:v>108.3</c:v>
                </c:pt>
                <c:pt idx="7431">
                  <c:v>108.3</c:v>
                </c:pt>
                <c:pt idx="7432">
                  <c:v>108.3</c:v>
                </c:pt>
                <c:pt idx="7433">
                  <c:v>108.2</c:v>
                </c:pt>
                <c:pt idx="7434">
                  <c:v>108.2</c:v>
                </c:pt>
                <c:pt idx="7435">
                  <c:v>108.2</c:v>
                </c:pt>
                <c:pt idx="7436">
                  <c:v>108.1</c:v>
                </c:pt>
                <c:pt idx="7437">
                  <c:v>108.1</c:v>
                </c:pt>
                <c:pt idx="7438">
                  <c:v>108</c:v>
                </c:pt>
                <c:pt idx="7439">
                  <c:v>108</c:v>
                </c:pt>
                <c:pt idx="7440">
                  <c:v>108</c:v>
                </c:pt>
                <c:pt idx="7441">
                  <c:v>107.9</c:v>
                </c:pt>
                <c:pt idx="7442">
                  <c:v>107.9</c:v>
                </c:pt>
                <c:pt idx="7443">
                  <c:v>107.9</c:v>
                </c:pt>
                <c:pt idx="7444">
                  <c:v>107.8</c:v>
                </c:pt>
                <c:pt idx="7445">
                  <c:v>107.8</c:v>
                </c:pt>
                <c:pt idx="7446">
                  <c:v>107.7</c:v>
                </c:pt>
                <c:pt idx="7447">
                  <c:v>107.7</c:v>
                </c:pt>
                <c:pt idx="7448">
                  <c:v>107.6</c:v>
                </c:pt>
                <c:pt idx="7449">
                  <c:v>107.6</c:v>
                </c:pt>
                <c:pt idx="7450">
                  <c:v>107.5</c:v>
                </c:pt>
                <c:pt idx="7451">
                  <c:v>107.5</c:v>
                </c:pt>
                <c:pt idx="7452">
                  <c:v>107.5</c:v>
                </c:pt>
                <c:pt idx="7453">
                  <c:v>107.4</c:v>
                </c:pt>
                <c:pt idx="7454">
                  <c:v>107.4</c:v>
                </c:pt>
                <c:pt idx="7455">
                  <c:v>107.3</c:v>
                </c:pt>
                <c:pt idx="7456">
                  <c:v>107.2</c:v>
                </c:pt>
                <c:pt idx="7457">
                  <c:v>107.2</c:v>
                </c:pt>
                <c:pt idx="7458">
                  <c:v>107.1</c:v>
                </c:pt>
                <c:pt idx="7459">
                  <c:v>107.1</c:v>
                </c:pt>
                <c:pt idx="7460">
                  <c:v>107</c:v>
                </c:pt>
                <c:pt idx="7461">
                  <c:v>107</c:v>
                </c:pt>
                <c:pt idx="7462">
                  <c:v>106.9</c:v>
                </c:pt>
                <c:pt idx="7463">
                  <c:v>106.9</c:v>
                </c:pt>
                <c:pt idx="7464">
                  <c:v>106.8</c:v>
                </c:pt>
                <c:pt idx="7465">
                  <c:v>106.7</c:v>
                </c:pt>
                <c:pt idx="7466">
                  <c:v>106.7</c:v>
                </c:pt>
                <c:pt idx="7467">
                  <c:v>106.6</c:v>
                </c:pt>
                <c:pt idx="7468">
                  <c:v>106.6</c:v>
                </c:pt>
                <c:pt idx="7469">
                  <c:v>106.5</c:v>
                </c:pt>
                <c:pt idx="7470">
                  <c:v>106.4</c:v>
                </c:pt>
                <c:pt idx="7471">
                  <c:v>106.4</c:v>
                </c:pt>
                <c:pt idx="7472">
                  <c:v>106.3</c:v>
                </c:pt>
                <c:pt idx="7473">
                  <c:v>106.2</c:v>
                </c:pt>
                <c:pt idx="7474">
                  <c:v>106.2</c:v>
                </c:pt>
                <c:pt idx="7475">
                  <c:v>106.1</c:v>
                </c:pt>
                <c:pt idx="7476">
                  <c:v>106</c:v>
                </c:pt>
                <c:pt idx="7477">
                  <c:v>106</c:v>
                </c:pt>
                <c:pt idx="7478">
                  <c:v>105.9</c:v>
                </c:pt>
                <c:pt idx="7479">
                  <c:v>105.8</c:v>
                </c:pt>
                <c:pt idx="7480">
                  <c:v>105.8</c:v>
                </c:pt>
                <c:pt idx="7481">
                  <c:v>105.7</c:v>
                </c:pt>
                <c:pt idx="7482">
                  <c:v>105.6</c:v>
                </c:pt>
                <c:pt idx="7483">
                  <c:v>105.6</c:v>
                </c:pt>
                <c:pt idx="7484">
                  <c:v>105.5</c:v>
                </c:pt>
                <c:pt idx="7485">
                  <c:v>105.5</c:v>
                </c:pt>
                <c:pt idx="7486">
                  <c:v>105.4</c:v>
                </c:pt>
                <c:pt idx="7487">
                  <c:v>105.3</c:v>
                </c:pt>
                <c:pt idx="7488">
                  <c:v>105.3</c:v>
                </c:pt>
                <c:pt idx="7489">
                  <c:v>105.2</c:v>
                </c:pt>
                <c:pt idx="7490">
                  <c:v>105.1</c:v>
                </c:pt>
                <c:pt idx="7491">
                  <c:v>105.1</c:v>
                </c:pt>
                <c:pt idx="7492">
                  <c:v>105</c:v>
                </c:pt>
                <c:pt idx="7493">
                  <c:v>105</c:v>
                </c:pt>
                <c:pt idx="7494">
                  <c:v>104.9</c:v>
                </c:pt>
                <c:pt idx="7495">
                  <c:v>104.8</c:v>
                </c:pt>
                <c:pt idx="7496">
                  <c:v>104.8</c:v>
                </c:pt>
                <c:pt idx="7497">
                  <c:v>104.7</c:v>
                </c:pt>
                <c:pt idx="7498">
                  <c:v>104.7</c:v>
                </c:pt>
                <c:pt idx="7499">
                  <c:v>104.6</c:v>
                </c:pt>
                <c:pt idx="7500">
                  <c:v>104.5</c:v>
                </c:pt>
                <c:pt idx="7501">
                  <c:v>104.5</c:v>
                </c:pt>
                <c:pt idx="7502">
                  <c:v>104.5</c:v>
                </c:pt>
                <c:pt idx="7503">
                  <c:v>104.4</c:v>
                </c:pt>
                <c:pt idx="7504">
                  <c:v>104.4</c:v>
                </c:pt>
                <c:pt idx="7505">
                  <c:v>104.3</c:v>
                </c:pt>
                <c:pt idx="7506">
                  <c:v>104.3</c:v>
                </c:pt>
                <c:pt idx="7507">
                  <c:v>104.3</c:v>
                </c:pt>
                <c:pt idx="7508">
                  <c:v>104.2</c:v>
                </c:pt>
                <c:pt idx="7509">
                  <c:v>104.2</c:v>
                </c:pt>
                <c:pt idx="7510">
                  <c:v>104.2</c:v>
                </c:pt>
                <c:pt idx="7511">
                  <c:v>104.1</c:v>
                </c:pt>
                <c:pt idx="7512">
                  <c:v>104.1</c:v>
                </c:pt>
                <c:pt idx="7513">
                  <c:v>104.1</c:v>
                </c:pt>
                <c:pt idx="7514">
                  <c:v>104</c:v>
                </c:pt>
              </c:numCache>
            </c:numRef>
          </c:val>
        </c:ser>
        <c:marker val="1"/>
        <c:axId val="68029440"/>
        <c:axId val="68027520"/>
      </c:lineChart>
      <c:valAx>
        <c:axId val="68027520"/>
        <c:scaling>
          <c:orientation val="minMax"/>
        </c:scaling>
        <c:axPos val="l"/>
        <c:majorGridlines>
          <c:spPr>
            <a:ln w="6350"/>
          </c:spPr>
        </c:majorGridlines>
        <c:title>
          <c:tx>
            <c:rich>
              <a:bodyPr rot="0" vert="horz"/>
              <a:lstStyle/>
              <a:p>
                <a:pPr>
                  <a:defRPr/>
                </a:pPr>
                <a:r>
                  <a:rPr lang="it-IT"/>
                  <a:t>CTot x  (Ah-/Ah+)</a:t>
                </a:r>
              </a:p>
            </c:rich>
          </c:tx>
          <c:layout>
            <c:manualLayout>
              <c:xMode val="edge"/>
              <c:yMode val="edge"/>
              <c:x val="0"/>
              <c:y val="1.9950680691771406E-3"/>
            </c:manualLayout>
          </c:layout>
        </c:title>
        <c:numFmt formatCode="General" sourceLinked="0"/>
        <c:minorTickMark val="in"/>
        <c:tickLblPos val="low"/>
        <c:txPr>
          <a:bodyPr/>
          <a:lstStyle/>
          <a:p>
            <a:pPr>
              <a:defRPr sz="800">
                <a:latin typeface="Arial" pitchFamily="34" charset="0"/>
                <a:cs typeface="Arial" pitchFamily="34" charset="0"/>
              </a:defRPr>
            </a:pPr>
            <a:endParaRPr lang="it-IT"/>
          </a:p>
        </c:txPr>
        <c:crossAx val="68029440"/>
        <c:crosses val="autoZero"/>
        <c:crossBetween val="between"/>
      </c:valAx>
      <c:catAx>
        <c:axId val="68029440"/>
        <c:scaling>
          <c:orientation val="minMax"/>
        </c:scaling>
        <c:axPos val="b"/>
        <c:majorGridlines>
          <c:spPr>
            <a:ln w="6350"/>
          </c:spPr>
        </c:majorGridlines>
        <c:numFmt formatCode="[$-F400]h:mm:ss\ AM/PM" sourceLinked="0"/>
        <c:tickLblPos val="low"/>
        <c:spPr>
          <a:ln>
            <a:solidFill>
              <a:sysClr val="windowText" lastClr="000000"/>
            </a:solidFill>
          </a:ln>
        </c:spPr>
        <c:txPr>
          <a:bodyPr rot="-5400000" vert="horz"/>
          <a:lstStyle/>
          <a:p>
            <a:pPr>
              <a:defRPr sz="600" baseline="0">
                <a:latin typeface="Arial" pitchFamily="34" charset="0"/>
                <a:cs typeface="Arial" pitchFamily="34" charset="0"/>
              </a:defRPr>
            </a:pPr>
            <a:endParaRPr lang="it-IT"/>
          </a:p>
        </c:txPr>
        <c:crossAx val="68027520"/>
        <c:crosses val="autoZero"/>
        <c:auto val="1"/>
        <c:lblAlgn val="ctr"/>
        <c:lblOffset val="100"/>
        <c:tickMarkSkip val="100"/>
      </c:catAx>
      <c:spPr>
        <a:noFill/>
        <a:ln w="25400">
          <a:noFill/>
        </a:ln>
      </c:spPr>
    </c:plotArea>
    <c:legend>
      <c:legendPos val="r"/>
      <c:layout>
        <c:manualLayout>
          <c:xMode val="edge"/>
          <c:yMode val="edge"/>
          <c:x val="4.8079166666666645E-2"/>
          <c:y val="6.0316934404284143E-2"/>
          <c:w val="0.94870771604938853"/>
          <c:h val="3.3179172196410894E-2"/>
        </c:manualLayout>
      </c:layout>
      <c:txPr>
        <a:bodyPr/>
        <a:lstStyle/>
        <a:p>
          <a:pPr>
            <a:defRPr sz="600"/>
          </a:pPr>
          <a:endParaRPr lang="it-IT"/>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5.5742051965322024E-2"/>
          <c:y val="0.1066600860741506"/>
          <c:w val="0.93254783950617626"/>
          <c:h val="0.71625536932535949"/>
        </c:manualLayout>
      </c:layout>
      <c:lineChart>
        <c:grouping val="standard"/>
        <c:ser>
          <c:idx val="0"/>
          <c:order val="0"/>
          <c:tx>
            <c:strRef>
              <c:f>dati!$B$1</c:f>
              <c:strCache>
                <c:ptCount val="1"/>
                <c:pt idx="0">
                  <c:v>Vtot</c:v>
                </c:pt>
              </c:strCache>
            </c:strRef>
          </c:tx>
          <c:spPr>
            <a:ln w="12700"/>
          </c:spPr>
          <c:marker>
            <c:symbol val="none"/>
          </c:marker>
          <c:cat>
            <c:strRef>
              <c:f>dati!$A$2:$A$7516</c:f>
              <c:strCache>
                <c:ptCount val="7515"/>
                <c:pt idx="0">
                  <c:v> 17:58:52</c:v>
                </c:pt>
                <c:pt idx="1">
                  <c:v> 17:59:22</c:v>
                </c:pt>
                <c:pt idx="2">
                  <c:v> 17:59:52</c:v>
                </c:pt>
                <c:pt idx="3">
                  <c:v> 18:00:22</c:v>
                </c:pt>
                <c:pt idx="4">
                  <c:v> 18:00:53</c:v>
                </c:pt>
                <c:pt idx="5">
                  <c:v> 18:01:23</c:v>
                </c:pt>
                <c:pt idx="6">
                  <c:v> 18:01:53</c:v>
                </c:pt>
                <c:pt idx="7">
                  <c:v> 18:02:24</c:v>
                </c:pt>
                <c:pt idx="8">
                  <c:v> 18:02:54</c:v>
                </c:pt>
                <c:pt idx="9">
                  <c:v> 18:03:25</c:v>
                </c:pt>
                <c:pt idx="10">
                  <c:v> 18:03:55</c:v>
                </c:pt>
                <c:pt idx="11">
                  <c:v> 18:04:26</c:v>
                </c:pt>
                <c:pt idx="12">
                  <c:v> 18:04:56</c:v>
                </c:pt>
                <c:pt idx="13">
                  <c:v> 18:05:27</c:v>
                </c:pt>
                <c:pt idx="14">
                  <c:v> 18:05:57</c:v>
                </c:pt>
                <c:pt idx="15">
                  <c:v> 18:06:27</c:v>
                </c:pt>
                <c:pt idx="16">
                  <c:v> 18:06:58</c:v>
                </c:pt>
                <c:pt idx="17">
                  <c:v> 18:07:28</c:v>
                </c:pt>
                <c:pt idx="18">
                  <c:v> 18:07:59</c:v>
                </c:pt>
                <c:pt idx="19">
                  <c:v> 18:08:29</c:v>
                </c:pt>
                <c:pt idx="20">
                  <c:v> 18:09:00</c:v>
                </c:pt>
                <c:pt idx="21">
                  <c:v> 18:09:30</c:v>
                </c:pt>
                <c:pt idx="22">
                  <c:v> 18:10:01</c:v>
                </c:pt>
                <c:pt idx="23">
                  <c:v> 18:10:31</c:v>
                </c:pt>
                <c:pt idx="24">
                  <c:v> 18:11:01</c:v>
                </c:pt>
                <c:pt idx="25">
                  <c:v> 18:11:32</c:v>
                </c:pt>
                <c:pt idx="26">
                  <c:v> 18:12:02</c:v>
                </c:pt>
                <c:pt idx="27">
                  <c:v> 18:12:32</c:v>
                </c:pt>
                <c:pt idx="28">
                  <c:v> 18:13:03</c:v>
                </c:pt>
                <c:pt idx="29">
                  <c:v> 18:13:33</c:v>
                </c:pt>
                <c:pt idx="30">
                  <c:v> 18:14:04</c:v>
                </c:pt>
                <c:pt idx="31">
                  <c:v> 18:14:34</c:v>
                </c:pt>
                <c:pt idx="32">
                  <c:v> 18:15:05</c:v>
                </c:pt>
                <c:pt idx="33">
                  <c:v> 18:15:35</c:v>
                </c:pt>
                <c:pt idx="34">
                  <c:v> 18:16:05</c:v>
                </c:pt>
                <c:pt idx="35">
                  <c:v> 18:16:36</c:v>
                </c:pt>
                <c:pt idx="36">
                  <c:v> 18:17:06</c:v>
                </c:pt>
                <c:pt idx="37">
                  <c:v> 18:17:36</c:v>
                </c:pt>
                <c:pt idx="38">
                  <c:v> 18:18:07</c:v>
                </c:pt>
                <c:pt idx="39">
                  <c:v> 18:18:37</c:v>
                </c:pt>
                <c:pt idx="40">
                  <c:v> 18:19:08</c:v>
                </c:pt>
                <c:pt idx="41">
                  <c:v> 18:19:38</c:v>
                </c:pt>
                <c:pt idx="42">
                  <c:v> 18:20:09</c:v>
                </c:pt>
                <c:pt idx="43">
                  <c:v> 18:20:39</c:v>
                </c:pt>
                <c:pt idx="44">
                  <c:v> 18:21:10</c:v>
                </c:pt>
                <c:pt idx="45">
                  <c:v> 18:21:40</c:v>
                </c:pt>
                <c:pt idx="46">
                  <c:v> 18:22:10</c:v>
                </c:pt>
                <c:pt idx="47">
                  <c:v> 18:22:41</c:v>
                </c:pt>
                <c:pt idx="48">
                  <c:v> 18:23:11</c:v>
                </c:pt>
                <c:pt idx="49">
                  <c:v> 18:23:41</c:v>
                </c:pt>
                <c:pt idx="50">
                  <c:v> 18:24:12</c:v>
                </c:pt>
                <c:pt idx="51">
                  <c:v> 18:24:42</c:v>
                </c:pt>
                <c:pt idx="52">
                  <c:v> 18:25:13</c:v>
                </c:pt>
                <c:pt idx="53">
                  <c:v> 18:25:43</c:v>
                </c:pt>
                <c:pt idx="54">
                  <c:v> 18:26:14</c:v>
                </c:pt>
                <c:pt idx="55">
                  <c:v> 18:26:44</c:v>
                </c:pt>
                <c:pt idx="56">
                  <c:v> 18:27:15</c:v>
                </c:pt>
                <c:pt idx="57">
                  <c:v> 18:27:45</c:v>
                </c:pt>
                <c:pt idx="58">
                  <c:v> 18:28:16</c:v>
                </c:pt>
                <c:pt idx="59">
                  <c:v> 18:28:46</c:v>
                </c:pt>
                <c:pt idx="60">
                  <c:v> 18:29:16</c:v>
                </c:pt>
                <c:pt idx="61">
                  <c:v> 18:29:47</c:v>
                </c:pt>
                <c:pt idx="62">
                  <c:v> 18:30:17</c:v>
                </c:pt>
                <c:pt idx="63">
                  <c:v> 18:30:48</c:v>
                </c:pt>
                <c:pt idx="64">
                  <c:v> 18:31:18</c:v>
                </c:pt>
                <c:pt idx="65">
                  <c:v> 18:31:49</c:v>
                </c:pt>
                <c:pt idx="66">
                  <c:v> 18:32:19</c:v>
                </c:pt>
                <c:pt idx="67">
                  <c:v> 18:32:49</c:v>
                </c:pt>
                <c:pt idx="68">
                  <c:v> 18:33:20</c:v>
                </c:pt>
                <c:pt idx="69">
                  <c:v> 18:33:50</c:v>
                </c:pt>
                <c:pt idx="70">
                  <c:v> 18:34:21</c:v>
                </c:pt>
                <c:pt idx="71">
                  <c:v> 18:34:51</c:v>
                </c:pt>
                <c:pt idx="72">
                  <c:v> 18:35:21</c:v>
                </c:pt>
                <c:pt idx="73">
                  <c:v> 18:35:52</c:v>
                </c:pt>
                <c:pt idx="74">
                  <c:v> 18:36:22</c:v>
                </c:pt>
                <c:pt idx="75">
                  <c:v> 18:36:53</c:v>
                </c:pt>
                <c:pt idx="76">
                  <c:v> 18:37:23</c:v>
                </c:pt>
                <c:pt idx="77">
                  <c:v> 18:37:54</c:v>
                </c:pt>
                <c:pt idx="78">
                  <c:v> 18:38:24</c:v>
                </c:pt>
                <c:pt idx="79">
                  <c:v> 18:38:55</c:v>
                </c:pt>
                <c:pt idx="80">
                  <c:v> 18:39:25</c:v>
                </c:pt>
                <c:pt idx="81">
                  <c:v> 18:39:56</c:v>
                </c:pt>
                <c:pt idx="82">
                  <c:v> 18:40:26</c:v>
                </c:pt>
                <c:pt idx="83">
                  <c:v> 18:40:56</c:v>
                </c:pt>
                <c:pt idx="84">
                  <c:v> 18:41:27</c:v>
                </c:pt>
                <c:pt idx="85">
                  <c:v> 18:41:57</c:v>
                </c:pt>
                <c:pt idx="86">
                  <c:v> 18:42:28</c:v>
                </c:pt>
                <c:pt idx="87">
                  <c:v> 18:42:58</c:v>
                </c:pt>
                <c:pt idx="88">
                  <c:v> 18:43:28</c:v>
                </c:pt>
                <c:pt idx="89">
                  <c:v> 18:43:59</c:v>
                </c:pt>
                <c:pt idx="90">
                  <c:v> 18:44:29</c:v>
                </c:pt>
                <c:pt idx="91">
                  <c:v> 18:45:00</c:v>
                </c:pt>
                <c:pt idx="92">
                  <c:v> 18:45:30</c:v>
                </c:pt>
                <c:pt idx="93">
                  <c:v> 18:46:01</c:v>
                </c:pt>
                <c:pt idx="94">
                  <c:v> 18:46:31</c:v>
                </c:pt>
                <c:pt idx="95">
                  <c:v> 18:47:01</c:v>
                </c:pt>
                <c:pt idx="96">
                  <c:v> 18:47:31</c:v>
                </c:pt>
                <c:pt idx="97">
                  <c:v> 18:48:02</c:v>
                </c:pt>
                <c:pt idx="98">
                  <c:v> 18:48:32</c:v>
                </c:pt>
                <c:pt idx="99">
                  <c:v> 18:49:03</c:v>
                </c:pt>
                <c:pt idx="100">
                  <c:v> 18:49:33</c:v>
                </c:pt>
                <c:pt idx="101">
                  <c:v> 18:50:04</c:v>
                </c:pt>
                <c:pt idx="102">
                  <c:v> 18:50:34</c:v>
                </c:pt>
                <c:pt idx="103">
                  <c:v> 18:51:05</c:v>
                </c:pt>
                <c:pt idx="104">
                  <c:v> 18:51:35</c:v>
                </c:pt>
                <c:pt idx="105">
                  <c:v> 18:52:06</c:v>
                </c:pt>
                <c:pt idx="106">
                  <c:v> 18:52:36</c:v>
                </c:pt>
                <c:pt idx="107">
                  <c:v> 18:53:06</c:v>
                </c:pt>
                <c:pt idx="108">
                  <c:v> 18:53:37</c:v>
                </c:pt>
                <c:pt idx="109">
                  <c:v> 18:54:07</c:v>
                </c:pt>
                <c:pt idx="110">
                  <c:v> 18:54:37</c:v>
                </c:pt>
                <c:pt idx="111">
                  <c:v> 18:55:08</c:v>
                </c:pt>
                <c:pt idx="112">
                  <c:v> 18:55:38</c:v>
                </c:pt>
                <c:pt idx="113">
                  <c:v> 18:56:09</c:v>
                </c:pt>
                <c:pt idx="114">
                  <c:v> 18:56:39</c:v>
                </c:pt>
                <c:pt idx="115">
                  <c:v> 18:57:10</c:v>
                </c:pt>
                <c:pt idx="116">
                  <c:v> 18:57:40</c:v>
                </c:pt>
                <c:pt idx="117">
                  <c:v> 18:57:44</c:v>
                </c:pt>
                <c:pt idx="118">
                  <c:v> 18:58:15</c:v>
                </c:pt>
                <c:pt idx="119">
                  <c:v> 18:58:45</c:v>
                </c:pt>
                <c:pt idx="120">
                  <c:v> 18:59:16</c:v>
                </c:pt>
                <c:pt idx="121">
                  <c:v> 18:59:46</c:v>
                </c:pt>
                <c:pt idx="122">
                  <c:v> 19:00:16</c:v>
                </c:pt>
                <c:pt idx="123">
                  <c:v> 19:00:47</c:v>
                </c:pt>
                <c:pt idx="124">
                  <c:v> 19:01:17</c:v>
                </c:pt>
                <c:pt idx="125">
                  <c:v> 19:01:48</c:v>
                </c:pt>
                <c:pt idx="126">
                  <c:v> 19:02:18</c:v>
                </c:pt>
                <c:pt idx="127">
                  <c:v> 19:02:49</c:v>
                </c:pt>
                <c:pt idx="128">
                  <c:v> 19:03:19</c:v>
                </c:pt>
                <c:pt idx="129">
                  <c:v> 19:03:49</c:v>
                </c:pt>
                <c:pt idx="130">
                  <c:v> 19:04:20</c:v>
                </c:pt>
                <c:pt idx="131">
                  <c:v> 19:04:50</c:v>
                </c:pt>
                <c:pt idx="132">
                  <c:v> 19:05:20</c:v>
                </c:pt>
                <c:pt idx="133">
                  <c:v> 19:05:51</c:v>
                </c:pt>
                <c:pt idx="134">
                  <c:v> 19:06:21</c:v>
                </c:pt>
                <c:pt idx="135">
                  <c:v> 19:06:51</c:v>
                </c:pt>
                <c:pt idx="136">
                  <c:v> 19:07:22</c:v>
                </c:pt>
                <c:pt idx="137">
                  <c:v> 19:07:52</c:v>
                </c:pt>
                <c:pt idx="138">
                  <c:v> 19:08:23</c:v>
                </c:pt>
                <c:pt idx="139">
                  <c:v> 19:08:53</c:v>
                </c:pt>
                <c:pt idx="140">
                  <c:v> 19:09:24</c:v>
                </c:pt>
                <c:pt idx="141">
                  <c:v> 19:09:54</c:v>
                </c:pt>
                <c:pt idx="142">
                  <c:v> 19:10:25</c:v>
                </c:pt>
                <c:pt idx="143">
                  <c:v> 19:10:55</c:v>
                </c:pt>
                <c:pt idx="144">
                  <c:v> 19:11:26</c:v>
                </c:pt>
                <c:pt idx="145">
                  <c:v> 19:11:56</c:v>
                </c:pt>
                <c:pt idx="146">
                  <c:v> 19:12:26</c:v>
                </c:pt>
                <c:pt idx="147">
                  <c:v> 19:12:57</c:v>
                </c:pt>
                <c:pt idx="148">
                  <c:v> 19:13:27</c:v>
                </c:pt>
                <c:pt idx="149">
                  <c:v> 19:13:58</c:v>
                </c:pt>
                <c:pt idx="150">
                  <c:v> 19:14:28</c:v>
                </c:pt>
                <c:pt idx="151">
                  <c:v> 19:14:59</c:v>
                </c:pt>
                <c:pt idx="152">
                  <c:v> 19:15:29</c:v>
                </c:pt>
                <c:pt idx="153">
                  <c:v> 19:15:59</c:v>
                </c:pt>
                <c:pt idx="154">
                  <c:v> 19:16:30</c:v>
                </c:pt>
                <c:pt idx="155">
                  <c:v> 19:17:00</c:v>
                </c:pt>
                <c:pt idx="156">
                  <c:v> 19:17:31</c:v>
                </c:pt>
                <c:pt idx="157">
                  <c:v> 19:18:01</c:v>
                </c:pt>
                <c:pt idx="158">
                  <c:v> 19:18:31</c:v>
                </c:pt>
                <c:pt idx="159">
                  <c:v> 19:19:02</c:v>
                </c:pt>
                <c:pt idx="160">
                  <c:v> 19:19:32</c:v>
                </c:pt>
                <c:pt idx="161">
                  <c:v> 19:20:02</c:v>
                </c:pt>
                <c:pt idx="162">
                  <c:v> 19:20:33</c:v>
                </c:pt>
                <c:pt idx="163">
                  <c:v> 19:21:03</c:v>
                </c:pt>
                <c:pt idx="164">
                  <c:v> 19:21:34</c:v>
                </c:pt>
                <c:pt idx="165">
                  <c:v> 19:22:04</c:v>
                </c:pt>
                <c:pt idx="166">
                  <c:v> 19:22:35</c:v>
                </c:pt>
                <c:pt idx="167">
                  <c:v> 19:23:05</c:v>
                </c:pt>
                <c:pt idx="168">
                  <c:v> 19:23:36</c:v>
                </c:pt>
                <c:pt idx="169">
                  <c:v> 19:24:06</c:v>
                </c:pt>
                <c:pt idx="170">
                  <c:v> 19:24:36</c:v>
                </c:pt>
                <c:pt idx="171">
                  <c:v> 19:25:07</c:v>
                </c:pt>
                <c:pt idx="172">
                  <c:v> 19:25:37</c:v>
                </c:pt>
                <c:pt idx="173">
                  <c:v> 19:26:08</c:v>
                </c:pt>
                <c:pt idx="174">
                  <c:v> 19:26:38</c:v>
                </c:pt>
                <c:pt idx="175">
                  <c:v> 19:27:08</c:v>
                </c:pt>
                <c:pt idx="176">
                  <c:v> 19:27:39</c:v>
                </c:pt>
                <c:pt idx="177">
                  <c:v> 19:28:09</c:v>
                </c:pt>
                <c:pt idx="178">
                  <c:v> 19:28:40</c:v>
                </c:pt>
                <c:pt idx="179">
                  <c:v> 19:29:10</c:v>
                </c:pt>
                <c:pt idx="180">
                  <c:v> 19:29:41</c:v>
                </c:pt>
                <c:pt idx="181">
                  <c:v> 19:30:11</c:v>
                </c:pt>
                <c:pt idx="182">
                  <c:v> 19:30:42</c:v>
                </c:pt>
                <c:pt idx="183">
                  <c:v> 19:31:12</c:v>
                </c:pt>
                <c:pt idx="184">
                  <c:v> 19:31:42</c:v>
                </c:pt>
                <c:pt idx="185">
                  <c:v> 19:32:13</c:v>
                </c:pt>
                <c:pt idx="186">
                  <c:v> 19:32:43</c:v>
                </c:pt>
                <c:pt idx="187">
                  <c:v> 19:33:14</c:v>
                </c:pt>
                <c:pt idx="188">
                  <c:v> 19:33:44</c:v>
                </c:pt>
                <c:pt idx="189">
                  <c:v> 19:34:15</c:v>
                </c:pt>
                <c:pt idx="190">
                  <c:v> 19:34:45</c:v>
                </c:pt>
                <c:pt idx="191">
                  <c:v> 19:35:15</c:v>
                </c:pt>
                <c:pt idx="192">
                  <c:v> 19:35:46</c:v>
                </c:pt>
                <c:pt idx="193">
                  <c:v> 19:36:16</c:v>
                </c:pt>
                <c:pt idx="194">
                  <c:v> 19:36:46</c:v>
                </c:pt>
                <c:pt idx="195">
                  <c:v> 19:37:17</c:v>
                </c:pt>
                <c:pt idx="196">
                  <c:v> 19:37:47</c:v>
                </c:pt>
                <c:pt idx="197">
                  <c:v> 19:38:17</c:v>
                </c:pt>
                <c:pt idx="198">
                  <c:v> 19:38:48</c:v>
                </c:pt>
                <c:pt idx="199">
                  <c:v> 19:39:18</c:v>
                </c:pt>
                <c:pt idx="200">
                  <c:v> 19:39:49</c:v>
                </c:pt>
                <c:pt idx="201">
                  <c:v> 19:40:19</c:v>
                </c:pt>
                <c:pt idx="202">
                  <c:v> 19:40:50</c:v>
                </c:pt>
                <c:pt idx="203">
                  <c:v> 19:41:20</c:v>
                </c:pt>
                <c:pt idx="204">
                  <c:v> 19:41:51</c:v>
                </c:pt>
                <c:pt idx="205">
                  <c:v> 19:42:21</c:v>
                </c:pt>
                <c:pt idx="206">
                  <c:v> 19:42:51</c:v>
                </c:pt>
                <c:pt idx="207">
                  <c:v> 19:43:22</c:v>
                </c:pt>
                <c:pt idx="208">
                  <c:v> 19:43:52</c:v>
                </c:pt>
                <c:pt idx="209">
                  <c:v> 19:44:23</c:v>
                </c:pt>
                <c:pt idx="210">
                  <c:v> 19:44:53</c:v>
                </c:pt>
                <c:pt idx="211">
                  <c:v> 19:45:24</c:v>
                </c:pt>
                <c:pt idx="212">
                  <c:v> 19:45:54</c:v>
                </c:pt>
                <c:pt idx="213">
                  <c:v> 19:46:25</c:v>
                </c:pt>
                <c:pt idx="214">
                  <c:v> 19:46:55</c:v>
                </c:pt>
                <c:pt idx="215">
                  <c:v> 19:47:26</c:v>
                </c:pt>
                <c:pt idx="216">
                  <c:v> 19:47:56</c:v>
                </c:pt>
                <c:pt idx="217">
                  <c:v> 19:48:26</c:v>
                </c:pt>
                <c:pt idx="218">
                  <c:v> 19:48:56</c:v>
                </c:pt>
                <c:pt idx="219">
                  <c:v> 19:49:27</c:v>
                </c:pt>
                <c:pt idx="220">
                  <c:v> 19:49:57</c:v>
                </c:pt>
                <c:pt idx="221">
                  <c:v> 19:50:28</c:v>
                </c:pt>
                <c:pt idx="222">
                  <c:v> 19:50:58</c:v>
                </c:pt>
                <c:pt idx="223">
                  <c:v> 19:51:28</c:v>
                </c:pt>
                <c:pt idx="224">
                  <c:v> 19:51:59</c:v>
                </c:pt>
                <c:pt idx="225">
                  <c:v> 19:52:29</c:v>
                </c:pt>
                <c:pt idx="226">
                  <c:v> 19:53:00</c:v>
                </c:pt>
                <c:pt idx="227">
                  <c:v> 19:53:30</c:v>
                </c:pt>
                <c:pt idx="228">
                  <c:v> 19:54:00</c:v>
                </c:pt>
                <c:pt idx="229">
                  <c:v> 19:54:31</c:v>
                </c:pt>
                <c:pt idx="230">
                  <c:v> 19:55:01</c:v>
                </c:pt>
                <c:pt idx="231">
                  <c:v> 19:55:32</c:v>
                </c:pt>
                <c:pt idx="232">
                  <c:v> 19:56:02</c:v>
                </c:pt>
                <c:pt idx="233">
                  <c:v> 19:56:33</c:v>
                </c:pt>
                <c:pt idx="234">
                  <c:v> 19:57:03</c:v>
                </c:pt>
                <c:pt idx="235">
                  <c:v> 19:57:34</c:v>
                </c:pt>
                <c:pt idx="236">
                  <c:v> 19:58:04</c:v>
                </c:pt>
                <c:pt idx="237">
                  <c:v> 19:58:35</c:v>
                </c:pt>
                <c:pt idx="238">
                  <c:v> 19:59:05</c:v>
                </c:pt>
                <c:pt idx="239">
                  <c:v> 19:59:35</c:v>
                </c:pt>
                <c:pt idx="240">
                  <c:v> 20:00:05</c:v>
                </c:pt>
                <c:pt idx="241">
                  <c:v> 20:00:36</c:v>
                </c:pt>
                <c:pt idx="242">
                  <c:v> 20:01:06</c:v>
                </c:pt>
                <c:pt idx="243">
                  <c:v> 20:01:37</c:v>
                </c:pt>
                <c:pt idx="244">
                  <c:v> 20:02:07</c:v>
                </c:pt>
                <c:pt idx="245">
                  <c:v> 20:02:38</c:v>
                </c:pt>
                <c:pt idx="246">
                  <c:v> 20:03:08</c:v>
                </c:pt>
                <c:pt idx="247">
                  <c:v> 20:03:39</c:v>
                </c:pt>
                <c:pt idx="248">
                  <c:v> 20:04:09</c:v>
                </c:pt>
                <c:pt idx="249">
                  <c:v> 20:04:40</c:v>
                </c:pt>
                <c:pt idx="250">
                  <c:v> 20:05:10</c:v>
                </c:pt>
                <c:pt idx="251">
                  <c:v> 20:05:40</c:v>
                </c:pt>
                <c:pt idx="252">
                  <c:v> 20:06:11</c:v>
                </c:pt>
                <c:pt idx="253">
                  <c:v> 20:06:41</c:v>
                </c:pt>
                <c:pt idx="254">
                  <c:v> 20:07:12</c:v>
                </c:pt>
                <c:pt idx="255">
                  <c:v> 20:07:42</c:v>
                </c:pt>
                <c:pt idx="256">
                  <c:v> 20:08:13</c:v>
                </c:pt>
                <c:pt idx="257">
                  <c:v> 20:08:43</c:v>
                </c:pt>
                <c:pt idx="258">
                  <c:v> 20:09:14</c:v>
                </c:pt>
                <c:pt idx="259">
                  <c:v> 20:09:16</c:v>
                </c:pt>
                <c:pt idx="260">
                  <c:v> 20:09:47</c:v>
                </c:pt>
                <c:pt idx="261">
                  <c:v> 20:10:17</c:v>
                </c:pt>
                <c:pt idx="262">
                  <c:v> 20:10:47</c:v>
                </c:pt>
                <c:pt idx="263">
                  <c:v> 20:11:18</c:v>
                </c:pt>
                <c:pt idx="264">
                  <c:v> 20:11:48</c:v>
                </c:pt>
                <c:pt idx="265">
                  <c:v> 20:12:18</c:v>
                </c:pt>
                <c:pt idx="266">
                  <c:v> 20:12:49</c:v>
                </c:pt>
                <c:pt idx="267">
                  <c:v> 20:13:19</c:v>
                </c:pt>
                <c:pt idx="268">
                  <c:v> 20:13:50</c:v>
                </c:pt>
                <c:pt idx="269">
                  <c:v> 20:14:20</c:v>
                </c:pt>
                <c:pt idx="270">
                  <c:v> 20:14:51</c:v>
                </c:pt>
                <c:pt idx="271">
                  <c:v> 20:15:21</c:v>
                </c:pt>
                <c:pt idx="272">
                  <c:v> 20:15:52</c:v>
                </c:pt>
                <c:pt idx="273">
                  <c:v> 20:16:22</c:v>
                </c:pt>
                <c:pt idx="274">
                  <c:v> 20:16:52</c:v>
                </c:pt>
                <c:pt idx="275">
                  <c:v> 20:17:23</c:v>
                </c:pt>
                <c:pt idx="276">
                  <c:v> 20:17:53</c:v>
                </c:pt>
                <c:pt idx="277">
                  <c:v> 20:18:24</c:v>
                </c:pt>
                <c:pt idx="278">
                  <c:v> 20:18:54</c:v>
                </c:pt>
                <c:pt idx="279">
                  <c:v> 20:19:25</c:v>
                </c:pt>
                <c:pt idx="280">
                  <c:v> 20:19:55</c:v>
                </c:pt>
                <c:pt idx="281">
                  <c:v> 20:20:26</c:v>
                </c:pt>
                <c:pt idx="282">
                  <c:v> 20:20:56</c:v>
                </c:pt>
                <c:pt idx="283">
                  <c:v> 20:21:26</c:v>
                </c:pt>
                <c:pt idx="284">
                  <c:v> 20:21:57</c:v>
                </c:pt>
                <c:pt idx="285">
                  <c:v> 20:22:27</c:v>
                </c:pt>
                <c:pt idx="286">
                  <c:v> 20:22:57</c:v>
                </c:pt>
                <c:pt idx="287">
                  <c:v> 20:23:28</c:v>
                </c:pt>
                <c:pt idx="288">
                  <c:v> 20:23:58</c:v>
                </c:pt>
                <c:pt idx="289">
                  <c:v> 20:24:28</c:v>
                </c:pt>
                <c:pt idx="290">
                  <c:v> 20:24:59</c:v>
                </c:pt>
                <c:pt idx="291">
                  <c:v> 20:25:29</c:v>
                </c:pt>
                <c:pt idx="292">
                  <c:v> 20:26:00</c:v>
                </c:pt>
                <c:pt idx="293">
                  <c:v> 20:26:30</c:v>
                </c:pt>
                <c:pt idx="294">
                  <c:v> 20:27:01</c:v>
                </c:pt>
                <c:pt idx="295">
                  <c:v> 20:27:31</c:v>
                </c:pt>
                <c:pt idx="296">
                  <c:v> 20:28:02</c:v>
                </c:pt>
                <c:pt idx="297">
                  <c:v> 20:28:32</c:v>
                </c:pt>
                <c:pt idx="298">
                  <c:v> 20:29:02</c:v>
                </c:pt>
                <c:pt idx="299">
                  <c:v> 20:29:33</c:v>
                </c:pt>
                <c:pt idx="300">
                  <c:v> 20:30:03</c:v>
                </c:pt>
                <c:pt idx="301">
                  <c:v> 20:30:34</c:v>
                </c:pt>
                <c:pt idx="302">
                  <c:v> 20:31:04</c:v>
                </c:pt>
                <c:pt idx="303">
                  <c:v> 20:31:35</c:v>
                </c:pt>
                <c:pt idx="304">
                  <c:v> 20:32:05</c:v>
                </c:pt>
                <c:pt idx="305">
                  <c:v> 20:32:35</c:v>
                </c:pt>
                <c:pt idx="306">
                  <c:v> 20:33:06</c:v>
                </c:pt>
                <c:pt idx="307">
                  <c:v> 20:33:36</c:v>
                </c:pt>
                <c:pt idx="308">
                  <c:v> 20:34:07</c:v>
                </c:pt>
                <c:pt idx="309">
                  <c:v> 20:34:37</c:v>
                </c:pt>
                <c:pt idx="310">
                  <c:v> 20:35:08</c:v>
                </c:pt>
                <c:pt idx="311">
                  <c:v> 20:35:38</c:v>
                </c:pt>
                <c:pt idx="312">
                  <c:v> 20:36:08</c:v>
                </c:pt>
                <c:pt idx="313">
                  <c:v> 20:36:39</c:v>
                </c:pt>
                <c:pt idx="314">
                  <c:v> 20:37:09</c:v>
                </c:pt>
                <c:pt idx="315">
                  <c:v> 20:37:40</c:v>
                </c:pt>
                <c:pt idx="316">
                  <c:v> 20:38:10</c:v>
                </c:pt>
                <c:pt idx="317">
                  <c:v> 20:38:41</c:v>
                </c:pt>
                <c:pt idx="318">
                  <c:v> 20:39:11</c:v>
                </c:pt>
                <c:pt idx="319">
                  <c:v> 20:39:42</c:v>
                </c:pt>
                <c:pt idx="320">
                  <c:v> 20:40:12</c:v>
                </c:pt>
                <c:pt idx="321">
                  <c:v> 20:40:43</c:v>
                </c:pt>
                <c:pt idx="322">
                  <c:v> 20:41:13</c:v>
                </c:pt>
                <c:pt idx="323">
                  <c:v> 20:41:43</c:v>
                </c:pt>
                <c:pt idx="324">
                  <c:v> 20:42:14</c:v>
                </c:pt>
                <c:pt idx="325">
                  <c:v> 20:42:44</c:v>
                </c:pt>
                <c:pt idx="326">
                  <c:v> 20:43:15</c:v>
                </c:pt>
                <c:pt idx="327">
                  <c:v> 20:43:45</c:v>
                </c:pt>
                <c:pt idx="328">
                  <c:v> 20:44:15</c:v>
                </c:pt>
                <c:pt idx="329">
                  <c:v> 20:44:46</c:v>
                </c:pt>
                <c:pt idx="330">
                  <c:v> 20:45:16</c:v>
                </c:pt>
                <c:pt idx="331">
                  <c:v> 20:45:47</c:v>
                </c:pt>
                <c:pt idx="332">
                  <c:v> 20:46:17</c:v>
                </c:pt>
                <c:pt idx="333">
                  <c:v> 20:46:48</c:v>
                </c:pt>
                <c:pt idx="334">
                  <c:v> 20:47:18</c:v>
                </c:pt>
                <c:pt idx="335">
                  <c:v> 20:47:48</c:v>
                </c:pt>
                <c:pt idx="336">
                  <c:v> 20:48:19</c:v>
                </c:pt>
                <c:pt idx="337">
                  <c:v> 20:48:49</c:v>
                </c:pt>
                <c:pt idx="338">
                  <c:v> 20:49:20</c:v>
                </c:pt>
                <c:pt idx="339">
                  <c:v> 20:49:50</c:v>
                </c:pt>
                <c:pt idx="340">
                  <c:v> 20:50:21</c:v>
                </c:pt>
                <c:pt idx="341">
                  <c:v> 20:50:51</c:v>
                </c:pt>
                <c:pt idx="342">
                  <c:v> 20:51:22</c:v>
                </c:pt>
                <c:pt idx="343">
                  <c:v> 20:51:52</c:v>
                </c:pt>
                <c:pt idx="344">
                  <c:v> 20:52:23</c:v>
                </c:pt>
                <c:pt idx="345">
                  <c:v> 20:52:53</c:v>
                </c:pt>
                <c:pt idx="346">
                  <c:v> 20:53:23</c:v>
                </c:pt>
                <c:pt idx="347">
                  <c:v> 20:53:54</c:v>
                </c:pt>
                <c:pt idx="348">
                  <c:v> 20:54:24</c:v>
                </c:pt>
                <c:pt idx="349">
                  <c:v> 20:54:54</c:v>
                </c:pt>
                <c:pt idx="350">
                  <c:v> 20:55:24</c:v>
                </c:pt>
                <c:pt idx="351">
                  <c:v> 20:55:55</c:v>
                </c:pt>
                <c:pt idx="352">
                  <c:v> 20:56:25</c:v>
                </c:pt>
                <c:pt idx="353">
                  <c:v> 20:56:56</c:v>
                </c:pt>
                <c:pt idx="354">
                  <c:v> 20:57:26</c:v>
                </c:pt>
                <c:pt idx="355">
                  <c:v> 20:57:57</c:v>
                </c:pt>
                <c:pt idx="356">
                  <c:v> 20:58:27</c:v>
                </c:pt>
                <c:pt idx="357">
                  <c:v> 20:58:58</c:v>
                </c:pt>
                <c:pt idx="358">
                  <c:v> 20:59:28</c:v>
                </c:pt>
                <c:pt idx="359">
                  <c:v> 20:59:58</c:v>
                </c:pt>
                <c:pt idx="360">
                  <c:v> 21:00:29</c:v>
                </c:pt>
                <c:pt idx="361">
                  <c:v> 21:00:59</c:v>
                </c:pt>
                <c:pt idx="362">
                  <c:v> 21:01:30</c:v>
                </c:pt>
                <c:pt idx="363">
                  <c:v> 21:02:00</c:v>
                </c:pt>
                <c:pt idx="364">
                  <c:v> 21:02:31</c:v>
                </c:pt>
                <c:pt idx="365">
                  <c:v> 21:03:01</c:v>
                </c:pt>
                <c:pt idx="366">
                  <c:v> 21:03:32</c:v>
                </c:pt>
                <c:pt idx="367">
                  <c:v> 21:04:02</c:v>
                </c:pt>
                <c:pt idx="368">
                  <c:v> 21:04:33</c:v>
                </c:pt>
                <c:pt idx="369">
                  <c:v> 21:05:03</c:v>
                </c:pt>
                <c:pt idx="370">
                  <c:v> 21:05:33</c:v>
                </c:pt>
                <c:pt idx="371">
                  <c:v> 21:06:04</c:v>
                </c:pt>
                <c:pt idx="372">
                  <c:v> 21:06:34</c:v>
                </c:pt>
                <c:pt idx="373">
                  <c:v> 21:07:04</c:v>
                </c:pt>
                <c:pt idx="374">
                  <c:v> 21:07:35</c:v>
                </c:pt>
                <c:pt idx="375">
                  <c:v> 21:08:05</c:v>
                </c:pt>
                <c:pt idx="376">
                  <c:v> 21:08:36</c:v>
                </c:pt>
                <c:pt idx="377">
                  <c:v> 21:09:06</c:v>
                </c:pt>
                <c:pt idx="378">
                  <c:v> 21:09:37</c:v>
                </c:pt>
                <c:pt idx="379">
                  <c:v> 21:10:07</c:v>
                </c:pt>
                <c:pt idx="380">
                  <c:v> 21:10:38</c:v>
                </c:pt>
                <c:pt idx="381">
                  <c:v> 21:11:08</c:v>
                </c:pt>
                <c:pt idx="382">
                  <c:v> 21:11:39</c:v>
                </c:pt>
                <c:pt idx="383">
                  <c:v> 21:12:09</c:v>
                </c:pt>
                <c:pt idx="384">
                  <c:v> 21:12:39</c:v>
                </c:pt>
                <c:pt idx="385">
                  <c:v> 21:13:10</c:v>
                </c:pt>
                <c:pt idx="386">
                  <c:v> 21:13:40</c:v>
                </c:pt>
                <c:pt idx="387">
                  <c:v> 21:14:11</c:v>
                </c:pt>
                <c:pt idx="388">
                  <c:v> 21:14:41</c:v>
                </c:pt>
                <c:pt idx="389">
                  <c:v> 21:15:12</c:v>
                </c:pt>
                <c:pt idx="390">
                  <c:v> 21:15:42</c:v>
                </c:pt>
                <c:pt idx="391">
                  <c:v> 21:16:13</c:v>
                </c:pt>
                <c:pt idx="392">
                  <c:v> 21:16:43</c:v>
                </c:pt>
                <c:pt idx="393">
                  <c:v> 21:17:13</c:v>
                </c:pt>
                <c:pt idx="394">
                  <c:v> 21:17:44</c:v>
                </c:pt>
                <c:pt idx="395">
                  <c:v> 21:18:14</c:v>
                </c:pt>
                <c:pt idx="396">
                  <c:v> 21:18:44</c:v>
                </c:pt>
                <c:pt idx="397">
                  <c:v> 21:19:15</c:v>
                </c:pt>
                <c:pt idx="398">
                  <c:v> 21:19:45</c:v>
                </c:pt>
                <c:pt idx="399">
                  <c:v> 21:20:16</c:v>
                </c:pt>
                <c:pt idx="400">
                  <c:v> 21:20:46</c:v>
                </c:pt>
                <c:pt idx="401">
                  <c:v> 21:20:48</c:v>
                </c:pt>
                <c:pt idx="402">
                  <c:v> 21:21:19</c:v>
                </c:pt>
                <c:pt idx="403">
                  <c:v> 21:21:49</c:v>
                </c:pt>
                <c:pt idx="404">
                  <c:v> 21:22:20</c:v>
                </c:pt>
                <c:pt idx="405">
                  <c:v> 21:22:50</c:v>
                </c:pt>
                <c:pt idx="406">
                  <c:v> 21:23:21</c:v>
                </c:pt>
                <c:pt idx="407">
                  <c:v> 21:23:51</c:v>
                </c:pt>
                <c:pt idx="408">
                  <c:v> 21:24:21</c:v>
                </c:pt>
                <c:pt idx="409">
                  <c:v> 21:24:52</c:v>
                </c:pt>
                <c:pt idx="410">
                  <c:v> 21:25:22</c:v>
                </c:pt>
                <c:pt idx="411">
                  <c:v> 21:25:53</c:v>
                </c:pt>
                <c:pt idx="412">
                  <c:v> 21:26:23</c:v>
                </c:pt>
                <c:pt idx="413">
                  <c:v> 21:26:53</c:v>
                </c:pt>
                <c:pt idx="414">
                  <c:v> 21:27:24</c:v>
                </c:pt>
                <c:pt idx="415">
                  <c:v> 21:27:54</c:v>
                </c:pt>
                <c:pt idx="416">
                  <c:v> 21:28:25</c:v>
                </c:pt>
                <c:pt idx="417">
                  <c:v> 21:28:55</c:v>
                </c:pt>
                <c:pt idx="418">
                  <c:v> 21:29:26</c:v>
                </c:pt>
                <c:pt idx="419">
                  <c:v> 21:29:56</c:v>
                </c:pt>
                <c:pt idx="420">
                  <c:v> 21:30:27</c:v>
                </c:pt>
                <c:pt idx="421">
                  <c:v> 21:30:57</c:v>
                </c:pt>
                <c:pt idx="422">
                  <c:v> 21:31:27</c:v>
                </c:pt>
                <c:pt idx="423">
                  <c:v> 21:31:58</c:v>
                </c:pt>
                <c:pt idx="424">
                  <c:v> 21:32:28</c:v>
                </c:pt>
                <c:pt idx="425">
                  <c:v> 21:32:59</c:v>
                </c:pt>
                <c:pt idx="426">
                  <c:v> 21:33:29</c:v>
                </c:pt>
                <c:pt idx="427">
                  <c:v> 21:34:00</c:v>
                </c:pt>
                <c:pt idx="428">
                  <c:v> 21:34:30</c:v>
                </c:pt>
                <c:pt idx="429">
                  <c:v> 21:35:01</c:v>
                </c:pt>
                <c:pt idx="430">
                  <c:v> 21:35:31</c:v>
                </c:pt>
                <c:pt idx="431">
                  <c:v> 21:36:02</c:v>
                </c:pt>
                <c:pt idx="432">
                  <c:v> 21:36:32</c:v>
                </c:pt>
                <c:pt idx="433">
                  <c:v> 21:37:02</c:v>
                </c:pt>
                <c:pt idx="434">
                  <c:v> 21:37:33</c:v>
                </c:pt>
                <c:pt idx="435">
                  <c:v> 21:38:03</c:v>
                </c:pt>
                <c:pt idx="436">
                  <c:v> 21:38:33</c:v>
                </c:pt>
                <c:pt idx="437">
                  <c:v> 21:39:04</c:v>
                </c:pt>
                <c:pt idx="438">
                  <c:v> 21:39:34</c:v>
                </c:pt>
                <c:pt idx="439">
                  <c:v> 21:40:05</c:v>
                </c:pt>
                <c:pt idx="440">
                  <c:v> 21:40:35</c:v>
                </c:pt>
                <c:pt idx="441">
                  <c:v> 21:41:06</c:v>
                </c:pt>
                <c:pt idx="442">
                  <c:v> 21:41:36</c:v>
                </c:pt>
                <c:pt idx="443">
                  <c:v> 21:42:07</c:v>
                </c:pt>
                <c:pt idx="444">
                  <c:v> 21:42:37</c:v>
                </c:pt>
                <c:pt idx="445">
                  <c:v> 21:43:07</c:v>
                </c:pt>
                <c:pt idx="446">
                  <c:v> 21:43:37</c:v>
                </c:pt>
                <c:pt idx="447">
                  <c:v> 21:44:08</c:v>
                </c:pt>
                <c:pt idx="448">
                  <c:v> 21:44:38</c:v>
                </c:pt>
                <c:pt idx="449">
                  <c:v> 21:45:09</c:v>
                </c:pt>
                <c:pt idx="450">
                  <c:v> 21:45:39</c:v>
                </c:pt>
                <c:pt idx="451">
                  <c:v> 21:46:10</c:v>
                </c:pt>
                <c:pt idx="452">
                  <c:v> 21:46:40</c:v>
                </c:pt>
                <c:pt idx="453">
                  <c:v> 21:47:11</c:v>
                </c:pt>
                <c:pt idx="454">
                  <c:v> 21:47:41</c:v>
                </c:pt>
                <c:pt idx="455">
                  <c:v> 21:48:12</c:v>
                </c:pt>
                <c:pt idx="456">
                  <c:v> 21:48:42</c:v>
                </c:pt>
                <c:pt idx="457">
                  <c:v> 21:49:12</c:v>
                </c:pt>
                <c:pt idx="458">
                  <c:v> 21:49:43</c:v>
                </c:pt>
                <c:pt idx="459">
                  <c:v> 21:50:13</c:v>
                </c:pt>
                <c:pt idx="460">
                  <c:v> 21:50:43</c:v>
                </c:pt>
                <c:pt idx="461">
                  <c:v> 21:51:14</c:v>
                </c:pt>
                <c:pt idx="462">
                  <c:v> 21:51:44</c:v>
                </c:pt>
                <c:pt idx="463">
                  <c:v> 21:52:15</c:v>
                </c:pt>
                <c:pt idx="464">
                  <c:v> 21:52:45</c:v>
                </c:pt>
                <c:pt idx="465">
                  <c:v> 21:53:16</c:v>
                </c:pt>
                <c:pt idx="466">
                  <c:v> 21:53:46</c:v>
                </c:pt>
                <c:pt idx="467">
                  <c:v> 21:54:17</c:v>
                </c:pt>
                <c:pt idx="468">
                  <c:v> 21:54:47</c:v>
                </c:pt>
                <c:pt idx="469">
                  <c:v> 21:55:18</c:v>
                </c:pt>
                <c:pt idx="470">
                  <c:v> 21:55:48</c:v>
                </c:pt>
                <c:pt idx="471">
                  <c:v> 21:56:18</c:v>
                </c:pt>
                <c:pt idx="472">
                  <c:v> 21:56:49</c:v>
                </c:pt>
                <c:pt idx="473">
                  <c:v> 21:57:19</c:v>
                </c:pt>
                <c:pt idx="474">
                  <c:v> 21:57:50</c:v>
                </c:pt>
                <c:pt idx="475">
                  <c:v> 21:58:20</c:v>
                </c:pt>
                <c:pt idx="476">
                  <c:v> 21:58:50</c:v>
                </c:pt>
                <c:pt idx="477">
                  <c:v> 21:59:21</c:v>
                </c:pt>
                <c:pt idx="478">
                  <c:v> 21:59:51</c:v>
                </c:pt>
                <c:pt idx="479">
                  <c:v> 22:00:21</c:v>
                </c:pt>
                <c:pt idx="480">
                  <c:v> 22:00:52</c:v>
                </c:pt>
                <c:pt idx="481">
                  <c:v> 22:01:22</c:v>
                </c:pt>
                <c:pt idx="482">
                  <c:v> 22:01:53</c:v>
                </c:pt>
                <c:pt idx="483">
                  <c:v> 22:02:23</c:v>
                </c:pt>
                <c:pt idx="484">
                  <c:v> 22:02:53</c:v>
                </c:pt>
                <c:pt idx="485">
                  <c:v> 22:03:24</c:v>
                </c:pt>
                <c:pt idx="486">
                  <c:v> 22:03:54</c:v>
                </c:pt>
                <c:pt idx="487">
                  <c:v> 22:04:25</c:v>
                </c:pt>
                <c:pt idx="488">
                  <c:v> 22:04:55</c:v>
                </c:pt>
                <c:pt idx="489">
                  <c:v> 22:05:26</c:v>
                </c:pt>
                <c:pt idx="490">
                  <c:v> 22:05:56</c:v>
                </c:pt>
                <c:pt idx="491">
                  <c:v> 22:06:27</c:v>
                </c:pt>
                <c:pt idx="492">
                  <c:v> 22:06:57</c:v>
                </c:pt>
                <c:pt idx="493">
                  <c:v> 22:07:28</c:v>
                </c:pt>
                <c:pt idx="494">
                  <c:v> 22:07:58</c:v>
                </c:pt>
                <c:pt idx="495">
                  <c:v> 22:08:28</c:v>
                </c:pt>
                <c:pt idx="496">
                  <c:v> 22:08:59</c:v>
                </c:pt>
                <c:pt idx="497">
                  <c:v> 22:09:29</c:v>
                </c:pt>
                <c:pt idx="498">
                  <c:v> 22:10:00</c:v>
                </c:pt>
                <c:pt idx="499">
                  <c:v> 22:10:30</c:v>
                </c:pt>
                <c:pt idx="500">
                  <c:v> 22:11:00</c:v>
                </c:pt>
                <c:pt idx="501">
                  <c:v> 22:11:31</c:v>
                </c:pt>
                <c:pt idx="502">
                  <c:v> 22:12:01</c:v>
                </c:pt>
                <c:pt idx="503">
                  <c:v> 22:12:32</c:v>
                </c:pt>
                <c:pt idx="504">
                  <c:v> 22:13:02</c:v>
                </c:pt>
                <c:pt idx="505">
                  <c:v> 22:13:33</c:v>
                </c:pt>
                <c:pt idx="506">
                  <c:v> 22:14:03</c:v>
                </c:pt>
                <c:pt idx="507">
                  <c:v> 22:14:33</c:v>
                </c:pt>
                <c:pt idx="508">
                  <c:v> 22:15:03</c:v>
                </c:pt>
                <c:pt idx="509">
                  <c:v> 22:15:34</c:v>
                </c:pt>
                <c:pt idx="510">
                  <c:v> 22:16:04</c:v>
                </c:pt>
                <c:pt idx="511">
                  <c:v> 22:16:35</c:v>
                </c:pt>
                <c:pt idx="512">
                  <c:v> 22:17:05</c:v>
                </c:pt>
                <c:pt idx="513">
                  <c:v> 22:17:36</c:v>
                </c:pt>
                <c:pt idx="514">
                  <c:v> 22:18:06</c:v>
                </c:pt>
                <c:pt idx="515">
                  <c:v> 22:18:37</c:v>
                </c:pt>
                <c:pt idx="516">
                  <c:v> 22:19:07</c:v>
                </c:pt>
                <c:pt idx="517">
                  <c:v> 22:19:37</c:v>
                </c:pt>
                <c:pt idx="518">
                  <c:v> 22:20:08</c:v>
                </c:pt>
                <c:pt idx="519">
                  <c:v> 22:20:38</c:v>
                </c:pt>
                <c:pt idx="520">
                  <c:v> 22:21:09</c:v>
                </c:pt>
                <c:pt idx="521">
                  <c:v> 22:21:39</c:v>
                </c:pt>
                <c:pt idx="522">
                  <c:v> 22:22:09</c:v>
                </c:pt>
                <c:pt idx="523">
                  <c:v> 22:22:40</c:v>
                </c:pt>
                <c:pt idx="524">
                  <c:v> 22:23:10</c:v>
                </c:pt>
                <c:pt idx="525">
                  <c:v> 22:23:41</c:v>
                </c:pt>
                <c:pt idx="526">
                  <c:v> 22:24:11</c:v>
                </c:pt>
                <c:pt idx="527">
                  <c:v> 22:24:42</c:v>
                </c:pt>
                <c:pt idx="528">
                  <c:v> 22:25:12</c:v>
                </c:pt>
                <c:pt idx="529">
                  <c:v> 22:25:43</c:v>
                </c:pt>
                <c:pt idx="530">
                  <c:v> 22:26:13</c:v>
                </c:pt>
                <c:pt idx="531">
                  <c:v> 22:26:43</c:v>
                </c:pt>
                <c:pt idx="532">
                  <c:v> 22:27:14</c:v>
                </c:pt>
                <c:pt idx="533">
                  <c:v> 22:27:44</c:v>
                </c:pt>
                <c:pt idx="534">
                  <c:v> 22:28:15</c:v>
                </c:pt>
                <c:pt idx="535">
                  <c:v> 22:28:45</c:v>
                </c:pt>
                <c:pt idx="536">
                  <c:v> 22:29:16</c:v>
                </c:pt>
                <c:pt idx="537">
                  <c:v> 22:29:46</c:v>
                </c:pt>
                <c:pt idx="538">
                  <c:v> 22:30:17</c:v>
                </c:pt>
                <c:pt idx="539">
                  <c:v> 22:30:47</c:v>
                </c:pt>
                <c:pt idx="540">
                  <c:v> 22:31:17</c:v>
                </c:pt>
                <c:pt idx="541">
                  <c:v> 22:31:48</c:v>
                </c:pt>
                <c:pt idx="542">
                  <c:v> 22:32:18</c:v>
                </c:pt>
                <c:pt idx="543">
                  <c:v> 22:32:21</c:v>
                </c:pt>
                <c:pt idx="544">
                  <c:v> 22:32:51</c:v>
                </c:pt>
                <c:pt idx="545">
                  <c:v> 22:33:22</c:v>
                </c:pt>
                <c:pt idx="546">
                  <c:v> 22:33:52</c:v>
                </c:pt>
                <c:pt idx="547">
                  <c:v> 22:34:22</c:v>
                </c:pt>
                <c:pt idx="548">
                  <c:v> 22:34:53</c:v>
                </c:pt>
                <c:pt idx="549">
                  <c:v> 22:35:23</c:v>
                </c:pt>
                <c:pt idx="550">
                  <c:v> 22:35:54</c:v>
                </c:pt>
                <c:pt idx="551">
                  <c:v> 22:36:24</c:v>
                </c:pt>
                <c:pt idx="552">
                  <c:v> 22:36:55</c:v>
                </c:pt>
                <c:pt idx="553">
                  <c:v> 22:37:25</c:v>
                </c:pt>
                <c:pt idx="554">
                  <c:v> 22:37:56</c:v>
                </c:pt>
                <c:pt idx="555">
                  <c:v> 22:38:26</c:v>
                </c:pt>
                <c:pt idx="556">
                  <c:v> 22:38:57</c:v>
                </c:pt>
                <c:pt idx="557">
                  <c:v> 22:39:27</c:v>
                </c:pt>
                <c:pt idx="558">
                  <c:v> 22:39:57</c:v>
                </c:pt>
                <c:pt idx="559">
                  <c:v> 22:40:28</c:v>
                </c:pt>
                <c:pt idx="560">
                  <c:v> 22:40:58</c:v>
                </c:pt>
                <c:pt idx="561">
                  <c:v> 22:41:29</c:v>
                </c:pt>
                <c:pt idx="562">
                  <c:v> 22:41:59</c:v>
                </c:pt>
                <c:pt idx="563">
                  <c:v> 22:42:30</c:v>
                </c:pt>
                <c:pt idx="564">
                  <c:v> 22:43:00</c:v>
                </c:pt>
                <c:pt idx="565">
                  <c:v> 22:43:30</c:v>
                </c:pt>
                <c:pt idx="566">
                  <c:v> 22:44:01</c:v>
                </c:pt>
                <c:pt idx="567">
                  <c:v> 22:44:31</c:v>
                </c:pt>
                <c:pt idx="568">
                  <c:v> 22:45:02</c:v>
                </c:pt>
                <c:pt idx="569">
                  <c:v> 22:45:32</c:v>
                </c:pt>
                <c:pt idx="570">
                  <c:v> 22:46:02</c:v>
                </c:pt>
                <c:pt idx="571">
                  <c:v> 22:46:32</c:v>
                </c:pt>
                <c:pt idx="572">
                  <c:v> 22:47:03</c:v>
                </c:pt>
                <c:pt idx="573">
                  <c:v> 22:47:33</c:v>
                </c:pt>
                <c:pt idx="574">
                  <c:v> 22:48:04</c:v>
                </c:pt>
                <c:pt idx="575">
                  <c:v> 22:48:34</c:v>
                </c:pt>
                <c:pt idx="576">
                  <c:v> 22:49:05</c:v>
                </c:pt>
                <c:pt idx="577">
                  <c:v> 22:49:35</c:v>
                </c:pt>
                <c:pt idx="578">
                  <c:v> 22:50:06</c:v>
                </c:pt>
                <c:pt idx="579">
                  <c:v> 22:50:36</c:v>
                </c:pt>
                <c:pt idx="580">
                  <c:v> 22:51:07</c:v>
                </c:pt>
                <c:pt idx="581">
                  <c:v> 22:51:37</c:v>
                </c:pt>
                <c:pt idx="582">
                  <c:v> 22:52:07</c:v>
                </c:pt>
                <c:pt idx="583">
                  <c:v> 22:52:38</c:v>
                </c:pt>
                <c:pt idx="584">
                  <c:v> 22:53:08</c:v>
                </c:pt>
                <c:pt idx="585">
                  <c:v> 22:53:39</c:v>
                </c:pt>
                <c:pt idx="586">
                  <c:v> 22:54:09</c:v>
                </c:pt>
                <c:pt idx="587">
                  <c:v> 22:54:39</c:v>
                </c:pt>
                <c:pt idx="588">
                  <c:v> 22:55:10</c:v>
                </c:pt>
                <c:pt idx="589">
                  <c:v> 22:55:40</c:v>
                </c:pt>
                <c:pt idx="590">
                  <c:v> 22:56:11</c:v>
                </c:pt>
                <c:pt idx="591">
                  <c:v> 22:56:41</c:v>
                </c:pt>
                <c:pt idx="592">
                  <c:v> 22:57:12</c:v>
                </c:pt>
                <c:pt idx="593">
                  <c:v> 22:57:42</c:v>
                </c:pt>
                <c:pt idx="594">
                  <c:v> 22:58:13</c:v>
                </c:pt>
                <c:pt idx="595">
                  <c:v> 22:58:43</c:v>
                </c:pt>
                <c:pt idx="596">
                  <c:v> 22:59:13</c:v>
                </c:pt>
                <c:pt idx="597">
                  <c:v> 22:59:44</c:v>
                </c:pt>
                <c:pt idx="598">
                  <c:v> 23:00:14</c:v>
                </c:pt>
                <c:pt idx="599">
                  <c:v> 23:00:45</c:v>
                </c:pt>
                <c:pt idx="600">
                  <c:v> 23:01:15</c:v>
                </c:pt>
                <c:pt idx="601">
                  <c:v> 23:01:46</c:v>
                </c:pt>
                <c:pt idx="602">
                  <c:v> 23:02:16</c:v>
                </c:pt>
                <c:pt idx="603">
                  <c:v> 23:02:46</c:v>
                </c:pt>
                <c:pt idx="604">
                  <c:v> 23:03:17</c:v>
                </c:pt>
                <c:pt idx="605">
                  <c:v> 23:03:47</c:v>
                </c:pt>
                <c:pt idx="606">
                  <c:v> 23:04:18</c:v>
                </c:pt>
                <c:pt idx="607">
                  <c:v> 23:04:48</c:v>
                </c:pt>
                <c:pt idx="608">
                  <c:v> 23:05:18</c:v>
                </c:pt>
                <c:pt idx="609">
                  <c:v> 23:05:48</c:v>
                </c:pt>
                <c:pt idx="610">
                  <c:v> 23:06:19</c:v>
                </c:pt>
                <c:pt idx="611">
                  <c:v> 23:06:49</c:v>
                </c:pt>
                <c:pt idx="612">
                  <c:v> 23:07:20</c:v>
                </c:pt>
                <c:pt idx="613">
                  <c:v> 23:07:50</c:v>
                </c:pt>
                <c:pt idx="614">
                  <c:v> 23:08:21</c:v>
                </c:pt>
                <c:pt idx="615">
                  <c:v> 23:08:51</c:v>
                </c:pt>
                <c:pt idx="616">
                  <c:v> 23:09:22</c:v>
                </c:pt>
                <c:pt idx="617">
                  <c:v> 23:09:52</c:v>
                </c:pt>
                <c:pt idx="618">
                  <c:v> 23:10:23</c:v>
                </c:pt>
                <c:pt idx="619">
                  <c:v> 23:10:53</c:v>
                </c:pt>
                <c:pt idx="620">
                  <c:v> 23:11:23</c:v>
                </c:pt>
                <c:pt idx="621">
                  <c:v> 23:11:54</c:v>
                </c:pt>
                <c:pt idx="622">
                  <c:v> 23:12:24</c:v>
                </c:pt>
                <c:pt idx="623">
                  <c:v> 23:12:55</c:v>
                </c:pt>
                <c:pt idx="624">
                  <c:v> 23:13:25</c:v>
                </c:pt>
                <c:pt idx="625">
                  <c:v> 23:13:56</c:v>
                </c:pt>
                <c:pt idx="626">
                  <c:v> 23:14:26</c:v>
                </c:pt>
                <c:pt idx="627">
                  <c:v> 23:14:57</c:v>
                </c:pt>
                <c:pt idx="628">
                  <c:v> 23:15:27</c:v>
                </c:pt>
                <c:pt idx="629">
                  <c:v> 23:15:58</c:v>
                </c:pt>
                <c:pt idx="630">
                  <c:v> 23:16:28</c:v>
                </c:pt>
                <c:pt idx="631">
                  <c:v> 23:16:58</c:v>
                </c:pt>
                <c:pt idx="632">
                  <c:v> 23:17:28</c:v>
                </c:pt>
                <c:pt idx="633">
                  <c:v> 23:17:59</c:v>
                </c:pt>
                <c:pt idx="634">
                  <c:v> 23:18:29</c:v>
                </c:pt>
                <c:pt idx="635">
                  <c:v> 23:19:00</c:v>
                </c:pt>
                <c:pt idx="636">
                  <c:v> 23:19:30</c:v>
                </c:pt>
                <c:pt idx="637">
                  <c:v> 23:20:01</c:v>
                </c:pt>
                <c:pt idx="638">
                  <c:v> 23:20:31</c:v>
                </c:pt>
                <c:pt idx="639">
                  <c:v> 23:21:02</c:v>
                </c:pt>
                <c:pt idx="640">
                  <c:v> 23:21:32</c:v>
                </c:pt>
                <c:pt idx="641">
                  <c:v> 23:22:03</c:v>
                </c:pt>
                <c:pt idx="642">
                  <c:v> 23:22:33</c:v>
                </c:pt>
                <c:pt idx="643">
                  <c:v> 23:23:03</c:v>
                </c:pt>
                <c:pt idx="644">
                  <c:v> 23:23:34</c:v>
                </c:pt>
                <c:pt idx="645">
                  <c:v> 23:24:04</c:v>
                </c:pt>
                <c:pt idx="646">
                  <c:v> 23:24:35</c:v>
                </c:pt>
                <c:pt idx="647">
                  <c:v> 23:25:05</c:v>
                </c:pt>
                <c:pt idx="648">
                  <c:v> 23:25:36</c:v>
                </c:pt>
                <c:pt idx="649">
                  <c:v> 23:26:06</c:v>
                </c:pt>
                <c:pt idx="650">
                  <c:v> 23:26:37</c:v>
                </c:pt>
                <c:pt idx="651">
                  <c:v> 23:27:07</c:v>
                </c:pt>
                <c:pt idx="652">
                  <c:v> 23:27:37</c:v>
                </c:pt>
                <c:pt idx="653">
                  <c:v> 23:28:08</c:v>
                </c:pt>
                <c:pt idx="654">
                  <c:v> 23:28:38</c:v>
                </c:pt>
                <c:pt idx="655">
                  <c:v> 23:29:09</c:v>
                </c:pt>
                <c:pt idx="656">
                  <c:v> 23:29:39</c:v>
                </c:pt>
                <c:pt idx="657">
                  <c:v> 23:30:09</c:v>
                </c:pt>
                <c:pt idx="658">
                  <c:v> 23:30:40</c:v>
                </c:pt>
                <c:pt idx="659">
                  <c:v> 23:31:10</c:v>
                </c:pt>
                <c:pt idx="660">
                  <c:v> 23:31:41</c:v>
                </c:pt>
                <c:pt idx="661">
                  <c:v> 23:32:11</c:v>
                </c:pt>
                <c:pt idx="662">
                  <c:v> 23:32:42</c:v>
                </c:pt>
                <c:pt idx="663">
                  <c:v> 23:33:12</c:v>
                </c:pt>
                <c:pt idx="664">
                  <c:v> 23:33:43</c:v>
                </c:pt>
                <c:pt idx="665">
                  <c:v> 23:34:13</c:v>
                </c:pt>
                <c:pt idx="666">
                  <c:v> 23:34:44</c:v>
                </c:pt>
                <c:pt idx="667">
                  <c:v> 23:35:14</c:v>
                </c:pt>
                <c:pt idx="668">
                  <c:v> 23:35:44</c:v>
                </c:pt>
                <c:pt idx="669">
                  <c:v> 23:36:15</c:v>
                </c:pt>
                <c:pt idx="670">
                  <c:v> 23:36:45</c:v>
                </c:pt>
                <c:pt idx="671">
                  <c:v> 23:37:16</c:v>
                </c:pt>
                <c:pt idx="672">
                  <c:v> 23:37:46</c:v>
                </c:pt>
                <c:pt idx="673">
                  <c:v> 23:38:16</c:v>
                </c:pt>
                <c:pt idx="674">
                  <c:v> 23:38:47</c:v>
                </c:pt>
                <c:pt idx="675">
                  <c:v> 23:39:17</c:v>
                </c:pt>
                <c:pt idx="676">
                  <c:v> 23:39:48</c:v>
                </c:pt>
                <c:pt idx="677">
                  <c:v> 23:40:18</c:v>
                </c:pt>
                <c:pt idx="678">
                  <c:v> 23:40:49</c:v>
                </c:pt>
                <c:pt idx="679">
                  <c:v> 23:41:19</c:v>
                </c:pt>
                <c:pt idx="680">
                  <c:v> 23:41:49</c:v>
                </c:pt>
                <c:pt idx="681">
                  <c:v> 23:42:20</c:v>
                </c:pt>
                <c:pt idx="682">
                  <c:v> 23:42:50</c:v>
                </c:pt>
                <c:pt idx="683">
                  <c:v> 23:43:21</c:v>
                </c:pt>
                <c:pt idx="684">
                  <c:v> 23:43:51</c:v>
                </c:pt>
                <c:pt idx="685">
                  <c:v> 23:43:53</c:v>
                </c:pt>
                <c:pt idx="686">
                  <c:v> 23:44:23</c:v>
                </c:pt>
                <c:pt idx="687">
                  <c:v> 23:44:54</c:v>
                </c:pt>
                <c:pt idx="688">
                  <c:v> 23:45:24</c:v>
                </c:pt>
                <c:pt idx="689">
                  <c:v> 23:45:55</c:v>
                </c:pt>
                <c:pt idx="690">
                  <c:v> 23:46:25</c:v>
                </c:pt>
                <c:pt idx="691">
                  <c:v> 23:46:55</c:v>
                </c:pt>
                <c:pt idx="692">
                  <c:v> 23:47:26</c:v>
                </c:pt>
                <c:pt idx="693">
                  <c:v> 23:47:56</c:v>
                </c:pt>
                <c:pt idx="694">
                  <c:v> 23:48:27</c:v>
                </c:pt>
                <c:pt idx="695">
                  <c:v> 23:48:57</c:v>
                </c:pt>
                <c:pt idx="696">
                  <c:v> 23:49:27</c:v>
                </c:pt>
                <c:pt idx="697">
                  <c:v> 23:49:57</c:v>
                </c:pt>
                <c:pt idx="698">
                  <c:v> 23:50:28</c:v>
                </c:pt>
                <c:pt idx="699">
                  <c:v> 23:50:58</c:v>
                </c:pt>
                <c:pt idx="700">
                  <c:v> 23:51:29</c:v>
                </c:pt>
                <c:pt idx="701">
                  <c:v> 23:51:59</c:v>
                </c:pt>
                <c:pt idx="702">
                  <c:v> 23:52:30</c:v>
                </c:pt>
                <c:pt idx="703">
                  <c:v> 23:53:00</c:v>
                </c:pt>
                <c:pt idx="704">
                  <c:v> 23:53:31</c:v>
                </c:pt>
                <c:pt idx="705">
                  <c:v> 23:54:01</c:v>
                </c:pt>
                <c:pt idx="706">
                  <c:v> 23:54:31</c:v>
                </c:pt>
                <c:pt idx="707">
                  <c:v> 23:55:02</c:v>
                </c:pt>
                <c:pt idx="708">
                  <c:v> 23:55:32</c:v>
                </c:pt>
                <c:pt idx="709">
                  <c:v> 23:56:03</c:v>
                </c:pt>
                <c:pt idx="710">
                  <c:v> 23:56:33</c:v>
                </c:pt>
                <c:pt idx="711">
                  <c:v> 23:57:04</c:v>
                </c:pt>
                <c:pt idx="712">
                  <c:v> 23:57:34</c:v>
                </c:pt>
                <c:pt idx="713">
                  <c:v> 23:58:05</c:v>
                </c:pt>
                <c:pt idx="714">
                  <c:v> 23:58:35</c:v>
                </c:pt>
                <c:pt idx="715">
                  <c:v> 23:59:06</c:v>
                </c:pt>
                <c:pt idx="716">
                  <c:v> 23:59:36</c:v>
                </c:pt>
                <c:pt idx="717">
                  <c:v> 0:00:06</c:v>
                </c:pt>
                <c:pt idx="718">
                  <c:v> 0:00:37</c:v>
                </c:pt>
                <c:pt idx="719">
                  <c:v> 0:01:07</c:v>
                </c:pt>
                <c:pt idx="720">
                  <c:v> 0:01:37</c:v>
                </c:pt>
                <c:pt idx="721">
                  <c:v> 0:02:08</c:v>
                </c:pt>
                <c:pt idx="722">
                  <c:v> 0:02:38</c:v>
                </c:pt>
                <c:pt idx="723">
                  <c:v> 0:03:09</c:v>
                </c:pt>
                <c:pt idx="724">
                  <c:v> 0:03:39</c:v>
                </c:pt>
                <c:pt idx="725">
                  <c:v> 0:04:10</c:v>
                </c:pt>
                <c:pt idx="726">
                  <c:v> 0:04:40</c:v>
                </c:pt>
                <c:pt idx="727">
                  <c:v> 0:05:11</c:v>
                </c:pt>
                <c:pt idx="728">
                  <c:v> 0:05:41</c:v>
                </c:pt>
                <c:pt idx="729">
                  <c:v> 0:06:12</c:v>
                </c:pt>
                <c:pt idx="730">
                  <c:v> 0:06:42</c:v>
                </c:pt>
                <c:pt idx="731">
                  <c:v> 0:07:12</c:v>
                </c:pt>
                <c:pt idx="732">
                  <c:v> 0:07:43</c:v>
                </c:pt>
                <c:pt idx="733">
                  <c:v> 0:08:13</c:v>
                </c:pt>
                <c:pt idx="734">
                  <c:v> 0:08:44</c:v>
                </c:pt>
                <c:pt idx="735">
                  <c:v> 0:09:14</c:v>
                </c:pt>
                <c:pt idx="736">
                  <c:v> 0:09:45</c:v>
                </c:pt>
                <c:pt idx="737">
                  <c:v> 0:10:15</c:v>
                </c:pt>
                <c:pt idx="738">
                  <c:v> 0:10:45</c:v>
                </c:pt>
                <c:pt idx="739">
                  <c:v> 0:11:16</c:v>
                </c:pt>
                <c:pt idx="740">
                  <c:v> 0:11:46</c:v>
                </c:pt>
                <c:pt idx="741">
                  <c:v> 0:12:16</c:v>
                </c:pt>
                <c:pt idx="742">
                  <c:v> 0:12:47</c:v>
                </c:pt>
                <c:pt idx="743">
                  <c:v> 0:13:17</c:v>
                </c:pt>
                <c:pt idx="744">
                  <c:v> 0:13:48</c:v>
                </c:pt>
                <c:pt idx="745">
                  <c:v> 0:14:18</c:v>
                </c:pt>
                <c:pt idx="746">
                  <c:v> 0:14:49</c:v>
                </c:pt>
                <c:pt idx="747">
                  <c:v> 0:15:19</c:v>
                </c:pt>
                <c:pt idx="748">
                  <c:v> 0:15:50</c:v>
                </c:pt>
                <c:pt idx="749">
                  <c:v> 0:16:20</c:v>
                </c:pt>
                <c:pt idx="750">
                  <c:v> 0:16:51</c:v>
                </c:pt>
                <c:pt idx="751">
                  <c:v> 0:17:21</c:v>
                </c:pt>
                <c:pt idx="752">
                  <c:v> 0:17:51</c:v>
                </c:pt>
                <c:pt idx="753">
                  <c:v> 0:18:22</c:v>
                </c:pt>
                <c:pt idx="754">
                  <c:v> 0:18:52</c:v>
                </c:pt>
                <c:pt idx="755">
                  <c:v> 0:19:23</c:v>
                </c:pt>
                <c:pt idx="756">
                  <c:v> 0:19:53</c:v>
                </c:pt>
                <c:pt idx="757">
                  <c:v> 0:20:24</c:v>
                </c:pt>
                <c:pt idx="758">
                  <c:v> 0:20:54</c:v>
                </c:pt>
                <c:pt idx="759">
                  <c:v> 0:21:25</c:v>
                </c:pt>
                <c:pt idx="760">
                  <c:v> 0:21:55</c:v>
                </c:pt>
                <c:pt idx="761">
                  <c:v> 0:22:25</c:v>
                </c:pt>
                <c:pt idx="762">
                  <c:v> 0:22:55</c:v>
                </c:pt>
                <c:pt idx="763">
                  <c:v> 0:23:25</c:v>
                </c:pt>
                <c:pt idx="764">
                  <c:v> 0:23:56</c:v>
                </c:pt>
                <c:pt idx="765">
                  <c:v> 0:24:26</c:v>
                </c:pt>
                <c:pt idx="766">
                  <c:v> 0:24:57</c:v>
                </c:pt>
                <c:pt idx="767">
                  <c:v> 0:25:27</c:v>
                </c:pt>
                <c:pt idx="768">
                  <c:v> 0:25:58</c:v>
                </c:pt>
                <c:pt idx="769">
                  <c:v> 0:26:28</c:v>
                </c:pt>
                <c:pt idx="770">
                  <c:v> 0:26:59</c:v>
                </c:pt>
                <c:pt idx="771">
                  <c:v> 0:27:29</c:v>
                </c:pt>
                <c:pt idx="772">
                  <c:v> 0:28:00</c:v>
                </c:pt>
                <c:pt idx="773">
                  <c:v> 0:28:30</c:v>
                </c:pt>
                <c:pt idx="774">
                  <c:v> 0:29:00</c:v>
                </c:pt>
                <c:pt idx="775">
                  <c:v> 0:29:31</c:v>
                </c:pt>
                <c:pt idx="776">
                  <c:v> 0:30:01</c:v>
                </c:pt>
                <c:pt idx="777">
                  <c:v> 0:30:32</c:v>
                </c:pt>
                <c:pt idx="778">
                  <c:v> 0:31:02</c:v>
                </c:pt>
                <c:pt idx="779">
                  <c:v> 0:31:33</c:v>
                </c:pt>
                <c:pt idx="780">
                  <c:v> 0:32:03</c:v>
                </c:pt>
                <c:pt idx="781">
                  <c:v> 0:32:34</c:v>
                </c:pt>
                <c:pt idx="782">
                  <c:v> 0:33:04</c:v>
                </c:pt>
                <c:pt idx="783">
                  <c:v> 0:33:34</c:v>
                </c:pt>
                <c:pt idx="784">
                  <c:v> 0:34:05</c:v>
                </c:pt>
                <c:pt idx="785">
                  <c:v> 0:34:35</c:v>
                </c:pt>
                <c:pt idx="786">
                  <c:v> 0:35:06</c:v>
                </c:pt>
                <c:pt idx="787">
                  <c:v> 0:35:36</c:v>
                </c:pt>
                <c:pt idx="788">
                  <c:v> 0:36:06</c:v>
                </c:pt>
                <c:pt idx="789">
                  <c:v> 0:36:37</c:v>
                </c:pt>
                <c:pt idx="790">
                  <c:v> 0:37:07</c:v>
                </c:pt>
                <c:pt idx="791">
                  <c:v> 0:37:38</c:v>
                </c:pt>
                <c:pt idx="792">
                  <c:v> 0:38:08</c:v>
                </c:pt>
                <c:pt idx="793">
                  <c:v> 0:38:38</c:v>
                </c:pt>
                <c:pt idx="794">
                  <c:v> 0:39:09</c:v>
                </c:pt>
                <c:pt idx="795">
                  <c:v> 0:39:39</c:v>
                </c:pt>
                <c:pt idx="796">
                  <c:v> 0:40:10</c:v>
                </c:pt>
                <c:pt idx="797">
                  <c:v> 0:40:40</c:v>
                </c:pt>
                <c:pt idx="798">
                  <c:v> 0:41:10</c:v>
                </c:pt>
                <c:pt idx="799">
                  <c:v> 0:41:41</c:v>
                </c:pt>
                <c:pt idx="800">
                  <c:v> 0:42:11</c:v>
                </c:pt>
                <c:pt idx="801">
                  <c:v> 0:42:42</c:v>
                </c:pt>
                <c:pt idx="802">
                  <c:v> 0:43:12</c:v>
                </c:pt>
                <c:pt idx="803">
                  <c:v> 0:43:43</c:v>
                </c:pt>
                <c:pt idx="804">
                  <c:v> 0:44:13</c:v>
                </c:pt>
                <c:pt idx="805">
                  <c:v> 0:44:43</c:v>
                </c:pt>
                <c:pt idx="806">
                  <c:v> 0:45:14</c:v>
                </c:pt>
                <c:pt idx="807">
                  <c:v> 0:45:44</c:v>
                </c:pt>
                <c:pt idx="808">
                  <c:v> 0:46:15</c:v>
                </c:pt>
                <c:pt idx="809">
                  <c:v> 0:46:45</c:v>
                </c:pt>
                <c:pt idx="810">
                  <c:v> 0:47:16</c:v>
                </c:pt>
                <c:pt idx="811">
                  <c:v> 0:47:46</c:v>
                </c:pt>
                <c:pt idx="812">
                  <c:v> 0:48:16</c:v>
                </c:pt>
                <c:pt idx="813">
                  <c:v> 0:48:47</c:v>
                </c:pt>
                <c:pt idx="814">
                  <c:v> 0:49:17</c:v>
                </c:pt>
                <c:pt idx="815">
                  <c:v> 0:49:48</c:v>
                </c:pt>
                <c:pt idx="816">
                  <c:v> 0:50:18</c:v>
                </c:pt>
                <c:pt idx="817">
                  <c:v> 0:50:49</c:v>
                </c:pt>
                <c:pt idx="818">
                  <c:v> 0:51:19</c:v>
                </c:pt>
                <c:pt idx="819">
                  <c:v> 0:51:50</c:v>
                </c:pt>
                <c:pt idx="820">
                  <c:v> 0:52:20</c:v>
                </c:pt>
                <c:pt idx="821">
                  <c:v> 0:52:50</c:v>
                </c:pt>
                <c:pt idx="822">
                  <c:v> 0:53:21</c:v>
                </c:pt>
                <c:pt idx="823">
                  <c:v> 0:53:51</c:v>
                </c:pt>
                <c:pt idx="824">
                  <c:v> 0:54:21</c:v>
                </c:pt>
                <c:pt idx="825">
                  <c:v> 0:54:51</c:v>
                </c:pt>
                <c:pt idx="826">
                  <c:v> 0:55:22</c:v>
                </c:pt>
                <c:pt idx="827">
                  <c:v> 0:55:25</c:v>
                </c:pt>
                <c:pt idx="828">
                  <c:v> 0:55:55</c:v>
                </c:pt>
                <c:pt idx="829">
                  <c:v> 0:56:26</c:v>
                </c:pt>
                <c:pt idx="830">
                  <c:v> 0:56:56</c:v>
                </c:pt>
                <c:pt idx="831">
                  <c:v> 0:57:27</c:v>
                </c:pt>
                <c:pt idx="832">
                  <c:v> 0:57:57</c:v>
                </c:pt>
                <c:pt idx="833">
                  <c:v> 0:58:28</c:v>
                </c:pt>
                <c:pt idx="834">
                  <c:v> 0:58:58</c:v>
                </c:pt>
                <c:pt idx="835">
                  <c:v> 0:59:29</c:v>
                </c:pt>
                <c:pt idx="836">
                  <c:v> 0:59:59</c:v>
                </c:pt>
                <c:pt idx="837">
                  <c:v> 1:00:29</c:v>
                </c:pt>
                <c:pt idx="838">
                  <c:v> 1:01:00</c:v>
                </c:pt>
                <c:pt idx="839">
                  <c:v> 1:01:30</c:v>
                </c:pt>
                <c:pt idx="840">
                  <c:v> 1:02:01</c:v>
                </c:pt>
                <c:pt idx="841">
                  <c:v> 1:02:31</c:v>
                </c:pt>
                <c:pt idx="842">
                  <c:v> 1:03:02</c:v>
                </c:pt>
                <c:pt idx="843">
                  <c:v> 1:03:32</c:v>
                </c:pt>
                <c:pt idx="844">
                  <c:v> 1:04:03</c:v>
                </c:pt>
                <c:pt idx="845">
                  <c:v> 1:04:33</c:v>
                </c:pt>
                <c:pt idx="846">
                  <c:v> 1:05:04</c:v>
                </c:pt>
                <c:pt idx="847">
                  <c:v> 1:05:34</c:v>
                </c:pt>
                <c:pt idx="848">
                  <c:v> 1:06:04</c:v>
                </c:pt>
                <c:pt idx="849">
                  <c:v> 1:06:35</c:v>
                </c:pt>
                <c:pt idx="850">
                  <c:v> 1:07:05</c:v>
                </c:pt>
                <c:pt idx="851">
                  <c:v> 1:07:35</c:v>
                </c:pt>
                <c:pt idx="852">
                  <c:v> 1:08:06</c:v>
                </c:pt>
                <c:pt idx="853">
                  <c:v> 1:08:36</c:v>
                </c:pt>
                <c:pt idx="854">
                  <c:v> 1:09:07</c:v>
                </c:pt>
                <c:pt idx="855">
                  <c:v> 1:09:37</c:v>
                </c:pt>
                <c:pt idx="856">
                  <c:v> 1:10:07</c:v>
                </c:pt>
                <c:pt idx="857">
                  <c:v> 1:10:38</c:v>
                </c:pt>
                <c:pt idx="858">
                  <c:v> 1:11:08</c:v>
                </c:pt>
                <c:pt idx="859">
                  <c:v> 1:11:39</c:v>
                </c:pt>
                <c:pt idx="860">
                  <c:v> 1:12:09</c:v>
                </c:pt>
                <c:pt idx="861">
                  <c:v> 1:12:39</c:v>
                </c:pt>
                <c:pt idx="862">
                  <c:v> 1:13:10</c:v>
                </c:pt>
                <c:pt idx="863">
                  <c:v> 1:13:40</c:v>
                </c:pt>
                <c:pt idx="864">
                  <c:v> 1:14:11</c:v>
                </c:pt>
                <c:pt idx="865">
                  <c:v> 1:14:41</c:v>
                </c:pt>
                <c:pt idx="866">
                  <c:v> 1:15:12</c:v>
                </c:pt>
                <c:pt idx="867">
                  <c:v> 1:15:42</c:v>
                </c:pt>
                <c:pt idx="868">
                  <c:v> 1:16:13</c:v>
                </c:pt>
                <c:pt idx="869">
                  <c:v> 1:16:43</c:v>
                </c:pt>
                <c:pt idx="870">
                  <c:v> 1:17:13</c:v>
                </c:pt>
                <c:pt idx="871">
                  <c:v> 1:17:44</c:v>
                </c:pt>
                <c:pt idx="872">
                  <c:v> 1:18:14</c:v>
                </c:pt>
                <c:pt idx="873">
                  <c:v> 1:18:44</c:v>
                </c:pt>
                <c:pt idx="874">
                  <c:v> 1:19:15</c:v>
                </c:pt>
                <c:pt idx="875">
                  <c:v> 1:19:45</c:v>
                </c:pt>
                <c:pt idx="876">
                  <c:v> 1:20:16</c:v>
                </c:pt>
                <c:pt idx="877">
                  <c:v> 1:20:46</c:v>
                </c:pt>
                <c:pt idx="878">
                  <c:v> 1:21:17</c:v>
                </c:pt>
                <c:pt idx="879">
                  <c:v> 1:21:47</c:v>
                </c:pt>
                <c:pt idx="880">
                  <c:v> 1:22:18</c:v>
                </c:pt>
                <c:pt idx="881">
                  <c:v> 1:22:48</c:v>
                </c:pt>
                <c:pt idx="882">
                  <c:v> 1:23:19</c:v>
                </c:pt>
                <c:pt idx="883">
                  <c:v> 1:23:49</c:v>
                </c:pt>
                <c:pt idx="884">
                  <c:v> 1:24:19</c:v>
                </c:pt>
                <c:pt idx="885">
                  <c:v> 1:24:50</c:v>
                </c:pt>
                <c:pt idx="886">
                  <c:v> 1:25:20</c:v>
                </c:pt>
                <c:pt idx="887">
                  <c:v> 1:25:50</c:v>
                </c:pt>
                <c:pt idx="888">
                  <c:v> 1:26:21</c:v>
                </c:pt>
                <c:pt idx="889">
                  <c:v> 1:26:51</c:v>
                </c:pt>
                <c:pt idx="890">
                  <c:v> 1:27:22</c:v>
                </c:pt>
                <c:pt idx="891">
                  <c:v> 1:27:52</c:v>
                </c:pt>
                <c:pt idx="892">
                  <c:v> 1:28:22</c:v>
                </c:pt>
                <c:pt idx="893">
                  <c:v> 1:28:53</c:v>
                </c:pt>
                <c:pt idx="894">
                  <c:v> 1:29:23</c:v>
                </c:pt>
                <c:pt idx="895">
                  <c:v> 1:29:54</c:v>
                </c:pt>
                <c:pt idx="896">
                  <c:v> 1:30:24</c:v>
                </c:pt>
                <c:pt idx="897">
                  <c:v> 1:30:54</c:v>
                </c:pt>
                <c:pt idx="898">
                  <c:v> 1:31:25</c:v>
                </c:pt>
                <c:pt idx="899">
                  <c:v> 1:31:55</c:v>
                </c:pt>
                <c:pt idx="900">
                  <c:v> 1:32:26</c:v>
                </c:pt>
                <c:pt idx="901">
                  <c:v> 1:32:56</c:v>
                </c:pt>
                <c:pt idx="902">
                  <c:v> 1:33:27</c:v>
                </c:pt>
                <c:pt idx="903">
                  <c:v> 1:33:57</c:v>
                </c:pt>
                <c:pt idx="904">
                  <c:v> 1:34:28</c:v>
                </c:pt>
                <c:pt idx="905">
                  <c:v> 1:34:58</c:v>
                </c:pt>
                <c:pt idx="906">
                  <c:v> 1:35:28</c:v>
                </c:pt>
                <c:pt idx="907">
                  <c:v> 1:35:59</c:v>
                </c:pt>
                <c:pt idx="908">
                  <c:v> 1:36:29</c:v>
                </c:pt>
                <c:pt idx="909">
                  <c:v> 1:37:00</c:v>
                </c:pt>
                <c:pt idx="910">
                  <c:v> 1:37:30</c:v>
                </c:pt>
                <c:pt idx="911">
                  <c:v> 1:38:01</c:v>
                </c:pt>
                <c:pt idx="912">
                  <c:v> 1:38:31</c:v>
                </c:pt>
                <c:pt idx="913">
                  <c:v> 1:39:01</c:v>
                </c:pt>
                <c:pt idx="914">
                  <c:v> 1:39:32</c:v>
                </c:pt>
                <c:pt idx="915">
                  <c:v> 1:40:02</c:v>
                </c:pt>
                <c:pt idx="916">
                  <c:v> 1:40:33</c:v>
                </c:pt>
                <c:pt idx="917">
                  <c:v> 1:41:03</c:v>
                </c:pt>
                <c:pt idx="918">
                  <c:v> 1:41:33</c:v>
                </c:pt>
                <c:pt idx="919">
                  <c:v> 1:42:04</c:v>
                </c:pt>
                <c:pt idx="920">
                  <c:v> 1:42:34</c:v>
                </c:pt>
                <c:pt idx="921">
                  <c:v> 1:43:05</c:v>
                </c:pt>
                <c:pt idx="922">
                  <c:v> 1:43:35</c:v>
                </c:pt>
                <c:pt idx="923">
                  <c:v> 1:44:06</c:v>
                </c:pt>
                <c:pt idx="924">
                  <c:v> 1:44:36</c:v>
                </c:pt>
                <c:pt idx="925">
                  <c:v> 1:45:07</c:v>
                </c:pt>
                <c:pt idx="926">
                  <c:v> 1:45:37</c:v>
                </c:pt>
                <c:pt idx="927">
                  <c:v> 1:46:08</c:v>
                </c:pt>
                <c:pt idx="928">
                  <c:v> 1:46:38</c:v>
                </c:pt>
                <c:pt idx="929">
                  <c:v> 1:47:08</c:v>
                </c:pt>
                <c:pt idx="930">
                  <c:v> 1:47:39</c:v>
                </c:pt>
                <c:pt idx="931">
                  <c:v> 1:48:09</c:v>
                </c:pt>
                <c:pt idx="932">
                  <c:v> 1:48:40</c:v>
                </c:pt>
                <c:pt idx="933">
                  <c:v> 1:49:10</c:v>
                </c:pt>
                <c:pt idx="934">
                  <c:v> 1:49:40</c:v>
                </c:pt>
                <c:pt idx="935">
                  <c:v> 1:50:11</c:v>
                </c:pt>
                <c:pt idx="936">
                  <c:v> 1:50:41</c:v>
                </c:pt>
                <c:pt idx="937">
                  <c:v> 1:51:12</c:v>
                </c:pt>
                <c:pt idx="938">
                  <c:v> 1:51:42</c:v>
                </c:pt>
                <c:pt idx="939">
                  <c:v> 1:52:13</c:v>
                </c:pt>
                <c:pt idx="940">
                  <c:v> 1:52:43</c:v>
                </c:pt>
                <c:pt idx="941">
                  <c:v> 1:53:14</c:v>
                </c:pt>
                <c:pt idx="942">
                  <c:v> 1:53:44</c:v>
                </c:pt>
                <c:pt idx="943">
                  <c:v> 1:54:14</c:v>
                </c:pt>
                <c:pt idx="944">
                  <c:v> 1:54:45</c:v>
                </c:pt>
                <c:pt idx="945">
                  <c:v> 1:55:15</c:v>
                </c:pt>
                <c:pt idx="946">
                  <c:v> 1:55:46</c:v>
                </c:pt>
                <c:pt idx="947">
                  <c:v> 1:56:16</c:v>
                </c:pt>
                <c:pt idx="948">
                  <c:v> 1:56:47</c:v>
                </c:pt>
                <c:pt idx="949">
                  <c:v> 1:57:17</c:v>
                </c:pt>
                <c:pt idx="950">
                  <c:v> 1:57:48</c:v>
                </c:pt>
                <c:pt idx="951">
                  <c:v> 1:58:18</c:v>
                </c:pt>
                <c:pt idx="952">
                  <c:v> 1:58:48</c:v>
                </c:pt>
                <c:pt idx="953">
                  <c:v> 1:59:19</c:v>
                </c:pt>
                <c:pt idx="954">
                  <c:v> 1:59:49</c:v>
                </c:pt>
                <c:pt idx="955">
                  <c:v> 2:00:19</c:v>
                </c:pt>
                <c:pt idx="956">
                  <c:v> 2:00:49</c:v>
                </c:pt>
                <c:pt idx="957">
                  <c:v> 2:01:20</c:v>
                </c:pt>
                <c:pt idx="958">
                  <c:v> 2:01:50</c:v>
                </c:pt>
                <c:pt idx="959">
                  <c:v> 2:02:21</c:v>
                </c:pt>
                <c:pt idx="960">
                  <c:v> 2:02:51</c:v>
                </c:pt>
                <c:pt idx="961">
                  <c:v> 2:03:22</c:v>
                </c:pt>
                <c:pt idx="962">
                  <c:v> 2:03:52</c:v>
                </c:pt>
                <c:pt idx="963">
                  <c:v> 2:04:23</c:v>
                </c:pt>
                <c:pt idx="964">
                  <c:v> 2:04:53</c:v>
                </c:pt>
                <c:pt idx="965">
                  <c:v> 2:05:24</c:v>
                </c:pt>
                <c:pt idx="966">
                  <c:v> 2:05:54</c:v>
                </c:pt>
                <c:pt idx="967">
                  <c:v> 2:06:24</c:v>
                </c:pt>
                <c:pt idx="968">
                  <c:v> 2:06:55</c:v>
                </c:pt>
                <c:pt idx="969">
                  <c:v> 2:06:57</c:v>
                </c:pt>
                <c:pt idx="970">
                  <c:v> 2:07:27</c:v>
                </c:pt>
                <c:pt idx="971">
                  <c:v> 2:07:58</c:v>
                </c:pt>
                <c:pt idx="972">
                  <c:v> 2:08:28</c:v>
                </c:pt>
                <c:pt idx="973">
                  <c:v> 2:08:59</c:v>
                </c:pt>
                <c:pt idx="974">
                  <c:v> 2:09:29</c:v>
                </c:pt>
                <c:pt idx="975">
                  <c:v> 2:10:00</c:v>
                </c:pt>
                <c:pt idx="976">
                  <c:v> 2:10:30</c:v>
                </c:pt>
                <c:pt idx="977">
                  <c:v> 2:11:01</c:v>
                </c:pt>
                <c:pt idx="978">
                  <c:v> 2:11:31</c:v>
                </c:pt>
                <c:pt idx="979">
                  <c:v> 2:12:01</c:v>
                </c:pt>
                <c:pt idx="980">
                  <c:v> 2:12:31</c:v>
                </c:pt>
                <c:pt idx="981">
                  <c:v> 2:13:02</c:v>
                </c:pt>
                <c:pt idx="982">
                  <c:v> 2:13:32</c:v>
                </c:pt>
                <c:pt idx="983">
                  <c:v> 2:14:02</c:v>
                </c:pt>
                <c:pt idx="984">
                  <c:v> 2:14:33</c:v>
                </c:pt>
                <c:pt idx="985">
                  <c:v> 2:15:03</c:v>
                </c:pt>
                <c:pt idx="986">
                  <c:v> 2:15:34</c:v>
                </c:pt>
                <c:pt idx="987">
                  <c:v> 2:16:04</c:v>
                </c:pt>
                <c:pt idx="988">
                  <c:v> 2:16:35</c:v>
                </c:pt>
                <c:pt idx="989">
                  <c:v> 2:17:05</c:v>
                </c:pt>
                <c:pt idx="990">
                  <c:v> 2:17:36</c:v>
                </c:pt>
                <c:pt idx="991">
                  <c:v> 2:18:06</c:v>
                </c:pt>
                <c:pt idx="992">
                  <c:v> 2:18:36</c:v>
                </c:pt>
                <c:pt idx="993">
                  <c:v> 2:19:07</c:v>
                </c:pt>
                <c:pt idx="994">
                  <c:v> 2:19:37</c:v>
                </c:pt>
                <c:pt idx="995">
                  <c:v> 2:20:08</c:v>
                </c:pt>
                <c:pt idx="996">
                  <c:v> 2:20:38</c:v>
                </c:pt>
                <c:pt idx="997">
                  <c:v> 2:21:09</c:v>
                </c:pt>
                <c:pt idx="998">
                  <c:v> 2:21:39</c:v>
                </c:pt>
                <c:pt idx="999">
                  <c:v> 2:22:09</c:v>
                </c:pt>
                <c:pt idx="1000">
                  <c:v> 2:22:40</c:v>
                </c:pt>
                <c:pt idx="1001">
                  <c:v> 2:23:10</c:v>
                </c:pt>
                <c:pt idx="1002">
                  <c:v> 2:23:41</c:v>
                </c:pt>
                <c:pt idx="1003">
                  <c:v> 2:24:11</c:v>
                </c:pt>
                <c:pt idx="1004">
                  <c:v> 2:24:41</c:v>
                </c:pt>
                <c:pt idx="1005">
                  <c:v> 2:25:12</c:v>
                </c:pt>
                <c:pt idx="1006">
                  <c:v> 2:25:42</c:v>
                </c:pt>
                <c:pt idx="1007">
                  <c:v> 2:26:13</c:v>
                </c:pt>
                <c:pt idx="1008">
                  <c:v> 2:26:43</c:v>
                </c:pt>
                <c:pt idx="1009">
                  <c:v> 2:27:14</c:v>
                </c:pt>
                <c:pt idx="1010">
                  <c:v> 2:27:44</c:v>
                </c:pt>
                <c:pt idx="1011">
                  <c:v> 2:28:15</c:v>
                </c:pt>
                <c:pt idx="1012">
                  <c:v> 2:28:45</c:v>
                </c:pt>
                <c:pt idx="1013">
                  <c:v> 2:29:16</c:v>
                </c:pt>
                <c:pt idx="1014">
                  <c:v> 2:29:46</c:v>
                </c:pt>
                <c:pt idx="1015">
                  <c:v> 2:30:16</c:v>
                </c:pt>
                <c:pt idx="1016">
                  <c:v> 2:30:46</c:v>
                </c:pt>
                <c:pt idx="1017">
                  <c:v> 2:31:17</c:v>
                </c:pt>
                <c:pt idx="1018">
                  <c:v> 2:31:47</c:v>
                </c:pt>
                <c:pt idx="1019">
                  <c:v> 2:32:18</c:v>
                </c:pt>
                <c:pt idx="1020">
                  <c:v> 2:32:48</c:v>
                </c:pt>
                <c:pt idx="1021">
                  <c:v> 2:33:18</c:v>
                </c:pt>
                <c:pt idx="1022">
                  <c:v> 2:33:49</c:v>
                </c:pt>
                <c:pt idx="1023">
                  <c:v> 2:34:19</c:v>
                </c:pt>
                <c:pt idx="1024">
                  <c:v> 2:34:50</c:v>
                </c:pt>
                <c:pt idx="1025">
                  <c:v> 2:35:20</c:v>
                </c:pt>
                <c:pt idx="1026">
                  <c:v> 2:35:51</c:v>
                </c:pt>
                <c:pt idx="1027">
                  <c:v> 2:36:21</c:v>
                </c:pt>
                <c:pt idx="1028">
                  <c:v> 2:36:51</c:v>
                </c:pt>
                <c:pt idx="1029">
                  <c:v> 2:37:22</c:v>
                </c:pt>
                <c:pt idx="1030">
                  <c:v> 2:37:52</c:v>
                </c:pt>
                <c:pt idx="1031">
                  <c:v> 2:38:23</c:v>
                </c:pt>
                <c:pt idx="1032">
                  <c:v> 2:38:53</c:v>
                </c:pt>
                <c:pt idx="1033">
                  <c:v> 2:39:24</c:v>
                </c:pt>
                <c:pt idx="1034">
                  <c:v> 2:39:54</c:v>
                </c:pt>
                <c:pt idx="1035">
                  <c:v> 2:40:25</c:v>
                </c:pt>
                <c:pt idx="1036">
                  <c:v> 2:40:55</c:v>
                </c:pt>
                <c:pt idx="1037">
                  <c:v> 2:41:26</c:v>
                </c:pt>
                <c:pt idx="1038">
                  <c:v> 2:41:56</c:v>
                </c:pt>
                <c:pt idx="1039">
                  <c:v> 2:42:26</c:v>
                </c:pt>
                <c:pt idx="1040">
                  <c:v> 2:42:57</c:v>
                </c:pt>
                <c:pt idx="1041">
                  <c:v> 2:43:27</c:v>
                </c:pt>
                <c:pt idx="1042">
                  <c:v> 2:43:58</c:v>
                </c:pt>
                <c:pt idx="1043">
                  <c:v> 2:44:28</c:v>
                </c:pt>
                <c:pt idx="1044">
                  <c:v> 2:44:58</c:v>
                </c:pt>
                <c:pt idx="1045">
                  <c:v> 2:45:28</c:v>
                </c:pt>
                <c:pt idx="1046">
                  <c:v> 2:45:59</c:v>
                </c:pt>
                <c:pt idx="1047">
                  <c:v> 2:46:29</c:v>
                </c:pt>
                <c:pt idx="1048">
                  <c:v> 2:47:00</c:v>
                </c:pt>
                <c:pt idx="1049">
                  <c:v> 2:47:30</c:v>
                </c:pt>
                <c:pt idx="1050">
                  <c:v> 2:48:01</c:v>
                </c:pt>
                <c:pt idx="1051">
                  <c:v> 2:48:31</c:v>
                </c:pt>
                <c:pt idx="1052">
                  <c:v> 2:49:02</c:v>
                </c:pt>
                <c:pt idx="1053">
                  <c:v> 2:49:32</c:v>
                </c:pt>
                <c:pt idx="1054">
                  <c:v> 2:50:02</c:v>
                </c:pt>
                <c:pt idx="1055">
                  <c:v> 2:50:33</c:v>
                </c:pt>
                <c:pt idx="1056">
                  <c:v> 2:51:03</c:v>
                </c:pt>
                <c:pt idx="1057">
                  <c:v> 2:51:34</c:v>
                </c:pt>
                <c:pt idx="1058">
                  <c:v> 2:52:04</c:v>
                </c:pt>
                <c:pt idx="1059">
                  <c:v> 2:52:35</c:v>
                </c:pt>
                <c:pt idx="1060">
                  <c:v> 2:53:05</c:v>
                </c:pt>
                <c:pt idx="1061">
                  <c:v> 2:53:36</c:v>
                </c:pt>
                <c:pt idx="1062">
                  <c:v> 2:54:06</c:v>
                </c:pt>
                <c:pt idx="1063">
                  <c:v> 2:54:37</c:v>
                </c:pt>
                <c:pt idx="1064">
                  <c:v> 2:55:07</c:v>
                </c:pt>
                <c:pt idx="1065">
                  <c:v> 2:55:37</c:v>
                </c:pt>
                <c:pt idx="1066">
                  <c:v> 2:56:08</c:v>
                </c:pt>
                <c:pt idx="1067">
                  <c:v> 2:56:38</c:v>
                </c:pt>
                <c:pt idx="1068">
                  <c:v> 2:57:08</c:v>
                </c:pt>
                <c:pt idx="1069">
                  <c:v> 2:57:39</c:v>
                </c:pt>
                <c:pt idx="1070">
                  <c:v> 2:58:09</c:v>
                </c:pt>
                <c:pt idx="1071">
                  <c:v> 2:58:40</c:v>
                </c:pt>
                <c:pt idx="1072">
                  <c:v> 2:59:10</c:v>
                </c:pt>
                <c:pt idx="1073">
                  <c:v> 2:59:41</c:v>
                </c:pt>
                <c:pt idx="1074">
                  <c:v> 3:00:11</c:v>
                </c:pt>
                <c:pt idx="1075">
                  <c:v> 3:00:42</c:v>
                </c:pt>
                <c:pt idx="1076">
                  <c:v> 3:01:12</c:v>
                </c:pt>
                <c:pt idx="1077">
                  <c:v> 3:01:43</c:v>
                </c:pt>
                <c:pt idx="1078">
                  <c:v> 3:02:13</c:v>
                </c:pt>
                <c:pt idx="1079">
                  <c:v> 3:02:43</c:v>
                </c:pt>
                <c:pt idx="1080">
                  <c:v> 3:03:14</c:v>
                </c:pt>
                <c:pt idx="1081">
                  <c:v> 3:03:44</c:v>
                </c:pt>
                <c:pt idx="1082">
                  <c:v> 3:04:15</c:v>
                </c:pt>
                <c:pt idx="1083">
                  <c:v> 3:04:45</c:v>
                </c:pt>
                <c:pt idx="1084">
                  <c:v> 3:05:16</c:v>
                </c:pt>
                <c:pt idx="1085">
                  <c:v> 3:05:46</c:v>
                </c:pt>
                <c:pt idx="1086">
                  <c:v> 3:06:16</c:v>
                </c:pt>
                <c:pt idx="1087">
                  <c:v> 3:06:47</c:v>
                </c:pt>
                <c:pt idx="1088">
                  <c:v> 3:07:17</c:v>
                </c:pt>
                <c:pt idx="1089">
                  <c:v> 3:07:48</c:v>
                </c:pt>
                <c:pt idx="1090">
                  <c:v> 3:08:18</c:v>
                </c:pt>
                <c:pt idx="1091">
                  <c:v> 3:08:48</c:v>
                </c:pt>
                <c:pt idx="1092">
                  <c:v> 3:09:19</c:v>
                </c:pt>
                <c:pt idx="1093">
                  <c:v> 3:09:49</c:v>
                </c:pt>
                <c:pt idx="1094">
                  <c:v> 3:10:20</c:v>
                </c:pt>
                <c:pt idx="1095">
                  <c:v> 3:10:50</c:v>
                </c:pt>
                <c:pt idx="1096">
                  <c:v> 3:11:21</c:v>
                </c:pt>
                <c:pt idx="1097">
                  <c:v> 3:11:51</c:v>
                </c:pt>
                <c:pt idx="1098">
                  <c:v> 3:12:22</c:v>
                </c:pt>
                <c:pt idx="1099">
                  <c:v> 3:12:52</c:v>
                </c:pt>
                <c:pt idx="1100">
                  <c:v> 3:13:23</c:v>
                </c:pt>
                <c:pt idx="1101">
                  <c:v> 3:13:53</c:v>
                </c:pt>
                <c:pt idx="1102">
                  <c:v> 3:14:23</c:v>
                </c:pt>
                <c:pt idx="1103">
                  <c:v> 3:14:54</c:v>
                </c:pt>
                <c:pt idx="1104">
                  <c:v> 3:15:24</c:v>
                </c:pt>
                <c:pt idx="1105">
                  <c:v> 3:15:55</c:v>
                </c:pt>
                <c:pt idx="1106">
                  <c:v> 3:16:25</c:v>
                </c:pt>
                <c:pt idx="1107">
                  <c:v> 3:16:56</c:v>
                </c:pt>
                <c:pt idx="1108">
                  <c:v> 3:17:26</c:v>
                </c:pt>
                <c:pt idx="1109">
                  <c:v> 3:17:56</c:v>
                </c:pt>
                <c:pt idx="1110">
                  <c:v> 3:18:26</c:v>
                </c:pt>
                <c:pt idx="1111">
                  <c:v> 3:18:29</c:v>
                </c:pt>
                <c:pt idx="1112">
                  <c:v> 3:19:00</c:v>
                </c:pt>
                <c:pt idx="1113">
                  <c:v> 3:19:30</c:v>
                </c:pt>
                <c:pt idx="1114">
                  <c:v> 3:20:01</c:v>
                </c:pt>
                <c:pt idx="1115">
                  <c:v> 3:20:31</c:v>
                </c:pt>
                <c:pt idx="1116">
                  <c:v> 3:21:01</c:v>
                </c:pt>
                <c:pt idx="1117">
                  <c:v> 3:21:32</c:v>
                </c:pt>
                <c:pt idx="1118">
                  <c:v> 3:22:02</c:v>
                </c:pt>
                <c:pt idx="1119">
                  <c:v> 3:22:33</c:v>
                </c:pt>
                <c:pt idx="1120">
                  <c:v> 3:23:03</c:v>
                </c:pt>
                <c:pt idx="1121">
                  <c:v> 3:23:34</c:v>
                </c:pt>
                <c:pt idx="1122">
                  <c:v> 3:24:04</c:v>
                </c:pt>
                <c:pt idx="1123">
                  <c:v> 3:24:35</c:v>
                </c:pt>
                <c:pt idx="1124">
                  <c:v> 3:25:05</c:v>
                </c:pt>
                <c:pt idx="1125">
                  <c:v> 3:25:36</c:v>
                </c:pt>
                <c:pt idx="1126">
                  <c:v> 3:26:06</c:v>
                </c:pt>
                <c:pt idx="1127">
                  <c:v> 3:26:36</c:v>
                </c:pt>
                <c:pt idx="1128">
                  <c:v> 3:27:07</c:v>
                </c:pt>
                <c:pt idx="1129">
                  <c:v> 3:27:37</c:v>
                </c:pt>
                <c:pt idx="1130">
                  <c:v> 3:28:07</c:v>
                </c:pt>
                <c:pt idx="1131">
                  <c:v> 3:28:38</c:v>
                </c:pt>
                <c:pt idx="1132">
                  <c:v> 3:29:08</c:v>
                </c:pt>
                <c:pt idx="1133">
                  <c:v> 3:29:38</c:v>
                </c:pt>
                <c:pt idx="1134">
                  <c:v> 3:30:09</c:v>
                </c:pt>
                <c:pt idx="1135">
                  <c:v> 3:30:39</c:v>
                </c:pt>
                <c:pt idx="1136">
                  <c:v> 3:31:10</c:v>
                </c:pt>
                <c:pt idx="1137">
                  <c:v> 3:31:40</c:v>
                </c:pt>
                <c:pt idx="1138">
                  <c:v> 3:32:11</c:v>
                </c:pt>
                <c:pt idx="1139">
                  <c:v> 3:32:41</c:v>
                </c:pt>
                <c:pt idx="1140">
                  <c:v> 3:33:11</c:v>
                </c:pt>
                <c:pt idx="1141">
                  <c:v> 3:33:42</c:v>
                </c:pt>
                <c:pt idx="1142">
                  <c:v> 3:34:12</c:v>
                </c:pt>
                <c:pt idx="1143">
                  <c:v> 3:34:42</c:v>
                </c:pt>
                <c:pt idx="1144">
                  <c:v> 3:35:13</c:v>
                </c:pt>
                <c:pt idx="1145">
                  <c:v> 3:35:43</c:v>
                </c:pt>
                <c:pt idx="1146">
                  <c:v> 3:36:14</c:v>
                </c:pt>
                <c:pt idx="1147">
                  <c:v> 3:36:44</c:v>
                </c:pt>
                <c:pt idx="1148">
                  <c:v> 3:37:15</c:v>
                </c:pt>
                <c:pt idx="1149">
                  <c:v> 3:37:45</c:v>
                </c:pt>
                <c:pt idx="1150">
                  <c:v> 3:38:15</c:v>
                </c:pt>
                <c:pt idx="1151">
                  <c:v> 3:38:45</c:v>
                </c:pt>
                <c:pt idx="1152">
                  <c:v> 3:39:16</c:v>
                </c:pt>
                <c:pt idx="1153">
                  <c:v> 3:39:46</c:v>
                </c:pt>
                <c:pt idx="1154">
                  <c:v> 3:40:17</c:v>
                </c:pt>
                <c:pt idx="1155">
                  <c:v> 3:40:47</c:v>
                </c:pt>
                <c:pt idx="1156">
                  <c:v> 3:41:18</c:v>
                </c:pt>
                <c:pt idx="1157">
                  <c:v> 3:41:48</c:v>
                </c:pt>
                <c:pt idx="1158">
                  <c:v> 3:42:18</c:v>
                </c:pt>
                <c:pt idx="1159">
                  <c:v> 3:42:49</c:v>
                </c:pt>
                <c:pt idx="1160">
                  <c:v> 3:43:19</c:v>
                </c:pt>
                <c:pt idx="1161">
                  <c:v> 3:43:50</c:v>
                </c:pt>
                <c:pt idx="1162">
                  <c:v> 3:44:20</c:v>
                </c:pt>
                <c:pt idx="1163">
                  <c:v> 3:44:51</c:v>
                </c:pt>
                <c:pt idx="1164">
                  <c:v> 3:45:21</c:v>
                </c:pt>
                <c:pt idx="1165">
                  <c:v> 3:45:52</c:v>
                </c:pt>
                <c:pt idx="1166">
                  <c:v> 3:46:22</c:v>
                </c:pt>
                <c:pt idx="1167">
                  <c:v> 3:46:53</c:v>
                </c:pt>
                <c:pt idx="1168">
                  <c:v> 3:47:23</c:v>
                </c:pt>
                <c:pt idx="1169">
                  <c:v> 3:47:53</c:v>
                </c:pt>
                <c:pt idx="1170">
                  <c:v> 3:48:24</c:v>
                </c:pt>
                <c:pt idx="1171">
                  <c:v> 3:48:54</c:v>
                </c:pt>
                <c:pt idx="1172">
                  <c:v> 3:49:24</c:v>
                </c:pt>
                <c:pt idx="1173">
                  <c:v> 3:49:54</c:v>
                </c:pt>
                <c:pt idx="1174">
                  <c:v> 3:50:25</c:v>
                </c:pt>
                <c:pt idx="1175">
                  <c:v> 3:50:55</c:v>
                </c:pt>
                <c:pt idx="1176">
                  <c:v> 3:51:26</c:v>
                </c:pt>
                <c:pt idx="1177">
                  <c:v> 3:51:56</c:v>
                </c:pt>
                <c:pt idx="1178">
                  <c:v> 3:52:27</c:v>
                </c:pt>
                <c:pt idx="1179">
                  <c:v> 3:52:57</c:v>
                </c:pt>
                <c:pt idx="1180">
                  <c:v> 3:53:28</c:v>
                </c:pt>
                <c:pt idx="1181">
                  <c:v> 3:53:58</c:v>
                </c:pt>
                <c:pt idx="1182">
                  <c:v> 3:54:28</c:v>
                </c:pt>
                <c:pt idx="1183">
                  <c:v> 3:54:59</c:v>
                </c:pt>
                <c:pt idx="1184">
                  <c:v> 3:55:29</c:v>
                </c:pt>
                <c:pt idx="1185">
                  <c:v> 3:56:00</c:v>
                </c:pt>
                <c:pt idx="1186">
                  <c:v> 3:56:30</c:v>
                </c:pt>
                <c:pt idx="1187">
                  <c:v> 3:57:01</c:v>
                </c:pt>
                <c:pt idx="1188">
                  <c:v> 3:57:31</c:v>
                </c:pt>
                <c:pt idx="1189">
                  <c:v> 3:58:02</c:v>
                </c:pt>
                <c:pt idx="1190">
                  <c:v> 3:58:32</c:v>
                </c:pt>
                <c:pt idx="1191">
                  <c:v> 3:59:03</c:v>
                </c:pt>
                <c:pt idx="1192">
                  <c:v> 3:59:33</c:v>
                </c:pt>
                <c:pt idx="1193">
                  <c:v> 4:00:03</c:v>
                </c:pt>
                <c:pt idx="1194">
                  <c:v> 4:00:34</c:v>
                </c:pt>
                <c:pt idx="1195">
                  <c:v> 4:01:04</c:v>
                </c:pt>
                <c:pt idx="1196">
                  <c:v> 4:01:34</c:v>
                </c:pt>
                <c:pt idx="1197">
                  <c:v> 4:02:05</c:v>
                </c:pt>
                <c:pt idx="1198">
                  <c:v> 4:02:35</c:v>
                </c:pt>
                <c:pt idx="1199">
                  <c:v> 4:03:06</c:v>
                </c:pt>
                <c:pt idx="1200">
                  <c:v> 4:03:36</c:v>
                </c:pt>
                <c:pt idx="1201">
                  <c:v> 4:04:07</c:v>
                </c:pt>
                <c:pt idx="1202">
                  <c:v> 4:04:37</c:v>
                </c:pt>
                <c:pt idx="1203">
                  <c:v> 4:05:08</c:v>
                </c:pt>
                <c:pt idx="1204">
                  <c:v> 4:05:38</c:v>
                </c:pt>
                <c:pt idx="1205">
                  <c:v> 4:06:08</c:v>
                </c:pt>
                <c:pt idx="1206">
                  <c:v> 4:06:38</c:v>
                </c:pt>
                <c:pt idx="1207">
                  <c:v> 4:07:09</c:v>
                </c:pt>
                <c:pt idx="1208">
                  <c:v> 4:07:39</c:v>
                </c:pt>
                <c:pt idx="1209">
                  <c:v> 4:08:10</c:v>
                </c:pt>
                <c:pt idx="1210">
                  <c:v> 4:08:40</c:v>
                </c:pt>
                <c:pt idx="1211">
                  <c:v> 4:09:11</c:v>
                </c:pt>
                <c:pt idx="1212">
                  <c:v> 4:09:41</c:v>
                </c:pt>
                <c:pt idx="1213">
                  <c:v> 4:10:12</c:v>
                </c:pt>
                <c:pt idx="1214">
                  <c:v> 4:10:42</c:v>
                </c:pt>
                <c:pt idx="1215">
                  <c:v> 4:11:13</c:v>
                </c:pt>
                <c:pt idx="1216">
                  <c:v> 4:11:43</c:v>
                </c:pt>
                <c:pt idx="1217">
                  <c:v> 4:12:13</c:v>
                </c:pt>
                <c:pt idx="1218">
                  <c:v> 4:12:43</c:v>
                </c:pt>
                <c:pt idx="1219">
                  <c:v> 4:13:14</c:v>
                </c:pt>
                <c:pt idx="1220">
                  <c:v> 4:13:44</c:v>
                </c:pt>
                <c:pt idx="1221">
                  <c:v> 4:14:15</c:v>
                </c:pt>
                <c:pt idx="1222">
                  <c:v> 4:14:45</c:v>
                </c:pt>
                <c:pt idx="1223">
                  <c:v> 4:15:16</c:v>
                </c:pt>
                <c:pt idx="1224">
                  <c:v> 4:15:46</c:v>
                </c:pt>
                <c:pt idx="1225">
                  <c:v> 4:16:17</c:v>
                </c:pt>
                <c:pt idx="1226">
                  <c:v> 4:16:47</c:v>
                </c:pt>
                <c:pt idx="1227">
                  <c:v> 4:17:18</c:v>
                </c:pt>
                <c:pt idx="1228">
                  <c:v> 4:17:48</c:v>
                </c:pt>
                <c:pt idx="1229">
                  <c:v> 4:18:18</c:v>
                </c:pt>
                <c:pt idx="1230">
                  <c:v> 4:18:49</c:v>
                </c:pt>
                <c:pt idx="1231">
                  <c:v> 4:19:19</c:v>
                </c:pt>
                <c:pt idx="1232">
                  <c:v> 4:19:50</c:v>
                </c:pt>
                <c:pt idx="1233">
                  <c:v> 4:20:20</c:v>
                </c:pt>
                <c:pt idx="1234">
                  <c:v> 4:20:51</c:v>
                </c:pt>
                <c:pt idx="1235">
                  <c:v> 4:21:21</c:v>
                </c:pt>
                <c:pt idx="1236">
                  <c:v> 4:21:51</c:v>
                </c:pt>
                <c:pt idx="1237">
                  <c:v> 4:22:22</c:v>
                </c:pt>
                <c:pt idx="1238">
                  <c:v> 4:22:52</c:v>
                </c:pt>
                <c:pt idx="1239">
                  <c:v> 4:23:22</c:v>
                </c:pt>
                <c:pt idx="1240">
                  <c:v> 4:23:53</c:v>
                </c:pt>
                <c:pt idx="1241">
                  <c:v> 4:24:23</c:v>
                </c:pt>
                <c:pt idx="1242">
                  <c:v> 4:24:53</c:v>
                </c:pt>
                <c:pt idx="1243">
                  <c:v> 4:25:24</c:v>
                </c:pt>
                <c:pt idx="1244">
                  <c:v> 4:25:54</c:v>
                </c:pt>
                <c:pt idx="1245">
                  <c:v> 4:26:25</c:v>
                </c:pt>
                <c:pt idx="1246">
                  <c:v> 4:26:55</c:v>
                </c:pt>
                <c:pt idx="1247">
                  <c:v> 4:27:26</c:v>
                </c:pt>
                <c:pt idx="1248">
                  <c:v> 4:27:56</c:v>
                </c:pt>
                <c:pt idx="1249">
                  <c:v> 4:28:27</c:v>
                </c:pt>
                <c:pt idx="1250">
                  <c:v> 4:28:57</c:v>
                </c:pt>
                <c:pt idx="1251">
                  <c:v> 4:29:28</c:v>
                </c:pt>
                <c:pt idx="1252">
                  <c:v> 4:29:58</c:v>
                </c:pt>
                <c:pt idx="1253">
                  <c:v> 4:30:01</c:v>
                </c:pt>
                <c:pt idx="1254">
                  <c:v> 4:30:32</c:v>
                </c:pt>
                <c:pt idx="1255">
                  <c:v> 4:31:02</c:v>
                </c:pt>
                <c:pt idx="1256">
                  <c:v> 4:31:32</c:v>
                </c:pt>
                <c:pt idx="1257">
                  <c:v> 4:32:03</c:v>
                </c:pt>
                <c:pt idx="1258">
                  <c:v> 4:32:33</c:v>
                </c:pt>
                <c:pt idx="1259">
                  <c:v> 4:33:04</c:v>
                </c:pt>
                <c:pt idx="1260">
                  <c:v> 4:33:34</c:v>
                </c:pt>
                <c:pt idx="1261">
                  <c:v> 4:34:04</c:v>
                </c:pt>
                <c:pt idx="1262">
                  <c:v> 4:34:35</c:v>
                </c:pt>
                <c:pt idx="1263">
                  <c:v> 4:35:05</c:v>
                </c:pt>
                <c:pt idx="1264">
                  <c:v> 4:35:36</c:v>
                </c:pt>
                <c:pt idx="1265">
                  <c:v> 4:36:06</c:v>
                </c:pt>
                <c:pt idx="1266">
                  <c:v> 4:36:37</c:v>
                </c:pt>
                <c:pt idx="1267">
                  <c:v> 4:37:07</c:v>
                </c:pt>
                <c:pt idx="1268">
                  <c:v> 4:37:37</c:v>
                </c:pt>
                <c:pt idx="1269">
                  <c:v> 4:38:08</c:v>
                </c:pt>
                <c:pt idx="1270">
                  <c:v> 4:38:38</c:v>
                </c:pt>
                <c:pt idx="1271">
                  <c:v> 4:39:08</c:v>
                </c:pt>
                <c:pt idx="1272">
                  <c:v> 4:39:39</c:v>
                </c:pt>
                <c:pt idx="1273">
                  <c:v> 4:40:09</c:v>
                </c:pt>
                <c:pt idx="1274">
                  <c:v> 4:40:40</c:v>
                </c:pt>
                <c:pt idx="1275">
                  <c:v> 4:41:10</c:v>
                </c:pt>
                <c:pt idx="1276">
                  <c:v> 4:41:41</c:v>
                </c:pt>
                <c:pt idx="1277">
                  <c:v> 4:42:11</c:v>
                </c:pt>
                <c:pt idx="1278">
                  <c:v> 4:42:42</c:v>
                </c:pt>
                <c:pt idx="1279">
                  <c:v> 4:43:12</c:v>
                </c:pt>
                <c:pt idx="1280">
                  <c:v> 4:43:43</c:v>
                </c:pt>
                <c:pt idx="1281">
                  <c:v> 4:44:13</c:v>
                </c:pt>
                <c:pt idx="1282">
                  <c:v> 4:44:43</c:v>
                </c:pt>
                <c:pt idx="1283">
                  <c:v> 4:45:14</c:v>
                </c:pt>
                <c:pt idx="1284">
                  <c:v> 4:45:44</c:v>
                </c:pt>
                <c:pt idx="1285">
                  <c:v> 4:46:14</c:v>
                </c:pt>
                <c:pt idx="1286">
                  <c:v> 4:46:45</c:v>
                </c:pt>
                <c:pt idx="1287">
                  <c:v> 4:47:15</c:v>
                </c:pt>
                <c:pt idx="1288">
                  <c:v> 4:47:46</c:v>
                </c:pt>
                <c:pt idx="1289">
                  <c:v> 4:48:16</c:v>
                </c:pt>
                <c:pt idx="1290">
                  <c:v> 4:48:47</c:v>
                </c:pt>
                <c:pt idx="1291">
                  <c:v> 4:49:17</c:v>
                </c:pt>
                <c:pt idx="1292">
                  <c:v> 4:49:48</c:v>
                </c:pt>
                <c:pt idx="1293">
                  <c:v> 4:50:18</c:v>
                </c:pt>
                <c:pt idx="1294">
                  <c:v> 4:50:49</c:v>
                </c:pt>
                <c:pt idx="1295">
                  <c:v> 4:51:19</c:v>
                </c:pt>
                <c:pt idx="1296">
                  <c:v> 4:51:49</c:v>
                </c:pt>
                <c:pt idx="1297">
                  <c:v> 4:52:20</c:v>
                </c:pt>
                <c:pt idx="1298">
                  <c:v> 4:52:50</c:v>
                </c:pt>
                <c:pt idx="1299">
                  <c:v> 4:53:20</c:v>
                </c:pt>
                <c:pt idx="1300">
                  <c:v> 4:53:51</c:v>
                </c:pt>
                <c:pt idx="1301">
                  <c:v> 4:54:21</c:v>
                </c:pt>
                <c:pt idx="1302">
                  <c:v> 4:54:52</c:v>
                </c:pt>
                <c:pt idx="1303">
                  <c:v> 4:55:22</c:v>
                </c:pt>
                <c:pt idx="1304">
                  <c:v> 4:55:52</c:v>
                </c:pt>
                <c:pt idx="1305">
                  <c:v> 4:56:23</c:v>
                </c:pt>
                <c:pt idx="1306">
                  <c:v> 4:56:53</c:v>
                </c:pt>
                <c:pt idx="1307">
                  <c:v> 4:57:24</c:v>
                </c:pt>
                <c:pt idx="1308">
                  <c:v> 4:57:54</c:v>
                </c:pt>
                <c:pt idx="1309">
                  <c:v> 4:58:25</c:v>
                </c:pt>
                <c:pt idx="1310">
                  <c:v> 4:58:55</c:v>
                </c:pt>
                <c:pt idx="1311">
                  <c:v> 4:59:26</c:v>
                </c:pt>
                <c:pt idx="1312">
                  <c:v> 4:59:56</c:v>
                </c:pt>
                <c:pt idx="1313">
                  <c:v> 5:00:26</c:v>
                </c:pt>
                <c:pt idx="1314">
                  <c:v> 5:00:57</c:v>
                </c:pt>
                <c:pt idx="1315">
                  <c:v> 5:01:27</c:v>
                </c:pt>
                <c:pt idx="1316">
                  <c:v> 5:01:58</c:v>
                </c:pt>
                <c:pt idx="1317">
                  <c:v> 5:02:28</c:v>
                </c:pt>
                <c:pt idx="1318">
                  <c:v> 5:02:59</c:v>
                </c:pt>
                <c:pt idx="1319">
                  <c:v> 5:03:29</c:v>
                </c:pt>
                <c:pt idx="1320">
                  <c:v> 5:04:00</c:v>
                </c:pt>
                <c:pt idx="1321">
                  <c:v> 5:04:30</c:v>
                </c:pt>
                <c:pt idx="1322">
                  <c:v> 5:05:01</c:v>
                </c:pt>
                <c:pt idx="1323">
                  <c:v> 5:05:31</c:v>
                </c:pt>
                <c:pt idx="1324">
                  <c:v> 5:06:01</c:v>
                </c:pt>
                <c:pt idx="1325">
                  <c:v> 5:06:32</c:v>
                </c:pt>
                <c:pt idx="1326">
                  <c:v> 5:07:02</c:v>
                </c:pt>
                <c:pt idx="1327">
                  <c:v> 5:07:32</c:v>
                </c:pt>
                <c:pt idx="1328">
                  <c:v> 5:08:03</c:v>
                </c:pt>
                <c:pt idx="1329">
                  <c:v> 5:08:33</c:v>
                </c:pt>
                <c:pt idx="1330">
                  <c:v> 5:09:03</c:v>
                </c:pt>
                <c:pt idx="1331">
                  <c:v> 5:09:34</c:v>
                </c:pt>
                <c:pt idx="1332">
                  <c:v> 5:10:04</c:v>
                </c:pt>
                <c:pt idx="1333">
                  <c:v> 5:10:35</c:v>
                </c:pt>
                <c:pt idx="1334">
                  <c:v> 5:11:05</c:v>
                </c:pt>
                <c:pt idx="1335">
                  <c:v> 5:11:36</c:v>
                </c:pt>
                <c:pt idx="1336">
                  <c:v> 5:12:06</c:v>
                </c:pt>
                <c:pt idx="1337">
                  <c:v> 5:12:37</c:v>
                </c:pt>
                <c:pt idx="1338">
                  <c:v> 5:13:07</c:v>
                </c:pt>
                <c:pt idx="1339">
                  <c:v> 5:13:37</c:v>
                </c:pt>
                <c:pt idx="1340">
                  <c:v> 5:14:08</c:v>
                </c:pt>
                <c:pt idx="1341">
                  <c:v> 5:14:38</c:v>
                </c:pt>
                <c:pt idx="1342">
                  <c:v> 5:15:09</c:v>
                </c:pt>
                <c:pt idx="1343">
                  <c:v> 5:15:39</c:v>
                </c:pt>
                <c:pt idx="1344">
                  <c:v> 5:16:10</c:v>
                </c:pt>
                <c:pt idx="1345">
                  <c:v> 5:16:40</c:v>
                </c:pt>
                <c:pt idx="1346">
                  <c:v> 5:17:11</c:v>
                </c:pt>
                <c:pt idx="1347">
                  <c:v> 5:17:41</c:v>
                </c:pt>
                <c:pt idx="1348">
                  <c:v> 5:18:11</c:v>
                </c:pt>
                <c:pt idx="1349">
                  <c:v> 5:18:42</c:v>
                </c:pt>
                <c:pt idx="1350">
                  <c:v> 5:19:12</c:v>
                </c:pt>
                <c:pt idx="1351">
                  <c:v> 5:19:43</c:v>
                </c:pt>
                <c:pt idx="1352">
                  <c:v> 5:20:13</c:v>
                </c:pt>
                <c:pt idx="1353">
                  <c:v> 5:20:43</c:v>
                </c:pt>
                <c:pt idx="1354">
                  <c:v> 5:21:14</c:v>
                </c:pt>
                <c:pt idx="1355">
                  <c:v> 5:21:44</c:v>
                </c:pt>
                <c:pt idx="1356">
                  <c:v> 5:22:15</c:v>
                </c:pt>
                <c:pt idx="1357">
                  <c:v> 5:22:45</c:v>
                </c:pt>
                <c:pt idx="1358">
                  <c:v> 5:23:16</c:v>
                </c:pt>
                <c:pt idx="1359">
                  <c:v> 5:23:46</c:v>
                </c:pt>
                <c:pt idx="1360">
                  <c:v> 5:24:17</c:v>
                </c:pt>
                <c:pt idx="1361">
                  <c:v> 5:24:47</c:v>
                </c:pt>
                <c:pt idx="1362">
                  <c:v> 5:25:17</c:v>
                </c:pt>
                <c:pt idx="1363">
                  <c:v> 5:25:48</c:v>
                </c:pt>
                <c:pt idx="1364">
                  <c:v> 5:26:18</c:v>
                </c:pt>
                <c:pt idx="1365">
                  <c:v> 5:26:48</c:v>
                </c:pt>
                <c:pt idx="1366">
                  <c:v> 5:27:19</c:v>
                </c:pt>
                <c:pt idx="1367">
                  <c:v> 5:27:49</c:v>
                </c:pt>
                <c:pt idx="1368">
                  <c:v> 5:28:19</c:v>
                </c:pt>
                <c:pt idx="1369">
                  <c:v> 5:28:50</c:v>
                </c:pt>
                <c:pt idx="1370">
                  <c:v> 5:29:20</c:v>
                </c:pt>
                <c:pt idx="1371">
                  <c:v> 5:29:51</c:v>
                </c:pt>
                <c:pt idx="1372">
                  <c:v> 5:30:21</c:v>
                </c:pt>
                <c:pt idx="1373">
                  <c:v> 5:30:52</c:v>
                </c:pt>
                <c:pt idx="1374">
                  <c:v> 5:31:22</c:v>
                </c:pt>
                <c:pt idx="1375">
                  <c:v> 5:31:53</c:v>
                </c:pt>
                <c:pt idx="1376">
                  <c:v> 5:32:23</c:v>
                </c:pt>
                <c:pt idx="1377">
                  <c:v> 5:32:54</c:v>
                </c:pt>
                <c:pt idx="1378">
                  <c:v> 5:33:24</c:v>
                </c:pt>
                <c:pt idx="1379">
                  <c:v> 5:33:55</c:v>
                </c:pt>
                <c:pt idx="1380">
                  <c:v> 5:34:25</c:v>
                </c:pt>
                <c:pt idx="1381">
                  <c:v> 5:34:55</c:v>
                </c:pt>
                <c:pt idx="1382">
                  <c:v> 5:35:26</c:v>
                </c:pt>
                <c:pt idx="1383">
                  <c:v> 5:35:56</c:v>
                </c:pt>
                <c:pt idx="1384">
                  <c:v> 5:36:27</c:v>
                </c:pt>
                <c:pt idx="1385">
                  <c:v> 5:36:57</c:v>
                </c:pt>
                <c:pt idx="1386">
                  <c:v> 5:37:28</c:v>
                </c:pt>
                <c:pt idx="1387">
                  <c:v> 5:37:58</c:v>
                </c:pt>
                <c:pt idx="1388">
                  <c:v> 5:38:29</c:v>
                </c:pt>
                <c:pt idx="1389">
                  <c:v> 5:38:59</c:v>
                </c:pt>
                <c:pt idx="1390">
                  <c:v> 5:39:29</c:v>
                </c:pt>
                <c:pt idx="1391">
                  <c:v> 5:40:00</c:v>
                </c:pt>
                <c:pt idx="1392">
                  <c:v> 5:40:30</c:v>
                </c:pt>
                <c:pt idx="1393">
                  <c:v> 5:41:00</c:v>
                </c:pt>
                <c:pt idx="1394">
                  <c:v> 5:41:31</c:v>
                </c:pt>
                <c:pt idx="1395">
                  <c:v> 5:41:33</c:v>
                </c:pt>
                <c:pt idx="1396">
                  <c:v> 5:42:03</c:v>
                </c:pt>
                <c:pt idx="1397">
                  <c:v> 5:42:34</c:v>
                </c:pt>
                <c:pt idx="1398">
                  <c:v> 5:43:04</c:v>
                </c:pt>
                <c:pt idx="1399">
                  <c:v> 5:43:35</c:v>
                </c:pt>
                <c:pt idx="1400">
                  <c:v> 5:44:05</c:v>
                </c:pt>
                <c:pt idx="1401">
                  <c:v> 5:44:36</c:v>
                </c:pt>
                <c:pt idx="1402">
                  <c:v> 5:45:06</c:v>
                </c:pt>
                <c:pt idx="1403">
                  <c:v> 5:45:37</c:v>
                </c:pt>
                <c:pt idx="1404">
                  <c:v> 5:46:07</c:v>
                </c:pt>
                <c:pt idx="1405">
                  <c:v> 5:46:38</c:v>
                </c:pt>
                <c:pt idx="1406">
                  <c:v> 5:47:08</c:v>
                </c:pt>
                <c:pt idx="1407">
                  <c:v> 5:47:39</c:v>
                </c:pt>
                <c:pt idx="1408">
                  <c:v> 5:48:09</c:v>
                </c:pt>
                <c:pt idx="1409">
                  <c:v> 5:48:39</c:v>
                </c:pt>
                <c:pt idx="1410">
                  <c:v> 5:49:10</c:v>
                </c:pt>
                <c:pt idx="1411">
                  <c:v> 5:49:40</c:v>
                </c:pt>
                <c:pt idx="1412">
                  <c:v> 5:50:10</c:v>
                </c:pt>
                <c:pt idx="1413">
                  <c:v> 5:50:41</c:v>
                </c:pt>
                <c:pt idx="1414">
                  <c:v> 5:51:11</c:v>
                </c:pt>
                <c:pt idx="1415">
                  <c:v> 5:51:42</c:v>
                </c:pt>
                <c:pt idx="1416">
                  <c:v> 5:52:12</c:v>
                </c:pt>
                <c:pt idx="1417">
                  <c:v> 5:52:43</c:v>
                </c:pt>
                <c:pt idx="1418">
                  <c:v> 5:53:13</c:v>
                </c:pt>
                <c:pt idx="1419">
                  <c:v> 5:53:44</c:v>
                </c:pt>
                <c:pt idx="1420">
                  <c:v> 5:54:14</c:v>
                </c:pt>
                <c:pt idx="1421">
                  <c:v> 5:54:45</c:v>
                </c:pt>
                <c:pt idx="1422">
                  <c:v> 5:55:15</c:v>
                </c:pt>
                <c:pt idx="1423">
                  <c:v> 5:55:45</c:v>
                </c:pt>
                <c:pt idx="1424">
                  <c:v> 5:56:16</c:v>
                </c:pt>
                <c:pt idx="1425">
                  <c:v> 5:56:46</c:v>
                </c:pt>
                <c:pt idx="1426">
                  <c:v> 5:57:16</c:v>
                </c:pt>
                <c:pt idx="1427">
                  <c:v> 5:57:47</c:v>
                </c:pt>
                <c:pt idx="1428">
                  <c:v> 5:58:17</c:v>
                </c:pt>
                <c:pt idx="1429">
                  <c:v> 5:58:48</c:v>
                </c:pt>
                <c:pt idx="1430">
                  <c:v> 5:59:18</c:v>
                </c:pt>
                <c:pt idx="1431">
                  <c:v> 5:59:49</c:v>
                </c:pt>
                <c:pt idx="1432">
                  <c:v> 6:00:19</c:v>
                </c:pt>
                <c:pt idx="1433">
                  <c:v> 6:00:49</c:v>
                </c:pt>
                <c:pt idx="1434">
                  <c:v> 6:01:20</c:v>
                </c:pt>
                <c:pt idx="1435">
                  <c:v> 6:01:50</c:v>
                </c:pt>
                <c:pt idx="1436">
                  <c:v> 6:02:20</c:v>
                </c:pt>
                <c:pt idx="1437">
                  <c:v> 6:02:51</c:v>
                </c:pt>
                <c:pt idx="1438">
                  <c:v> 6:03:21</c:v>
                </c:pt>
                <c:pt idx="1439">
                  <c:v> 6:03:52</c:v>
                </c:pt>
                <c:pt idx="1440">
                  <c:v> 6:04:22</c:v>
                </c:pt>
                <c:pt idx="1441">
                  <c:v> 6:04:53</c:v>
                </c:pt>
                <c:pt idx="1442">
                  <c:v> 6:05:23</c:v>
                </c:pt>
                <c:pt idx="1443">
                  <c:v> 6:05:54</c:v>
                </c:pt>
                <c:pt idx="1444">
                  <c:v> 6:06:24</c:v>
                </c:pt>
                <c:pt idx="1445">
                  <c:v> 6:06:55</c:v>
                </c:pt>
                <c:pt idx="1446">
                  <c:v> 6:07:25</c:v>
                </c:pt>
                <c:pt idx="1447">
                  <c:v> 6:07:56</c:v>
                </c:pt>
                <c:pt idx="1448">
                  <c:v> 6:08:26</c:v>
                </c:pt>
                <c:pt idx="1449">
                  <c:v> 6:08:56</c:v>
                </c:pt>
                <c:pt idx="1450">
                  <c:v> 6:09:27</c:v>
                </c:pt>
                <c:pt idx="1451">
                  <c:v> 6:09:57</c:v>
                </c:pt>
                <c:pt idx="1452">
                  <c:v> 6:10:28</c:v>
                </c:pt>
                <c:pt idx="1453">
                  <c:v> 6:10:58</c:v>
                </c:pt>
                <c:pt idx="1454">
                  <c:v> 6:11:29</c:v>
                </c:pt>
                <c:pt idx="1455">
                  <c:v> 6:11:59</c:v>
                </c:pt>
                <c:pt idx="1456">
                  <c:v> 6:12:29</c:v>
                </c:pt>
                <c:pt idx="1457">
                  <c:v> 6:12:59</c:v>
                </c:pt>
                <c:pt idx="1458">
                  <c:v> 6:13:30</c:v>
                </c:pt>
                <c:pt idx="1459">
                  <c:v> 6:14:00</c:v>
                </c:pt>
                <c:pt idx="1460">
                  <c:v> 6:14:31</c:v>
                </c:pt>
                <c:pt idx="1461">
                  <c:v> 6:15:01</c:v>
                </c:pt>
                <c:pt idx="1462">
                  <c:v> 6:15:31</c:v>
                </c:pt>
                <c:pt idx="1463">
                  <c:v> 6:16:02</c:v>
                </c:pt>
                <c:pt idx="1464">
                  <c:v> 6:16:32</c:v>
                </c:pt>
                <c:pt idx="1465">
                  <c:v> 6:17:03</c:v>
                </c:pt>
                <c:pt idx="1466">
                  <c:v> 6:17:33</c:v>
                </c:pt>
                <c:pt idx="1467">
                  <c:v> 6:18:04</c:v>
                </c:pt>
                <c:pt idx="1468">
                  <c:v> 6:18:34</c:v>
                </c:pt>
                <c:pt idx="1469">
                  <c:v> 6:19:05</c:v>
                </c:pt>
                <c:pt idx="1470">
                  <c:v> 6:19:35</c:v>
                </c:pt>
                <c:pt idx="1471">
                  <c:v> 6:20:06</c:v>
                </c:pt>
                <c:pt idx="1472">
                  <c:v> 6:20:36</c:v>
                </c:pt>
                <c:pt idx="1473">
                  <c:v> 6:21:07</c:v>
                </c:pt>
                <c:pt idx="1474">
                  <c:v> 6:21:37</c:v>
                </c:pt>
                <c:pt idx="1475">
                  <c:v> 6:22:07</c:v>
                </c:pt>
                <c:pt idx="1476">
                  <c:v> 6:22:38</c:v>
                </c:pt>
                <c:pt idx="1477">
                  <c:v> 6:23:08</c:v>
                </c:pt>
                <c:pt idx="1478">
                  <c:v> 6:23:38</c:v>
                </c:pt>
                <c:pt idx="1479">
                  <c:v> 6:24:09</c:v>
                </c:pt>
                <c:pt idx="1480">
                  <c:v> 6:24:39</c:v>
                </c:pt>
                <c:pt idx="1481">
                  <c:v> 6:25:10</c:v>
                </c:pt>
                <c:pt idx="1482">
                  <c:v> 6:25:40</c:v>
                </c:pt>
                <c:pt idx="1483">
                  <c:v> 6:26:11</c:v>
                </c:pt>
                <c:pt idx="1484">
                  <c:v> 6:26:41</c:v>
                </c:pt>
                <c:pt idx="1485">
                  <c:v> 6:27:12</c:v>
                </c:pt>
                <c:pt idx="1486">
                  <c:v> 6:27:42</c:v>
                </c:pt>
                <c:pt idx="1487">
                  <c:v> 6:28:13</c:v>
                </c:pt>
                <c:pt idx="1488">
                  <c:v> 6:28:43</c:v>
                </c:pt>
                <c:pt idx="1489">
                  <c:v> 6:29:13</c:v>
                </c:pt>
                <c:pt idx="1490">
                  <c:v> 6:29:43</c:v>
                </c:pt>
                <c:pt idx="1491">
                  <c:v> 6:30:14</c:v>
                </c:pt>
                <c:pt idx="1492">
                  <c:v> 6:30:44</c:v>
                </c:pt>
                <c:pt idx="1493">
                  <c:v> 6:31:15</c:v>
                </c:pt>
                <c:pt idx="1494">
                  <c:v> 6:31:45</c:v>
                </c:pt>
                <c:pt idx="1495">
                  <c:v> 6:32:16</c:v>
                </c:pt>
                <c:pt idx="1496">
                  <c:v> 6:32:46</c:v>
                </c:pt>
                <c:pt idx="1497">
                  <c:v> 6:33:17</c:v>
                </c:pt>
                <c:pt idx="1498">
                  <c:v> 6:33:47</c:v>
                </c:pt>
                <c:pt idx="1499">
                  <c:v> 6:34:17</c:v>
                </c:pt>
                <c:pt idx="1500">
                  <c:v> 6:34:48</c:v>
                </c:pt>
                <c:pt idx="1501">
                  <c:v> 6:35:18</c:v>
                </c:pt>
                <c:pt idx="1502">
                  <c:v> 6:35:49</c:v>
                </c:pt>
                <c:pt idx="1503">
                  <c:v> 6:36:19</c:v>
                </c:pt>
                <c:pt idx="1504">
                  <c:v> 6:36:49</c:v>
                </c:pt>
                <c:pt idx="1505">
                  <c:v> 6:37:20</c:v>
                </c:pt>
                <c:pt idx="1506">
                  <c:v> 6:37:50</c:v>
                </c:pt>
                <c:pt idx="1507">
                  <c:v> 6:38:21</c:v>
                </c:pt>
                <c:pt idx="1508">
                  <c:v> 6:38:51</c:v>
                </c:pt>
                <c:pt idx="1509">
                  <c:v> 6:39:22</c:v>
                </c:pt>
                <c:pt idx="1510">
                  <c:v> 6:39:52</c:v>
                </c:pt>
                <c:pt idx="1511">
                  <c:v> 6:40:23</c:v>
                </c:pt>
                <c:pt idx="1512">
                  <c:v> 6:40:53</c:v>
                </c:pt>
                <c:pt idx="1513">
                  <c:v> 6:41:24</c:v>
                </c:pt>
                <c:pt idx="1514">
                  <c:v> 6:41:54</c:v>
                </c:pt>
                <c:pt idx="1515">
                  <c:v> 6:42:25</c:v>
                </c:pt>
                <c:pt idx="1516">
                  <c:v> 6:42:55</c:v>
                </c:pt>
                <c:pt idx="1517">
                  <c:v> 6:43:25</c:v>
                </c:pt>
                <c:pt idx="1518">
                  <c:v> 6:43:56</c:v>
                </c:pt>
                <c:pt idx="1519">
                  <c:v> 6:44:26</c:v>
                </c:pt>
                <c:pt idx="1520">
                  <c:v> 6:44:56</c:v>
                </c:pt>
                <c:pt idx="1521">
                  <c:v> 6:45:27</c:v>
                </c:pt>
                <c:pt idx="1522">
                  <c:v> 6:45:57</c:v>
                </c:pt>
                <c:pt idx="1523">
                  <c:v> 6:46:28</c:v>
                </c:pt>
                <c:pt idx="1524">
                  <c:v> 6:46:58</c:v>
                </c:pt>
                <c:pt idx="1525">
                  <c:v> 6:47:29</c:v>
                </c:pt>
                <c:pt idx="1526">
                  <c:v> 6:47:59</c:v>
                </c:pt>
                <c:pt idx="1527">
                  <c:v> 6:48:30</c:v>
                </c:pt>
                <c:pt idx="1528">
                  <c:v> 6:49:00</c:v>
                </c:pt>
                <c:pt idx="1529">
                  <c:v> 6:49:31</c:v>
                </c:pt>
                <c:pt idx="1530">
                  <c:v> 6:50:01</c:v>
                </c:pt>
                <c:pt idx="1531">
                  <c:v> 6:50:32</c:v>
                </c:pt>
                <c:pt idx="1532">
                  <c:v> 6:51:02</c:v>
                </c:pt>
                <c:pt idx="1533">
                  <c:v> 6:51:32</c:v>
                </c:pt>
                <c:pt idx="1534">
                  <c:v> 6:52:03</c:v>
                </c:pt>
                <c:pt idx="1535">
                  <c:v> 6:52:33</c:v>
                </c:pt>
                <c:pt idx="1536">
                  <c:v> 6:53:04</c:v>
                </c:pt>
                <c:pt idx="1537">
                  <c:v> 6:53:05</c:v>
                </c:pt>
                <c:pt idx="1538">
                  <c:v> 6:53:36</c:v>
                </c:pt>
                <c:pt idx="1539">
                  <c:v> 6:54:06</c:v>
                </c:pt>
                <c:pt idx="1540">
                  <c:v> 6:54:37</c:v>
                </c:pt>
                <c:pt idx="1541">
                  <c:v> 6:55:07</c:v>
                </c:pt>
                <c:pt idx="1542">
                  <c:v> 6:55:37</c:v>
                </c:pt>
                <c:pt idx="1543">
                  <c:v> 6:56:08</c:v>
                </c:pt>
                <c:pt idx="1544">
                  <c:v> 6:56:38</c:v>
                </c:pt>
                <c:pt idx="1545">
                  <c:v> 6:57:09</c:v>
                </c:pt>
                <c:pt idx="1546">
                  <c:v> 6:57:39</c:v>
                </c:pt>
                <c:pt idx="1547">
                  <c:v> 6:58:09</c:v>
                </c:pt>
                <c:pt idx="1548">
                  <c:v> 6:58:40</c:v>
                </c:pt>
                <c:pt idx="1549">
                  <c:v> 6:59:10</c:v>
                </c:pt>
                <c:pt idx="1550">
                  <c:v> 6:59:41</c:v>
                </c:pt>
                <c:pt idx="1551">
                  <c:v> 7:00:11</c:v>
                </c:pt>
                <c:pt idx="1552">
                  <c:v> 7:00:41</c:v>
                </c:pt>
                <c:pt idx="1553">
                  <c:v> 7:01:12</c:v>
                </c:pt>
                <c:pt idx="1554">
                  <c:v> 7:01:42</c:v>
                </c:pt>
                <c:pt idx="1555">
                  <c:v> 7:02:13</c:v>
                </c:pt>
                <c:pt idx="1556">
                  <c:v> 7:02:43</c:v>
                </c:pt>
                <c:pt idx="1557">
                  <c:v> 7:03:14</c:v>
                </c:pt>
                <c:pt idx="1558">
                  <c:v> 7:03:44</c:v>
                </c:pt>
                <c:pt idx="1559">
                  <c:v> 7:04:15</c:v>
                </c:pt>
                <c:pt idx="1560">
                  <c:v> 7:04:45</c:v>
                </c:pt>
                <c:pt idx="1561">
                  <c:v> 7:05:15</c:v>
                </c:pt>
                <c:pt idx="1562">
                  <c:v> 7:05:46</c:v>
                </c:pt>
                <c:pt idx="1563">
                  <c:v> 7:06:16</c:v>
                </c:pt>
                <c:pt idx="1564">
                  <c:v> 7:06:46</c:v>
                </c:pt>
                <c:pt idx="1565">
                  <c:v> 7:07:17</c:v>
                </c:pt>
                <c:pt idx="1566">
                  <c:v> 7:07:47</c:v>
                </c:pt>
                <c:pt idx="1567">
                  <c:v> 7:08:18</c:v>
                </c:pt>
                <c:pt idx="1568">
                  <c:v> 7:08:48</c:v>
                </c:pt>
                <c:pt idx="1569">
                  <c:v> 7:09:19</c:v>
                </c:pt>
                <c:pt idx="1570">
                  <c:v> 7:09:49</c:v>
                </c:pt>
                <c:pt idx="1571">
                  <c:v> 7:10:20</c:v>
                </c:pt>
                <c:pt idx="1572">
                  <c:v> 7:10:50</c:v>
                </c:pt>
                <c:pt idx="1573">
                  <c:v> 7:11:20</c:v>
                </c:pt>
                <c:pt idx="1574">
                  <c:v> 7:11:51</c:v>
                </c:pt>
                <c:pt idx="1575">
                  <c:v> 7:12:21</c:v>
                </c:pt>
                <c:pt idx="1576">
                  <c:v> 7:12:52</c:v>
                </c:pt>
                <c:pt idx="1577">
                  <c:v> 7:13:22</c:v>
                </c:pt>
                <c:pt idx="1578">
                  <c:v> 7:13:53</c:v>
                </c:pt>
                <c:pt idx="1579">
                  <c:v> 7:14:23</c:v>
                </c:pt>
                <c:pt idx="1580">
                  <c:v> 7:14:54</c:v>
                </c:pt>
                <c:pt idx="1581">
                  <c:v> 7:15:24</c:v>
                </c:pt>
                <c:pt idx="1582">
                  <c:v> 7:15:55</c:v>
                </c:pt>
                <c:pt idx="1583">
                  <c:v> 7:16:25</c:v>
                </c:pt>
                <c:pt idx="1584">
                  <c:v> 7:16:55</c:v>
                </c:pt>
                <c:pt idx="1585">
                  <c:v> 7:17:25</c:v>
                </c:pt>
                <c:pt idx="1586">
                  <c:v> 7:17:56</c:v>
                </c:pt>
                <c:pt idx="1587">
                  <c:v> 7:18:26</c:v>
                </c:pt>
                <c:pt idx="1588">
                  <c:v> 7:18:56</c:v>
                </c:pt>
                <c:pt idx="1589">
                  <c:v> 7:19:27</c:v>
                </c:pt>
                <c:pt idx="1590">
                  <c:v> 7:19:57</c:v>
                </c:pt>
                <c:pt idx="1591">
                  <c:v> 7:20:28</c:v>
                </c:pt>
                <c:pt idx="1592">
                  <c:v> 7:20:58</c:v>
                </c:pt>
                <c:pt idx="1593">
                  <c:v> 7:21:29</c:v>
                </c:pt>
                <c:pt idx="1594">
                  <c:v> 7:21:59</c:v>
                </c:pt>
                <c:pt idx="1595">
                  <c:v> 7:22:30</c:v>
                </c:pt>
                <c:pt idx="1596">
                  <c:v> 7:23:00</c:v>
                </c:pt>
                <c:pt idx="1597">
                  <c:v> 7:23:31</c:v>
                </c:pt>
                <c:pt idx="1598">
                  <c:v> 7:24:01</c:v>
                </c:pt>
                <c:pt idx="1599">
                  <c:v> 7:24:31</c:v>
                </c:pt>
                <c:pt idx="1600">
                  <c:v> 7:25:02</c:v>
                </c:pt>
                <c:pt idx="1601">
                  <c:v> 7:25:32</c:v>
                </c:pt>
                <c:pt idx="1602">
                  <c:v> 7:26:03</c:v>
                </c:pt>
                <c:pt idx="1603">
                  <c:v> 7:26:33</c:v>
                </c:pt>
                <c:pt idx="1604">
                  <c:v> 7:27:04</c:v>
                </c:pt>
                <c:pt idx="1605">
                  <c:v> 7:27:34</c:v>
                </c:pt>
                <c:pt idx="1606">
                  <c:v> 7:28:05</c:v>
                </c:pt>
                <c:pt idx="1607">
                  <c:v> 7:28:35</c:v>
                </c:pt>
                <c:pt idx="1608">
                  <c:v> 7:29:05</c:v>
                </c:pt>
                <c:pt idx="1609">
                  <c:v> 7:29:36</c:v>
                </c:pt>
                <c:pt idx="1610">
                  <c:v> 7:30:06</c:v>
                </c:pt>
                <c:pt idx="1611">
                  <c:v> 7:30:37</c:v>
                </c:pt>
                <c:pt idx="1612">
                  <c:v> 7:31:07</c:v>
                </c:pt>
                <c:pt idx="1613">
                  <c:v> 7:31:37</c:v>
                </c:pt>
                <c:pt idx="1614">
                  <c:v> 7:32:08</c:v>
                </c:pt>
                <c:pt idx="1615">
                  <c:v> 7:32:38</c:v>
                </c:pt>
                <c:pt idx="1616">
                  <c:v> 7:33:08</c:v>
                </c:pt>
                <c:pt idx="1617">
                  <c:v> 7:33:39</c:v>
                </c:pt>
                <c:pt idx="1618">
                  <c:v> 7:34:09</c:v>
                </c:pt>
                <c:pt idx="1619">
                  <c:v> 7:34:40</c:v>
                </c:pt>
                <c:pt idx="1620">
                  <c:v> 7:35:10</c:v>
                </c:pt>
                <c:pt idx="1621">
                  <c:v> 7:35:41</c:v>
                </c:pt>
                <c:pt idx="1622">
                  <c:v> 7:36:11</c:v>
                </c:pt>
                <c:pt idx="1623">
                  <c:v> 7:36:42</c:v>
                </c:pt>
                <c:pt idx="1624">
                  <c:v> 7:37:12</c:v>
                </c:pt>
                <c:pt idx="1625">
                  <c:v> 7:37:43</c:v>
                </c:pt>
                <c:pt idx="1626">
                  <c:v> 7:38:13</c:v>
                </c:pt>
                <c:pt idx="1627">
                  <c:v> 7:38:43</c:v>
                </c:pt>
                <c:pt idx="1628">
                  <c:v> 7:39:13</c:v>
                </c:pt>
                <c:pt idx="1629">
                  <c:v> 7:39:44</c:v>
                </c:pt>
                <c:pt idx="1630">
                  <c:v> 7:40:14</c:v>
                </c:pt>
                <c:pt idx="1631">
                  <c:v> 7:40:45</c:v>
                </c:pt>
                <c:pt idx="1632">
                  <c:v> 7:41:15</c:v>
                </c:pt>
                <c:pt idx="1633">
                  <c:v> 7:41:46</c:v>
                </c:pt>
                <c:pt idx="1634">
                  <c:v> 7:42:16</c:v>
                </c:pt>
                <c:pt idx="1635">
                  <c:v> 7:42:47</c:v>
                </c:pt>
                <c:pt idx="1636">
                  <c:v> 7:43:17</c:v>
                </c:pt>
                <c:pt idx="1637">
                  <c:v> 7:43:48</c:v>
                </c:pt>
                <c:pt idx="1638">
                  <c:v> 7:44:18</c:v>
                </c:pt>
                <c:pt idx="1639">
                  <c:v> 7:44:48</c:v>
                </c:pt>
                <c:pt idx="1640">
                  <c:v> 7:45:19</c:v>
                </c:pt>
                <c:pt idx="1641">
                  <c:v> 7:45:49</c:v>
                </c:pt>
                <c:pt idx="1642">
                  <c:v> 7:46:20</c:v>
                </c:pt>
                <c:pt idx="1643">
                  <c:v> 7:46:50</c:v>
                </c:pt>
                <c:pt idx="1644">
                  <c:v> 7:47:21</c:v>
                </c:pt>
                <c:pt idx="1645">
                  <c:v> 7:47:51</c:v>
                </c:pt>
                <c:pt idx="1646">
                  <c:v> 7:48:22</c:v>
                </c:pt>
                <c:pt idx="1647">
                  <c:v> 7:48:52</c:v>
                </c:pt>
                <c:pt idx="1648">
                  <c:v> 7:49:22</c:v>
                </c:pt>
                <c:pt idx="1649">
                  <c:v> 7:49:53</c:v>
                </c:pt>
                <c:pt idx="1650">
                  <c:v> 7:50:23</c:v>
                </c:pt>
                <c:pt idx="1651">
                  <c:v> 7:50:53</c:v>
                </c:pt>
                <c:pt idx="1652">
                  <c:v> 7:51:24</c:v>
                </c:pt>
                <c:pt idx="1653">
                  <c:v> 7:51:54</c:v>
                </c:pt>
                <c:pt idx="1654">
                  <c:v> 7:52:24</c:v>
                </c:pt>
                <c:pt idx="1655">
                  <c:v> 7:52:55</c:v>
                </c:pt>
                <c:pt idx="1656">
                  <c:v> 7:53:25</c:v>
                </c:pt>
                <c:pt idx="1657">
                  <c:v> 7:53:56</c:v>
                </c:pt>
                <c:pt idx="1658">
                  <c:v> 7:54:26</c:v>
                </c:pt>
                <c:pt idx="1659">
                  <c:v> 7:54:57</c:v>
                </c:pt>
                <c:pt idx="1660">
                  <c:v> 7:55:27</c:v>
                </c:pt>
                <c:pt idx="1661">
                  <c:v> 7:55:58</c:v>
                </c:pt>
                <c:pt idx="1662">
                  <c:v> 7:56:28</c:v>
                </c:pt>
                <c:pt idx="1663">
                  <c:v> 7:56:58</c:v>
                </c:pt>
                <c:pt idx="1664">
                  <c:v> 7:57:29</c:v>
                </c:pt>
                <c:pt idx="1665">
                  <c:v> 7:57:59</c:v>
                </c:pt>
                <c:pt idx="1666">
                  <c:v> 7:58:30</c:v>
                </c:pt>
                <c:pt idx="1667">
                  <c:v> 7:59:00</c:v>
                </c:pt>
                <c:pt idx="1668">
                  <c:v> 7:59:31</c:v>
                </c:pt>
                <c:pt idx="1669">
                  <c:v> 8:00:01</c:v>
                </c:pt>
                <c:pt idx="1670">
                  <c:v> 8:00:32</c:v>
                </c:pt>
                <c:pt idx="1671">
                  <c:v> 8:01:02</c:v>
                </c:pt>
                <c:pt idx="1672">
                  <c:v> 8:01:32</c:v>
                </c:pt>
                <c:pt idx="1673">
                  <c:v> 8:02:03</c:v>
                </c:pt>
                <c:pt idx="1674">
                  <c:v> 8:02:33</c:v>
                </c:pt>
                <c:pt idx="1675">
                  <c:v> 8:03:04</c:v>
                </c:pt>
                <c:pt idx="1676">
                  <c:v> 8:03:34</c:v>
                </c:pt>
                <c:pt idx="1677">
                  <c:v> 8:04:04</c:v>
                </c:pt>
                <c:pt idx="1678">
                  <c:v> 8:04:34</c:v>
                </c:pt>
                <c:pt idx="1679">
                  <c:v> 8:04:38</c:v>
                </c:pt>
                <c:pt idx="1680">
                  <c:v> 8:05:08</c:v>
                </c:pt>
                <c:pt idx="1681">
                  <c:v> 8:05:38</c:v>
                </c:pt>
                <c:pt idx="1682">
                  <c:v> 8:06:09</c:v>
                </c:pt>
                <c:pt idx="1683">
                  <c:v> 8:06:39</c:v>
                </c:pt>
                <c:pt idx="1684">
                  <c:v> 8:07:10</c:v>
                </c:pt>
                <c:pt idx="1685">
                  <c:v> 8:07:40</c:v>
                </c:pt>
                <c:pt idx="1686">
                  <c:v> 8:08:11</c:v>
                </c:pt>
                <c:pt idx="1687">
                  <c:v> 8:08:41</c:v>
                </c:pt>
                <c:pt idx="1688">
                  <c:v> 8:09:12</c:v>
                </c:pt>
                <c:pt idx="1689">
                  <c:v> 8:09:42</c:v>
                </c:pt>
                <c:pt idx="1690">
                  <c:v> 8:10:13</c:v>
                </c:pt>
                <c:pt idx="1691">
                  <c:v> 8:10:43</c:v>
                </c:pt>
                <c:pt idx="1692">
                  <c:v> 8:11:13</c:v>
                </c:pt>
                <c:pt idx="1693">
                  <c:v> 8:11:44</c:v>
                </c:pt>
                <c:pt idx="1694">
                  <c:v> 8:12:14</c:v>
                </c:pt>
                <c:pt idx="1695">
                  <c:v> 8:12:44</c:v>
                </c:pt>
                <c:pt idx="1696">
                  <c:v> 8:13:15</c:v>
                </c:pt>
                <c:pt idx="1697">
                  <c:v> 8:13:45</c:v>
                </c:pt>
                <c:pt idx="1698">
                  <c:v> 8:14:16</c:v>
                </c:pt>
                <c:pt idx="1699">
                  <c:v> 8:14:46</c:v>
                </c:pt>
                <c:pt idx="1700">
                  <c:v> 8:15:17</c:v>
                </c:pt>
                <c:pt idx="1701">
                  <c:v> 8:15:47</c:v>
                </c:pt>
                <c:pt idx="1702">
                  <c:v> 8:16:18</c:v>
                </c:pt>
                <c:pt idx="1703">
                  <c:v> 8:16:48</c:v>
                </c:pt>
                <c:pt idx="1704">
                  <c:v> 8:17:19</c:v>
                </c:pt>
                <c:pt idx="1705">
                  <c:v> 8:17:49</c:v>
                </c:pt>
                <c:pt idx="1706">
                  <c:v> 8:18:19</c:v>
                </c:pt>
                <c:pt idx="1707">
                  <c:v> 8:18:50</c:v>
                </c:pt>
                <c:pt idx="1708">
                  <c:v> 8:19:20</c:v>
                </c:pt>
                <c:pt idx="1709">
                  <c:v> 8:19:51</c:v>
                </c:pt>
                <c:pt idx="1710">
                  <c:v> 8:20:21</c:v>
                </c:pt>
                <c:pt idx="1711">
                  <c:v> 8:20:51</c:v>
                </c:pt>
                <c:pt idx="1712">
                  <c:v> 8:21:22</c:v>
                </c:pt>
                <c:pt idx="1713">
                  <c:v> 8:21:52</c:v>
                </c:pt>
                <c:pt idx="1714">
                  <c:v> 8:22:23</c:v>
                </c:pt>
                <c:pt idx="1715">
                  <c:v> 8:22:53</c:v>
                </c:pt>
                <c:pt idx="1716">
                  <c:v> 8:23:23</c:v>
                </c:pt>
                <c:pt idx="1717">
                  <c:v> 8:23:54</c:v>
                </c:pt>
                <c:pt idx="1718">
                  <c:v> 8:24:24</c:v>
                </c:pt>
                <c:pt idx="1719">
                  <c:v> 8:24:54</c:v>
                </c:pt>
                <c:pt idx="1720">
                  <c:v> 8:25:25</c:v>
                </c:pt>
                <c:pt idx="1721">
                  <c:v> 8:25:55</c:v>
                </c:pt>
                <c:pt idx="1722">
                  <c:v> 8:26:26</c:v>
                </c:pt>
                <c:pt idx="1723">
                  <c:v> 8:26:56</c:v>
                </c:pt>
                <c:pt idx="1724">
                  <c:v> 8:27:27</c:v>
                </c:pt>
                <c:pt idx="1725">
                  <c:v> 8:27:57</c:v>
                </c:pt>
                <c:pt idx="1726">
                  <c:v> 8:28:28</c:v>
                </c:pt>
                <c:pt idx="1727">
                  <c:v> 8:28:58</c:v>
                </c:pt>
                <c:pt idx="1728">
                  <c:v> 8:29:28</c:v>
                </c:pt>
                <c:pt idx="1729">
                  <c:v> 8:29:59</c:v>
                </c:pt>
                <c:pt idx="1730">
                  <c:v> 8:30:29</c:v>
                </c:pt>
                <c:pt idx="1731">
                  <c:v> 8:31:00</c:v>
                </c:pt>
                <c:pt idx="1732">
                  <c:v> 8:31:30</c:v>
                </c:pt>
                <c:pt idx="1733">
                  <c:v> 8:32:01</c:v>
                </c:pt>
                <c:pt idx="1734">
                  <c:v> 8:32:31</c:v>
                </c:pt>
                <c:pt idx="1735">
                  <c:v> 8:33:02</c:v>
                </c:pt>
                <c:pt idx="1736">
                  <c:v> 8:33:32</c:v>
                </c:pt>
                <c:pt idx="1737">
                  <c:v> 8:34:02</c:v>
                </c:pt>
                <c:pt idx="1738">
                  <c:v> 8:34:33</c:v>
                </c:pt>
                <c:pt idx="1739">
                  <c:v> 8:35:03</c:v>
                </c:pt>
                <c:pt idx="1740">
                  <c:v> 8:35:34</c:v>
                </c:pt>
                <c:pt idx="1741">
                  <c:v> 8:36:04</c:v>
                </c:pt>
                <c:pt idx="1742">
                  <c:v> 8:36:34</c:v>
                </c:pt>
                <c:pt idx="1743">
                  <c:v> 8:37:04</c:v>
                </c:pt>
                <c:pt idx="1744">
                  <c:v> 8:37:35</c:v>
                </c:pt>
                <c:pt idx="1745">
                  <c:v> 8:38:05</c:v>
                </c:pt>
                <c:pt idx="1746">
                  <c:v> 8:38:36</c:v>
                </c:pt>
                <c:pt idx="1747">
                  <c:v> 8:39:06</c:v>
                </c:pt>
                <c:pt idx="1748">
                  <c:v> 8:39:37</c:v>
                </c:pt>
                <c:pt idx="1749">
                  <c:v> 8:40:07</c:v>
                </c:pt>
                <c:pt idx="1750">
                  <c:v> 8:40:38</c:v>
                </c:pt>
                <c:pt idx="1751">
                  <c:v> 8:41:08</c:v>
                </c:pt>
                <c:pt idx="1752">
                  <c:v> 8:41:38</c:v>
                </c:pt>
                <c:pt idx="1753">
                  <c:v> 8:42:09</c:v>
                </c:pt>
                <c:pt idx="1754">
                  <c:v> 8:42:39</c:v>
                </c:pt>
                <c:pt idx="1755">
                  <c:v> 8:43:10</c:v>
                </c:pt>
                <c:pt idx="1756">
                  <c:v> 8:43:40</c:v>
                </c:pt>
                <c:pt idx="1757">
                  <c:v> 8:44:11</c:v>
                </c:pt>
                <c:pt idx="1758">
                  <c:v> 8:44:41</c:v>
                </c:pt>
                <c:pt idx="1759">
                  <c:v> 8:45:11</c:v>
                </c:pt>
                <c:pt idx="1760">
                  <c:v> 8:45:42</c:v>
                </c:pt>
                <c:pt idx="1761">
                  <c:v> 8:46:12</c:v>
                </c:pt>
                <c:pt idx="1762">
                  <c:v> 8:46:43</c:v>
                </c:pt>
                <c:pt idx="1763">
                  <c:v> 8:47:13</c:v>
                </c:pt>
                <c:pt idx="1764">
                  <c:v> 8:47:43</c:v>
                </c:pt>
                <c:pt idx="1765">
                  <c:v> 8:48:14</c:v>
                </c:pt>
                <c:pt idx="1766">
                  <c:v> 8:48:44</c:v>
                </c:pt>
                <c:pt idx="1767">
                  <c:v> 8:49:15</c:v>
                </c:pt>
                <c:pt idx="1768">
                  <c:v> 8:49:45</c:v>
                </c:pt>
                <c:pt idx="1769">
                  <c:v> 8:50:16</c:v>
                </c:pt>
                <c:pt idx="1770">
                  <c:v> 8:50:46</c:v>
                </c:pt>
                <c:pt idx="1771">
                  <c:v> 8:51:17</c:v>
                </c:pt>
                <c:pt idx="1772">
                  <c:v> 8:51:47</c:v>
                </c:pt>
                <c:pt idx="1773">
                  <c:v> 8:52:17</c:v>
                </c:pt>
                <c:pt idx="1774">
                  <c:v> 8:52:48</c:v>
                </c:pt>
                <c:pt idx="1775">
                  <c:v> 8:53:18</c:v>
                </c:pt>
                <c:pt idx="1776">
                  <c:v> 8:53:49</c:v>
                </c:pt>
                <c:pt idx="1777">
                  <c:v> 8:54:19</c:v>
                </c:pt>
                <c:pt idx="1778">
                  <c:v> 8:54:50</c:v>
                </c:pt>
                <c:pt idx="1779">
                  <c:v> 8:55:20</c:v>
                </c:pt>
                <c:pt idx="1780">
                  <c:v> 8:55:50</c:v>
                </c:pt>
                <c:pt idx="1781">
                  <c:v> 8:56:21</c:v>
                </c:pt>
                <c:pt idx="1782">
                  <c:v> 8:56:51</c:v>
                </c:pt>
                <c:pt idx="1783">
                  <c:v> 8:57:22</c:v>
                </c:pt>
                <c:pt idx="1784">
                  <c:v> 8:57:52</c:v>
                </c:pt>
                <c:pt idx="1785">
                  <c:v> 8:58:22</c:v>
                </c:pt>
                <c:pt idx="1786">
                  <c:v> 8:58:53</c:v>
                </c:pt>
                <c:pt idx="1787">
                  <c:v> 8:59:23</c:v>
                </c:pt>
                <c:pt idx="1788">
                  <c:v> 8:59:54</c:v>
                </c:pt>
                <c:pt idx="1789">
                  <c:v> 9:00:24</c:v>
                </c:pt>
                <c:pt idx="1790">
                  <c:v> 9:00:55</c:v>
                </c:pt>
                <c:pt idx="1791">
                  <c:v> 9:01:25</c:v>
                </c:pt>
                <c:pt idx="1792">
                  <c:v> 9:01:56</c:v>
                </c:pt>
                <c:pt idx="1793">
                  <c:v> 9:02:26</c:v>
                </c:pt>
                <c:pt idx="1794">
                  <c:v> 9:02:57</c:v>
                </c:pt>
                <c:pt idx="1795">
                  <c:v> 9:03:27</c:v>
                </c:pt>
                <c:pt idx="1796">
                  <c:v> 9:03:57</c:v>
                </c:pt>
                <c:pt idx="1797">
                  <c:v> 9:04:28</c:v>
                </c:pt>
                <c:pt idx="1798">
                  <c:v> 9:04:58</c:v>
                </c:pt>
                <c:pt idx="1799">
                  <c:v> 9:05:29</c:v>
                </c:pt>
                <c:pt idx="1800">
                  <c:v> 9:05:59</c:v>
                </c:pt>
                <c:pt idx="1801">
                  <c:v> 9:06:30</c:v>
                </c:pt>
                <c:pt idx="1802">
                  <c:v> 9:07:00</c:v>
                </c:pt>
                <c:pt idx="1803">
                  <c:v> 9:07:30</c:v>
                </c:pt>
                <c:pt idx="1804">
                  <c:v> 9:08:01</c:v>
                </c:pt>
                <c:pt idx="1805">
                  <c:v> 9:08:31</c:v>
                </c:pt>
                <c:pt idx="1806">
                  <c:v> 9:09:01</c:v>
                </c:pt>
                <c:pt idx="1807">
                  <c:v> 9:09:32</c:v>
                </c:pt>
                <c:pt idx="1808">
                  <c:v> 9:10:02</c:v>
                </c:pt>
                <c:pt idx="1809">
                  <c:v> 9:10:33</c:v>
                </c:pt>
                <c:pt idx="1810">
                  <c:v> 9:11:03</c:v>
                </c:pt>
                <c:pt idx="1811">
                  <c:v> 9:11:33</c:v>
                </c:pt>
                <c:pt idx="1812">
                  <c:v> 9:12:04</c:v>
                </c:pt>
                <c:pt idx="1813">
                  <c:v> 9:12:34</c:v>
                </c:pt>
                <c:pt idx="1814">
                  <c:v> 9:13:05</c:v>
                </c:pt>
                <c:pt idx="1815">
                  <c:v> 9:13:35</c:v>
                </c:pt>
                <c:pt idx="1816">
                  <c:v> 9:14:06</c:v>
                </c:pt>
                <c:pt idx="1817">
                  <c:v> 9:14:36</c:v>
                </c:pt>
                <c:pt idx="1818">
                  <c:v> 9:15:07</c:v>
                </c:pt>
                <c:pt idx="1819">
                  <c:v> 9:15:37</c:v>
                </c:pt>
                <c:pt idx="1820">
                  <c:v> 9:16:08</c:v>
                </c:pt>
                <c:pt idx="1821">
                  <c:v> 9:16:10</c:v>
                </c:pt>
                <c:pt idx="1822">
                  <c:v> 9:16:40</c:v>
                </c:pt>
                <c:pt idx="1823">
                  <c:v> 9:17:10</c:v>
                </c:pt>
                <c:pt idx="1824">
                  <c:v> 9:17:41</c:v>
                </c:pt>
                <c:pt idx="1825">
                  <c:v> 9:18:11</c:v>
                </c:pt>
                <c:pt idx="1826">
                  <c:v> 9:18:41</c:v>
                </c:pt>
                <c:pt idx="1827">
                  <c:v> 9:19:12</c:v>
                </c:pt>
                <c:pt idx="1828">
                  <c:v> 9:19:42</c:v>
                </c:pt>
                <c:pt idx="1829">
                  <c:v> 9:20:13</c:v>
                </c:pt>
                <c:pt idx="1830">
                  <c:v> 9:20:43</c:v>
                </c:pt>
                <c:pt idx="1831">
                  <c:v> 9:21:14</c:v>
                </c:pt>
                <c:pt idx="1832">
                  <c:v> 9:21:44</c:v>
                </c:pt>
                <c:pt idx="1833">
                  <c:v> 9:22:15</c:v>
                </c:pt>
                <c:pt idx="1834">
                  <c:v> 9:22:45</c:v>
                </c:pt>
                <c:pt idx="1835">
                  <c:v> 9:23:16</c:v>
                </c:pt>
                <c:pt idx="1836">
                  <c:v> 9:23:46</c:v>
                </c:pt>
                <c:pt idx="1837">
                  <c:v> 9:24:16</c:v>
                </c:pt>
                <c:pt idx="1838">
                  <c:v> 9:24:46</c:v>
                </c:pt>
                <c:pt idx="1839">
                  <c:v> 9:25:17</c:v>
                </c:pt>
                <c:pt idx="1840">
                  <c:v> 9:25:47</c:v>
                </c:pt>
                <c:pt idx="1841">
                  <c:v> 9:26:18</c:v>
                </c:pt>
                <c:pt idx="1842">
                  <c:v> 9:26:48</c:v>
                </c:pt>
                <c:pt idx="1843">
                  <c:v> 9:27:19</c:v>
                </c:pt>
                <c:pt idx="1844">
                  <c:v> 9:27:49</c:v>
                </c:pt>
                <c:pt idx="1845">
                  <c:v> 9:28:19</c:v>
                </c:pt>
                <c:pt idx="1846">
                  <c:v> 9:28:50</c:v>
                </c:pt>
                <c:pt idx="1847">
                  <c:v> 9:29:20</c:v>
                </c:pt>
                <c:pt idx="1848">
                  <c:v> 9:29:51</c:v>
                </c:pt>
                <c:pt idx="1849">
                  <c:v> 9:30:21</c:v>
                </c:pt>
                <c:pt idx="1850">
                  <c:v> 9:30:52</c:v>
                </c:pt>
                <c:pt idx="1851">
                  <c:v> 9:31:22</c:v>
                </c:pt>
                <c:pt idx="1852">
                  <c:v> 9:31:52</c:v>
                </c:pt>
                <c:pt idx="1853">
                  <c:v> 9:32:23</c:v>
                </c:pt>
                <c:pt idx="1854">
                  <c:v> 9:32:53</c:v>
                </c:pt>
                <c:pt idx="1855">
                  <c:v> 9:33:24</c:v>
                </c:pt>
                <c:pt idx="1856">
                  <c:v> 9:33:54</c:v>
                </c:pt>
                <c:pt idx="1857">
                  <c:v> 9:34:25</c:v>
                </c:pt>
                <c:pt idx="1858">
                  <c:v> 9:34:55</c:v>
                </c:pt>
                <c:pt idx="1859">
                  <c:v> 9:35:26</c:v>
                </c:pt>
                <c:pt idx="1860">
                  <c:v> 9:35:56</c:v>
                </c:pt>
                <c:pt idx="1861">
                  <c:v> 9:36:27</c:v>
                </c:pt>
                <c:pt idx="1862">
                  <c:v> 9:36:57</c:v>
                </c:pt>
                <c:pt idx="1863">
                  <c:v> 9:37:27</c:v>
                </c:pt>
                <c:pt idx="1864">
                  <c:v> 9:37:58</c:v>
                </c:pt>
                <c:pt idx="1865">
                  <c:v> 9:38:28</c:v>
                </c:pt>
                <c:pt idx="1866">
                  <c:v> 9:38:59</c:v>
                </c:pt>
                <c:pt idx="1867">
                  <c:v> 9:39:29</c:v>
                </c:pt>
                <c:pt idx="1868">
                  <c:v> 9:39:59</c:v>
                </c:pt>
                <c:pt idx="1869">
                  <c:v> 9:40:30</c:v>
                </c:pt>
                <c:pt idx="1870">
                  <c:v> 9:41:00</c:v>
                </c:pt>
                <c:pt idx="1871">
                  <c:v> 9:41:31</c:v>
                </c:pt>
                <c:pt idx="1872">
                  <c:v> 9:42:01</c:v>
                </c:pt>
                <c:pt idx="1873">
                  <c:v> 9:42:32</c:v>
                </c:pt>
                <c:pt idx="1874">
                  <c:v> 9:43:02</c:v>
                </c:pt>
                <c:pt idx="1875">
                  <c:v> 9:43:32</c:v>
                </c:pt>
                <c:pt idx="1876">
                  <c:v> 9:44:03</c:v>
                </c:pt>
                <c:pt idx="1877">
                  <c:v> 9:44:33</c:v>
                </c:pt>
                <c:pt idx="1878">
                  <c:v> 9:45:04</c:v>
                </c:pt>
                <c:pt idx="1879">
                  <c:v> 9:45:34</c:v>
                </c:pt>
                <c:pt idx="1880">
                  <c:v> 9:46:05</c:v>
                </c:pt>
                <c:pt idx="1881">
                  <c:v> 9:46:35</c:v>
                </c:pt>
                <c:pt idx="1882">
                  <c:v> 9:47:06</c:v>
                </c:pt>
                <c:pt idx="1883">
                  <c:v> 9:47:36</c:v>
                </c:pt>
                <c:pt idx="1884">
                  <c:v> 9:48:07</c:v>
                </c:pt>
                <c:pt idx="1885">
                  <c:v> 9:48:37</c:v>
                </c:pt>
                <c:pt idx="1886">
                  <c:v> 9:49:07</c:v>
                </c:pt>
                <c:pt idx="1887">
                  <c:v> 9:49:38</c:v>
                </c:pt>
                <c:pt idx="1888">
                  <c:v> 9:50:08</c:v>
                </c:pt>
                <c:pt idx="1889">
                  <c:v> 9:50:38</c:v>
                </c:pt>
                <c:pt idx="1890">
                  <c:v> 9:51:09</c:v>
                </c:pt>
                <c:pt idx="1891">
                  <c:v> 9:51:39</c:v>
                </c:pt>
                <c:pt idx="1892">
                  <c:v> 9:52:10</c:v>
                </c:pt>
                <c:pt idx="1893">
                  <c:v> 9:52:40</c:v>
                </c:pt>
                <c:pt idx="1894">
                  <c:v> 9:53:11</c:v>
                </c:pt>
                <c:pt idx="1895">
                  <c:v> 9:53:41</c:v>
                </c:pt>
                <c:pt idx="1896">
                  <c:v> 9:54:12</c:v>
                </c:pt>
                <c:pt idx="1897">
                  <c:v> 9:54:42</c:v>
                </c:pt>
                <c:pt idx="1898">
                  <c:v> 9:55:12</c:v>
                </c:pt>
                <c:pt idx="1899">
                  <c:v> 9:55:43</c:v>
                </c:pt>
                <c:pt idx="1900">
                  <c:v> 9:56:13</c:v>
                </c:pt>
                <c:pt idx="1901">
                  <c:v> 9:56:44</c:v>
                </c:pt>
                <c:pt idx="1902">
                  <c:v> 9:57:14</c:v>
                </c:pt>
                <c:pt idx="1903">
                  <c:v> 9:57:45</c:v>
                </c:pt>
                <c:pt idx="1904">
                  <c:v> 9:58:15</c:v>
                </c:pt>
                <c:pt idx="1905">
                  <c:v> 9:58:46</c:v>
                </c:pt>
                <c:pt idx="1906">
                  <c:v> 9:59:16</c:v>
                </c:pt>
                <c:pt idx="1907">
                  <c:v> 9:59:46</c:v>
                </c:pt>
                <c:pt idx="1908">
                  <c:v> 10:00:17</c:v>
                </c:pt>
                <c:pt idx="1909">
                  <c:v> 10:00:47</c:v>
                </c:pt>
                <c:pt idx="1910">
                  <c:v> 10:01:17</c:v>
                </c:pt>
                <c:pt idx="1911">
                  <c:v> 10:01:48</c:v>
                </c:pt>
                <c:pt idx="1912">
                  <c:v> 10:02:18</c:v>
                </c:pt>
                <c:pt idx="1913">
                  <c:v> 10:02:49</c:v>
                </c:pt>
                <c:pt idx="1914">
                  <c:v> 10:03:19</c:v>
                </c:pt>
                <c:pt idx="1915">
                  <c:v> 10:03:50</c:v>
                </c:pt>
                <c:pt idx="1916">
                  <c:v> 10:04:20</c:v>
                </c:pt>
                <c:pt idx="1917">
                  <c:v> 10:04:51</c:v>
                </c:pt>
                <c:pt idx="1918">
                  <c:v> 10:05:21</c:v>
                </c:pt>
                <c:pt idx="1919">
                  <c:v> 10:05:51</c:v>
                </c:pt>
                <c:pt idx="1920">
                  <c:v> 10:06:22</c:v>
                </c:pt>
                <c:pt idx="1921">
                  <c:v> 10:06:52</c:v>
                </c:pt>
                <c:pt idx="1922">
                  <c:v> 10:07:23</c:v>
                </c:pt>
                <c:pt idx="1923">
                  <c:v> 10:07:53</c:v>
                </c:pt>
                <c:pt idx="1924">
                  <c:v> 10:08:24</c:v>
                </c:pt>
                <c:pt idx="1925">
                  <c:v> 10:08:54</c:v>
                </c:pt>
                <c:pt idx="1926">
                  <c:v> 10:09:25</c:v>
                </c:pt>
                <c:pt idx="1927">
                  <c:v> 10:09:55</c:v>
                </c:pt>
                <c:pt idx="1928">
                  <c:v> 10:10:26</c:v>
                </c:pt>
                <c:pt idx="1929">
                  <c:v> 10:10:56</c:v>
                </c:pt>
                <c:pt idx="1930">
                  <c:v> 10:11:26</c:v>
                </c:pt>
                <c:pt idx="1931">
                  <c:v> 10:11:56</c:v>
                </c:pt>
                <c:pt idx="1932">
                  <c:v> 10:12:26</c:v>
                </c:pt>
                <c:pt idx="1933">
                  <c:v> 10:12:57</c:v>
                </c:pt>
                <c:pt idx="1934">
                  <c:v> 10:13:27</c:v>
                </c:pt>
                <c:pt idx="1935">
                  <c:v> 10:13:58</c:v>
                </c:pt>
                <c:pt idx="1936">
                  <c:v> 10:14:28</c:v>
                </c:pt>
                <c:pt idx="1937">
                  <c:v> 10:14:59</c:v>
                </c:pt>
                <c:pt idx="1938">
                  <c:v> 10:15:29</c:v>
                </c:pt>
                <c:pt idx="1939">
                  <c:v> 10:16:00</c:v>
                </c:pt>
                <c:pt idx="1940">
                  <c:v> 10:16:30</c:v>
                </c:pt>
                <c:pt idx="1941">
                  <c:v> 10:17:01</c:v>
                </c:pt>
                <c:pt idx="1942">
                  <c:v> 10:17:31</c:v>
                </c:pt>
                <c:pt idx="1943">
                  <c:v> 10:18:01</c:v>
                </c:pt>
                <c:pt idx="1944">
                  <c:v> 10:18:32</c:v>
                </c:pt>
                <c:pt idx="1945">
                  <c:v> 10:19:02</c:v>
                </c:pt>
                <c:pt idx="1946">
                  <c:v> 10:19:33</c:v>
                </c:pt>
                <c:pt idx="1947">
                  <c:v> 10:20:03</c:v>
                </c:pt>
                <c:pt idx="1948">
                  <c:v> 10:20:34</c:v>
                </c:pt>
                <c:pt idx="1949">
                  <c:v> 10:21:04</c:v>
                </c:pt>
                <c:pt idx="1950">
                  <c:v> 10:21:35</c:v>
                </c:pt>
                <c:pt idx="1951">
                  <c:v> 10:22:05</c:v>
                </c:pt>
                <c:pt idx="1952">
                  <c:v> 10:22:35</c:v>
                </c:pt>
                <c:pt idx="1953">
                  <c:v> 10:23:06</c:v>
                </c:pt>
                <c:pt idx="1954">
                  <c:v> 10:23:36</c:v>
                </c:pt>
                <c:pt idx="1955">
                  <c:v> 10:24:06</c:v>
                </c:pt>
                <c:pt idx="1956">
                  <c:v> 10:24:37</c:v>
                </c:pt>
                <c:pt idx="1957">
                  <c:v> 10:25:07</c:v>
                </c:pt>
                <c:pt idx="1958">
                  <c:v> 10:25:38</c:v>
                </c:pt>
                <c:pt idx="1959">
                  <c:v> 10:26:08</c:v>
                </c:pt>
                <c:pt idx="1960">
                  <c:v> 10:26:39</c:v>
                </c:pt>
                <c:pt idx="1961">
                  <c:v> 10:27:09</c:v>
                </c:pt>
                <c:pt idx="1962">
                  <c:v> 10:27:40</c:v>
                </c:pt>
                <c:pt idx="1963">
                  <c:v> 10:27:42</c:v>
                </c:pt>
                <c:pt idx="1964">
                  <c:v> 10:28:12</c:v>
                </c:pt>
                <c:pt idx="1965">
                  <c:v> 10:28:43</c:v>
                </c:pt>
                <c:pt idx="1966">
                  <c:v> 10:29:13</c:v>
                </c:pt>
                <c:pt idx="1967">
                  <c:v> 10:29:44</c:v>
                </c:pt>
                <c:pt idx="1968">
                  <c:v> 10:30:14</c:v>
                </c:pt>
                <c:pt idx="1969">
                  <c:v> 10:30:44</c:v>
                </c:pt>
                <c:pt idx="1970">
                  <c:v> 10:31:15</c:v>
                </c:pt>
                <c:pt idx="1971">
                  <c:v> 10:31:45</c:v>
                </c:pt>
                <c:pt idx="1972">
                  <c:v> 10:32:16</c:v>
                </c:pt>
                <c:pt idx="1973">
                  <c:v> 10:32:46</c:v>
                </c:pt>
                <c:pt idx="1974">
                  <c:v> 10:33:17</c:v>
                </c:pt>
                <c:pt idx="1975">
                  <c:v> 10:33:47</c:v>
                </c:pt>
                <c:pt idx="1976">
                  <c:v> 10:34:17</c:v>
                </c:pt>
                <c:pt idx="1977">
                  <c:v> 10:34:48</c:v>
                </c:pt>
                <c:pt idx="1978">
                  <c:v> 10:35:18</c:v>
                </c:pt>
                <c:pt idx="1979">
                  <c:v> 10:35:49</c:v>
                </c:pt>
                <c:pt idx="1980">
                  <c:v> 10:36:19</c:v>
                </c:pt>
                <c:pt idx="1981">
                  <c:v> 10:36:50</c:v>
                </c:pt>
                <c:pt idx="1982">
                  <c:v> 10:37:20</c:v>
                </c:pt>
                <c:pt idx="1983">
                  <c:v> 10:37:50</c:v>
                </c:pt>
                <c:pt idx="1984">
                  <c:v> 10:38:21</c:v>
                </c:pt>
                <c:pt idx="1985">
                  <c:v> 10:38:51</c:v>
                </c:pt>
                <c:pt idx="1986">
                  <c:v> 10:39:22</c:v>
                </c:pt>
                <c:pt idx="1987">
                  <c:v> 10:39:52</c:v>
                </c:pt>
                <c:pt idx="1988">
                  <c:v> 10:40:23</c:v>
                </c:pt>
                <c:pt idx="1989">
                  <c:v> 10:40:53</c:v>
                </c:pt>
                <c:pt idx="1990">
                  <c:v> 10:41:24</c:v>
                </c:pt>
                <c:pt idx="1991">
                  <c:v> 10:41:54</c:v>
                </c:pt>
                <c:pt idx="1992">
                  <c:v> 10:42:24</c:v>
                </c:pt>
                <c:pt idx="1993">
                  <c:v> 10:42:55</c:v>
                </c:pt>
                <c:pt idx="1994">
                  <c:v> 10:43:25</c:v>
                </c:pt>
                <c:pt idx="1995">
                  <c:v> 10:43:55</c:v>
                </c:pt>
                <c:pt idx="1996">
                  <c:v> 10:44:26</c:v>
                </c:pt>
                <c:pt idx="1997">
                  <c:v> 10:44:56</c:v>
                </c:pt>
                <c:pt idx="1998">
                  <c:v> 10:45:26</c:v>
                </c:pt>
                <c:pt idx="1999">
                  <c:v> 10:45:57</c:v>
                </c:pt>
                <c:pt idx="2000">
                  <c:v> 10:46:27</c:v>
                </c:pt>
                <c:pt idx="2001">
                  <c:v> 10:46:58</c:v>
                </c:pt>
                <c:pt idx="2002">
                  <c:v> 10:47:28</c:v>
                </c:pt>
                <c:pt idx="2003">
                  <c:v> 10:47:59</c:v>
                </c:pt>
                <c:pt idx="2004">
                  <c:v> 10:48:29</c:v>
                </c:pt>
                <c:pt idx="2005">
                  <c:v> 10:49:00</c:v>
                </c:pt>
                <c:pt idx="2006">
                  <c:v> 10:49:30</c:v>
                </c:pt>
                <c:pt idx="2007">
                  <c:v> 10:50:00</c:v>
                </c:pt>
                <c:pt idx="2008">
                  <c:v> 10:50:31</c:v>
                </c:pt>
                <c:pt idx="2009">
                  <c:v> 10:51:01</c:v>
                </c:pt>
                <c:pt idx="2010">
                  <c:v> 10:51:32</c:v>
                </c:pt>
                <c:pt idx="2011">
                  <c:v> 10:52:02</c:v>
                </c:pt>
                <c:pt idx="2012">
                  <c:v> 10:52:33</c:v>
                </c:pt>
                <c:pt idx="2013">
                  <c:v> 10:53:03</c:v>
                </c:pt>
                <c:pt idx="2014">
                  <c:v> 10:53:34</c:v>
                </c:pt>
                <c:pt idx="2015">
                  <c:v> 10:54:04</c:v>
                </c:pt>
                <c:pt idx="2016">
                  <c:v> 10:54:34</c:v>
                </c:pt>
                <c:pt idx="2017">
                  <c:v> 10:55:05</c:v>
                </c:pt>
                <c:pt idx="2018">
                  <c:v> 10:55:35</c:v>
                </c:pt>
                <c:pt idx="2019">
                  <c:v> 10:56:05</c:v>
                </c:pt>
                <c:pt idx="2020">
                  <c:v> 10:56:36</c:v>
                </c:pt>
                <c:pt idx="2021">
                  <c:v> 10:57:06</c:v>
                </c:pt>
                <c:pt idx="2022">
                  <c:v> 10:57:37</c:v>
                </c:pt>
                <c:pt idx="2023">
                  <c:v> 10:58:07</c:v>
                </c:pt>
                <c:pt idx="2024">
                  <c:v> 10:58:38</c:v>
                </c:pt>
                <c:pt idx="2025">
                  <c:v> 10:59:08</c:v>
                </c:pt>
                <c:pt idx="2026">
                  <c:v> 10:59:39</c:v>
                </c:pt>
                <c:pt idx="2027">
                  <c:v> 11:00:09</c:v>
                </c:pt>
                <c:pt idx="2028">
                  <c:v> 11:00:39</c:v>
                </c:pt>
                <c:pt idx="2029">
                  <c:v> 11:01:10</c:v>
                </c:pt>
                <c:pt idx="2030">
                  <c:v> 11:01:40</c:v>
                </c:pt>
                <c:pt idx="2031">
                  <c:v> 11:02:11</c:v>
                </c:pt>
                <c:pt idx="2032">
                  <c:v> 11:02:41</c:v>
                </c:pt>
                <c:pt idx="2033">
                  <c:v> 11:03:12</c:v>
                </c:pt>
                <c:pt idx="2034">
                  <c:v> 11:03:42</c:v>
                </c:pt>
                <c:pt idx="2035">
                  <c:v> 11:04:13</c:v>
                </c:pt>
                <c:pt idx="2036">
                  <c:v> 11:04:43</c:v>
                </c:pt>
                <c:pt idx="2037">
                  <c:v> 11:05:13</c:v>
                </c:pt>
                <c:pt idx="2038">
                  <c:v> 11:05:44</c:v>
                </c:pt>
                <c:pt idx="2039">
                  <c:v> 11:06:14</c:v>
                </c:pt>
                <c:pt idx="2040">
                  <c:v> 11:06:44</c:v>
                </c:pt>
                <c:pt idx="2041">
                  <c:v> 11:07:15</c:v>
                </c:pt>
                <c:pt idx="2042">
                  <c:v> 11:07:45</c:v>
                </c:pt>
                <c:pt idx="2043">
                  <c:v> 11:08:16</c:v>
                </c:pt>
                <c:pt idx="2044">
                  <c:v> 11:08:46</c:v>
                </c:pt>
                <c:pt idx="2045">
                  <c:v> 11:09:17</c:v>
                </c:pt>
                <c:pt idx="2046">
                  <c:v> 11:09:47</c:v>
                </c:pt>
                <c:pt idx="2047">
                  <c:v> 11:10:17</c:v>
                </c:pt>
                <c:pt idx="2048">
                  <c:v> 11:10:48</c:v>
                </c:pt>
                <c:pt idx="2049">
                  <c:v> 11:11:18</c:v>
                </c:pt>
                <c:pt idx="2050">
                  <c:v> 11:11:49</c:v>
                </c:pt>
                <c:pt idx="2051">
                  <c:v> 11:12:19</c:v>
                </c:pt>
                <c:pt idx="2052">
                  <c:v> 11:12:50</c:v>
                </c:pt>
                <c:pt idx="2053">
                  <c:v> 11:13:20</c:v>
                </c:pt>
                <c:pt idx="2054">
                  <c:v> 11:13:51</c:v>
                </c:pt>
                <c:pt idx="2055">
                  <c:v> 11:14:21</c:v>
                </c:pt>
                <c:pt idx="2056">
                  <c:v> 11:14:51</c:v>
                </c:pt>
                <c:pt idx="2057">
                  <c:v> 11:15:22</c:v>
                </c:pt>
                <c:pt idx="2058">
                  <c:v> 11:15:52</c:v>
                </c:pt>
                <c:pt idx="2059">
                  <c:v> 11:16:22</c:v>
                </c:pt>
                <c:pt idx="2060">
                  <c:v> 11:16:53</c:v>
                </c:pt>
                <c:pt idx="2061">
                  <c:v> 11:17:23</c:v>
                </c:pt>
                <c:pt idx="2062">
                  <c:v> 11:17:53</c:v>
                </c:pt>
                <c:pt idx="2063">
                  <c:v> 11:18:24</c:v>
                </c:pt>
                <c:pt idx="2064">
                  <c:v> 11:18:54</c:v>
                </c:pt>
                <c:pt idx="2065">
                  <c:v> 11:19:25</c:v>
                </c:pt>
                <c:pt idx="2066">
                  <c:v> 11:19:55</c:v>
                </c:pt>
                <c:pt idx="2067">
                  <c:v> 11:20:25</c:v>
                </c:pt>
                <c:pt idx="2068">
                  <c:v> 11:20:56</c:v>
                </c:pt>
                <c:pt idx="2069">
                  <c:v> 11:21:26</c:v>
                </c:pt>
                <c:pt idx="2070">
                  <c:v> 11:21:57</c:v>
                </c:pt>
                <c:pt idx="2071">
                  <c:v> 11:22:27</c:v>
                </c:pt>
                <c:pt idx="2072">
                  <c:v> 11:22:58</c:v>
                </c:pt>
                <c:pt idx="2073">
                  <c:v> 11:23:28</c:v>
                </c:pt>
                <c:pt idx="2074">
                  <c:v> 11:23:59</c:v>
                </c:pt>
                <c:pt idx="2075">
                  <c:v> 11:24:29</c:v>
                </c:pt>
                <c:pt idx="2076">
                  <c:v> 11:25:00</c:v>
                </c:pt>
                <c:pt idx="2077">
                  <c:v> 11:25:30</c:v>
                </c:pt>
                <c:pt idx="2078">
                  <c:v> 11:26:00</c:v>
                </c:pt>
                <c:pt idx="2079">
                  <c:v> 11:26:31</c:v>
                </c:pt>
                <c:pt idx="2080">
                  <c:v> 11:27:01</c:v>
                </c:pt>
                <c:pt idx="2081">
                  <c:v> 11:27:32</c:v>
                </c:pt>
                <c:pt idx="2082">
                  <c:v> 11:28:02</c:v>
                </c:pt>
                <c:pt idx="2083">
                  <c:v> 11:28:33</c:v>
                </c:pt>
                <c:pt idx="2084">
                  <c:v> 11:29:03</c:v>
                </c:pt>
                <c:pt idx="2085">
                  <c:v> 11:29:33</c:v>
                </c:pt>
                <c:pt idx="2086">
                  <c:v> 11:30:04</c:v>
                </c:pt>
                <c:pt idx="2087">
                  <c:v> 11:30:34</c:v>
                </c:pt>
                <c:pt idx="2088">
                  <c:v> 11:31:04</c:v>
                </c:pt>
                <c:pt idx="2089">
                  <c:v> 11:31:35</c:v>
                </c:pt>
                <c:pt idx="2090">
                  <c:v> 11:32:05</c:v>
                </c:pt>
                <c:pt idx="2091">
                  <c:v> 11:32:36</c:v>
                </c:pt>
                <c:pt idx="2092">
                  <c:v> 11:33:06</c:v>
                </c:pt>
                <c:pt idx="2093">
                  <c:v> 11:33:37</c:v>
                </c:pt>
                <c:pt idx="2094">
                  <c:v> 11:34:07</c:v>
                </c:pt>
                <c:pt idx="2095">
                  <c:v> 11:34:38</c:v>
                </c:pt>
                <c:pt idx="2096">
                  <c:v> 11:35:08</c:v>
                </c:pt>
                <c:pt idx="2097">
                  <c:v> 11:35:38</c:v>
                </c:pt>
                <c:pt idx="2098">
                  <c:v> 11:36:09</c:v>
                </c:pt>
                <c:pt idx="2099">
                  <c:v> 11:36:39</c:v>
                </c:pt>
                <c:pt idx="2100">
                  <c:v> 11:37:10</c:v>
                </c:pt>
                <c:pt idx="2101">
                  <c:v> 11:37:40</c:v>
                </c:pt>
                <c:pt idx="2102">
                  <c:v> 11:38:11</c:v>
                </c:pt>
                <c:pt idx="2103">
                  <c:v> 11:38:41</c:v>
                </c:pt>
                <c:pt idx="2104">
                  <c:v> 11:39:12</c:v>
                </c:pt>
                <c:pt idx="2105">
                  <c:v> 11:39:14</c:v>
                </c:pt>
                <c:pt idx="2106">
                  <c:v> 11:39:44</c:v>
                </c:pt>
                <c:pt idx="2107">
                  <c:v> 11:40:14</c:v>
                </c:pt>
                <c:pt idx="2108">
                  <c:v> 11:40:45</c:v>
                </c:pt>
                <c:pt idx="2109">
                  <c:v> 11:41:15</c:v>
                </c:pt>
                <c:pt idx="2110">
                  <c:v> 11:41:45</c:v>
                </c:pt>
                <c:pt idx="2111">
                  <c:v> 11:42:16</c:v>
                </c:pt>
                <c:pt idx="2112">
                  <c:v> 11:42:46</c:v>
                </c:pt>
                <c:pt idx="2113">
                  <c:v> 11:43:17</c:v>
                </c:pt>
                <c:pt idx="2114">
                  <c:v> 11:43:47</c:v>
                </c:pt>
                <c:pt idx="2115">
                  <c:v> 11:44:18</c:v>
                </c:pt>
                <c:pt idx="2116">
                  <c:v> 11:44:48</c:v>
                </c:pt>
                <c:pt idx="2117">
                  <c:v> 11:45:19</c:v>
                </c:pt>
                <c:pt idx="2118">
                  <c:v> 11:45:49</c:v>
                </c:pt>
                <c:pt idx="2119">
                  <c:v> 11:46:19</c:v>
                </c:pt>
                <c:pt idx="2120">
                  <c:v> 11:46:50</c:v>
                </c:pt>
                <c:pt idx="2121">
                  <c:v> 11:47:20</c:v>
                </c:pt>
                <c:pt idx="2122">
                  <c:v> 11:47:51</c:v>
                </c:pt>
                <c:pt idx="2123">
                  <c:v> 11:48:21</c:v>
                </c:pt>
                <c:pt idx="2124">
                  <c:v> 11:48:52</c:v>
                </c:pt>
                <c:pt idx="2125">
                  <c:v> 11:49:22</c:v>
                </c:pt>
                <c:pt idx="2126">
                  <c:v> 11:49:53</c:v>
                </c:pt>
                <c:pt idx="2127">
                  <c:v> 11:50:23</c:v>
                </c:pt>
                <c:pt idx="2128">
                  <c:v> 11:50:53</c:v>
                </c:pt>
                <c:pt idx="2129">
                  <c:v> 11:51:23</c:v>
                </c:pt>
                <c:pt idx="2130">
                  <c:v> 11:51:54</c:v>
                </c:pt>
                <c:pt idx="2131">
                  <c:v> 11:52:24</c:v>
                </c:pt>
                <c:pt idx="2132">
                  <c:v> 11:52:55</c:v>
                </c:pt>
                <c:pt idx="2133">
                  <c:v> 11:53:25</c:v>
                </c:pt>
                <c:pt idx="2134">
                  <c:v> 11:53:56</c:v>
                </c:pt>
                <c:pt idx="2135">
                  <c:v> 11:54:26</c:v>
                </c:pt>
                <c:pt idx="2136">
                  <c:v> 11:54:57</c:v>
                </c:pt>
                <c:pt idx="2137">
                  <c:v> 11:55:27</c:v>
                </c:pt>
                <c:pt idx="2138">
                  <c:v> 11:55:57</c:v>
                </c:pt>
                <c:pt idx="2139">
                  <c:v> 11:56:28</c:v>
                </c:pt>
                <c:pt idx="2140">
                  <c:v> 11:56:58</c:v>
                </c:pt>
                <c:pt idx="2141">
                  <c:v> 11:57:29</c:v>
                </c:pt>
                <c:pt idx="2142">
                  <c:v> 11:57:59</c:v>
                </c:pt>
                <c:pt idx="2143">
                  <c:v> 11:58:30</c:v>
                </c:pt>
                <c:pt idx="2144">
                  <c:v> 11:59:00</c:v>
                </c:pt>
                <c:pt idx="2145">
                  <c:v> 11:59:31</c:v>
                </c:pt>
                <c:pt idx="2146">
                  <c:v> 12:00:01</c:v>
                </c:pt>
                <c:pt idx="2147">
                  <c:v> 12:00:32</c:v>
                </c:pt>
                <c:pt idx="2148">
                  <c:v> 12:01:02</c:v>
                </c:pt>
                <c:pt idx="2149">
                  <c:v> 12:01:32</c:v>
                </c:pt>
                <c:pt idx="2150">
                  <c:v> 12:02:02</c:v>
                </c:pt>
                <c:pt idx="2151">
                  <c:v> 12:02:33</c:v>
                </c:pt>
                <c:pt idx="2152">
                  <c:v> 12:03:03</c:v>
                </c:pt>
                <c:pt idx="2153">
                  <c:v> 12:03:34</c:v>
                </c:pt>
                <c:pt idx="2154">
                  <c:v> 12:04:04</c:v>
                </c:pt>
                <c:pt idx="2155">
                  <c:v> 12:04:35</c:v>
                </c:pt>
                <c:pt idx="2156">
                  <c:v> 12:05:05</c:v>
                </c:pt>
                <c:pt idx="2157">
                  <c:v> 12:05:36</c:v>
                </c:pt>
                <c:pt idx="2158">
                  <c:v> 12:06:06</c:v>
                </c:pt>
                <c:pt idx="2159">
                  <c:v> 12:06:37</c:v>
                </c:pt>
                <c:pt idx="2160">
                  <c:v> 12:07:07</c:v>
                </c:pt>
                <c:pt idx="2161">
                  <c:v> 12:07:37</c:v>
                </c:pt>
                <c:pt idx="2162">
                  <c:v> 12:08:08</c:v>
                </c:pt>
                <c:pt idx="2163">
                  <c:v> 12:08:38</c:v>
                </c:pt>
                <c:pt idx="2164">
                  <c:v> 12:09:09</c:v>
                </c:pt>
                <c:pt idx="2165">
                  <c:v> 12:09:39</c:v>
                </c:pt>
                <c:pt idx="2166">
                  <c:v> 12:10:10</c:v>
                </c:pt>
                <c:pt idx="2167">
                  <c:v> 12:10:40</c:v>
                </c:pt>
                <c:pt idx="2168">
                  <c:v> 12:11:11</c:v>
                </c:pt>
                <c:pt idx="2169">
                  <c:v> 12:11:41</c:v>
                </c:pt>
                <c:pt idx="2170">
                  <c:v> 12:12:11</c:v>
                </c:pt>
                <c:pt idx="2171">
                  <c:v> 12:12:41</c:v>
                </c:pt>
                <c:pt idx="2172">
                  <c:v> 12:13:12</c:v>
                </c:pt>
                <c:pt idx="2173">
                  <c:v> 12:13:42</c:v>
                </c:pt>
                <c:pt idx="2174">
                  <c:v> 12:14:13</c:v>
                </c:pt>
                <c:pt idx="2175">
                  <c:v> 12:14:43</c:v>
                </c:pt>
                <c:pt idx="2176">
                  <c:v> 12:15:14</c:v>
                </c:pt>
                <c:pt idx="2177">
                  <c:v> 12:15:44</c:v>
                </c:pt>
                <c:pt idx="2178">
                  <c:v> 12:16:15</c:v>
                </c:pt>
                <c:pt idx="2179">
                  <c:v> 12:16:45</c:v>
                </c:pt>
                <c:pt idx="2180">
                  <c:v> 12:17:15</c:v>
                </c:pt>
                <c:pt idx="2181">
                  <c:v> 12:17:46</c:v>
                </c:pt>
                <c:pt idx="2182">
                  <c:v> 12:18:16</c:v>
                </c:pt>
                <c:pt idx="2183">
                  <c:v> 12:18:47</c:v>
                </c:pt>
                <c:pt idx="2184">
                  <c:v> 12:19:17</c:v>
                </c:pt>
                <c:pt idx="2185">
                  <c:v> 12:19:48</c:v>
                </c:pt>
                <c:pt idx="2186">
                  <c:v> 12:20:18</c:v>
                </c:pt>
                <c:pt idx="2187">
                  <c:v> 12:20:49</c:v>
                </c:pt>
                <c:pt idx="2188">
                  <c:v> 12:21:19</c:v>
                </c:pt>
                <c:pt idx="2189">
                  <c:v> 12:21:49</c:v>
                </c:pt>
                <c:pt idx="2190">
                  <c:v> 12:22:20</c:v>
                </c:pt>
                <c:pt idx="2191">
                  <c:v> 12:22:50</c:v>
                </c:pt>
                <c:pt idx="2192">
                  <c:v> 12:23:21</c:v>
                </c:pt>
                <c:pt idx="2193">
                  <c:v> 12:23:51</c:v>
                </c:pt>
                <c:pt idx="2194">
                  <c:v> 12:24:21</c:v>
                </c:pt>
                <c:pt idx="2195">
                  <c:v> 12:24:52</c:v>
                </c:pt>
                <c:pt idx="2196">
                  <c:v> 12:25:22</c:v>
                </c:pt>
                <c:pt idx="2197">
                  <c:v> 12:25:53</c:v>
                </c:pt>
                <c:pt idx="2198">
                  <c:v> 12:26:23</c:v>
                </c:pt>
                <c:pt idx="2199">
                  <c:v> 12:26:53</c:v>
                </c:pt>
                <c:pt idx="2200">
                  <c:v> 12:27:24</c:v>
                </c:pt>
                <c:pt idx="2201">
                  <c:v> 12:27:54</c:v>
                </c:pt>
                <c:pt idx="2202">
                  <c:v> 12:28:25</c:v>
                </c:pt>
                <c:pt idx="2203">
                  <c:v> 12:28:55</c:v>
                </c:pt>
                <c:pt idx="2204">
                  <c:v> 12:29:26</c:v>
                </c:pt>
                <c:pt idx="2205">
                  <c:v> 12:29:56</c:v>
                </c:pt>
                <c:pt idx="2206">
                  <c:v> 12:30:27</c:v>
                </c:pt>
                <c:pt idx="2207">
                  <c:v> 12:30:57</c:v>
                </c:pt>
                <c:pt idx="2208">
                  <c:v> 12:31:27</c:v>
                </c:pt>
                <c:pt idx="2209">
                  <c:v> 12:31:58</c:v>
                </c:pt>
                <c:pt idx="2210">
                  <c:v> 12:32:28</c:v>
                </c:pt>
                <c:pt idx="2211">
                  <c:v> 12:32:59</c:v>
                </c:pt>
                <c:pt idx="2212">
                  <c:v> 12:33:29</c:v>
                </c:pt>
                <c:pt idx="2213">
                  <c:v> 12:34:00</c:v>
                </c:pt>
                <c:pt idx="2214">
                  <c:v> 12:34:30</c:v>
                </c:pt>
                <c:pt idx="2215">
                  <c:v> 12:35:00</c:v>
                </c:pt>
                <c:pt idx="2216">
                  <c:v> 12:35:30</c:v>
                </c:pt>
                <c:pt idx="2217">
                  <c:v> 12:36:01</c:v>
                </c:pt>
                <c:pt idx="2218">
                  <c:v> 12:36:31</c:v>
                </c:pt>
                <c:pt idx="2219">
                  <c:v> 12:37:02</c:v>
                </c:pt>
                <c:pt idx="2220">
                  <c:v> 12:37:32</c:v>
                </c:pt>
                <c:pt idx="2221">
                  <c:v> 12:38:02</c:v>
                </c:pt>
                <c:pt idx="2222">
                  <c:v> 12:38:33</c:v>
                </c:pt>
                <c:pt idx="2223">
                  <c:v> 12:39:03</c:v>
                </c:pt>
                <c:pt idx="2224">
                  <c:v> 12:39:34</c:v>
                </c:pt>
                <c:pt idx="2225">
                  <c:v> 12:40:04</c:v>
                </c:pt>
                <c:pt idx="2226">
                  <c:v> 12:40:35</c:v>
                </c:pt>
                <c:pt idx="2227">
                  <c:v> 12:41:05</c:v>
                </c:pt>
                <c:pt idx="2228">
                  <c:v> 12:41:36</c:v>
                </c:pt>
                <c:pt idx="2229">
                  <c:v> 12:42:06</c:v>
                </c:pt>
                <c:pt idx="2230">
                  <c:v> 12:42:36</c:v>
                </c:pt>
                <c:pt idx="2231">
                  <c:v> 12:43:07</c:v>
                </c:pt>
                <c:pt idx="2232">
                  <c:v> 12:43:37</c:v>
                </c:pt>
                <c:pt idx="2233">
                  <c:v> 12:44:08</c:v>
                </c:pt>
                <c:pt idx="2234">
                  <c:v> 12:44:38</c:v>
                </c:pt>
                <c:pt idx="2235">
                  <c:v> 12:45:09</c:v>
                </c:pt>
                <c:pt idx="2236">
                  <c:v> 12:45:39</c:v>
                </c:pt>
                <c:pt idx="2237">
                  <c:v> 12:46:09</c:v>
                </c:pt>
                <c:pt idx="2238">
                  <c:v> 12:46:40</c:v>
                </c:pt>
                <c:pt idx="2239">
                  <c:v> 12:47:10</c:v>
                </c:pt>
                <c:pt idx="2240">
                  <c:v> 12:47:41</c:v>
                </c:pt>
                <c:pt idx="2241">
                  <c:v> 12:48:11</c:v>
                </c:pt>
                <c:pt idx="2242">
                  <c:v> 12:48:41</c:v>
                </c:pt>
                <c:pt idx="2243">
                  <c:v> 12:49:12</c:v>
                </c:pt>
                <c:pt idx="2244">
                  <c:v> 12:49:42</c:v>
                </c:pt>
                <c:pt idx="2245">
                  <c:v> 12:50:13</c:v>
                </c:pt>
                <c:pt idx="2246">
                  <c:v> 12:50:43</c:v>
                </c:pt>
                <c:pt idx="2247">
                  <c:v> 12:50:46</c:v>
                </c:pt>
                <c:pt idx="2248">
                  <c:v> 12:51:16</c:v>
                </c:pt>
                <c:pt idx="2249">
                  <c:v> 12:51:47</c:v>
                </c:pt>
                <c:pt idx="2250">
                  <c:v> 12:52:17</c:v>
                </c:pt>
                <c:pt idx="2251">
                  <c:v> 12:52:48</c:v>
                </c:pt>
                <c:pt idx="2252">
                  <c:v> 12:53:18</c:v>
                </c:pt>
                <c:pt idx="2253">
                  <c:v> 12:53:48</c:v>
                </c:pt>
                <c:pt idx="2254">
                  <c:v> 12:54:19</c:v>
                </c:pt>
                <c:pt idx="2255">
                  <c:v> 12:54:49</c:v>
                </c:pt>
                <c:pt idx="2256">
                  <c:v> 12:55:20</c:v>
                </c:pt>
                <c:pt idx="2257">
                  <c:v> 12:55:50</c:v>
                </c:pt>
                <c:pt idx="2258">
                  <c:v> 12:56:20</c:v>
                </c:pt>
                <c:pt idx="2259">
                  <c:v> 12:56:51</c:v>
                </c:pt>
                <c:pt idx="2260">
                  <c:v> 12:57:21</c:v>
                </c:pt>
                <c:pt idx="2261">
                  <c:v> 12:57:52</c:v>
                </c:pt>
                <c:pt idx="2262">
                  <c:v> 12:58:22</c:v>
                </c:pt>
                <c:pt idx="2263">
                  <c:v> 12:58:52</c:v>
                </c:pt>
                <c:pt idx="2264">
                  <c:v> 12:59:23</c:v>
                </c:pt>
                <c:pt idx="2265">
                  <c:v> 12:59:53</c:v>
                </c:pt>
                <c:pt idx="2266">
                  <c:v> 13:00:24</c:v>
                </c:pt>
                <c:pt idx="2267">
                  <c:v> 13:00:54</c:v>
                </c:pt>
                <c:pt idx="2268">
                  <c:v> 13:01:25</c:v>
                </c:pt>
                <c:pt idx="2269">
                  <c:v> 13:01:55</c:v>
                </c:pt>
                <c:pt idx="2270">
                  <c:v> 13:02:26</c:v>
                </c:pt>
                <c:pt idx="2271">
                  <c:v> 13:02:56</c:v>
                </c:pt>
                <c:pt idx="2272">
                  <c:v> 13:03:26</c:v>
                </c:pt>
                <c:pt idx="2273">
                  <c:v> 13:03:57</c:v>
                </c:pt>
                <c:pt idx="2274">
                  <c:v> 13:04:27</c:v>
                </c:pt>
                <c:pt idx="2275">
                  <c:v> 13:04:58</c:v>
                </c:pt>
                <c:pt idx="2276">
                  <c:v> 13:05:28</c:v>
                </c:pt>
                <c:pt idx="2277">
                  <c:v> 13:05:59</c:v>
                </c:pt>
                <c:pt idx="2278">
                  <c:v> 13:06:29</c:v>
                </c:pt>
                <c:pt idx="2279">
                  <c:v> 13:07:00</c:v>
                </c:pt>
                <c:pt idx="2280">
                  <c:v> 13:07:30</c:v>
                </c:pt>
                <c:pt idx="2281">
                  <c:v> 13:08:00</c:v>
                </c:pt>
                <c:pt idx="2282">
                  <c:v> 13:08:31</c:v>
                </c:pt>
                <c:pt idx="2283">
                  <c:v> 13:09:01</c:v>
                </c:pt>
                <c:pt idx="2284">
                  <c:v> 13:09:31</c:v>
                </c:pt>
                <c:pt idx="2285">
                  <c:v> 13:10:02</c:v>
                </c:pt>
                <c:pt idx="2286">
                  <c:v> 13:10:32</c:v>
                </c:pt>
                <c:pt idx="2287">
                  <c:v> 13:11:03</c:v>
                </c:pt>
                <c:pt idx="2288">
                  <c:v> 13:11:33</c:v>
                </c:pt>
                <c:pt idx="2289">
                  <c:v> 13:12:04</c:v>
                </c:pt>
                <c:pt idx="2290">
                  <c:v> 13:12:34</c:v>
                </c:pt>
                <c:pt idx="2291">
                  <c:v> 13:13:05</c:v>
                </c:pt>
                <c:pt idx="2292">
                  <c:v> 13:13:35</c:v>
                </c:pt>
                <c:pt idx="2293">
                  <c:v> 13:14:05</c:v>
                </c:pt>
                <c:pt idx="2294">
                  <c:v> 13:14:36</c:v>
                </c:pt>
                <c:pt idx="2295">
                  <c:v> 13:15:06</c:v>
                </c:pt>
                <c:pt idx="2296">
                  <c:v> 13:15:37</c:v>
                </c:pt>
                <c:pt idx="2297">
                  <c:v> 13:16:07</c:v>
                </c:pt>
                <c:pt idx="2298">
                  <c:v> 13:16:38</c:v>
                </c:pt>
                <c:pt idx="2299">
                  <c:v> 13:17:08</c:v>
                </c:pt>
                <c:pt idx="2300">
                  <c:v> 13:17:39</c:v>
                </c:pt>
                <c:pt idx="2301">
                  <c:v> 13:18:09</c:v>
                </c:pt>
                <c:pt idx="2302">
                  <c:v> 13:18:39</c:v>
                </c:pt>
                <c:pt idx="2303">
                  <c:v> 13:19:10</c:v>
                </c:pt>
                <c:pt idx="2304">
                  <c:v> 13:19:40</c:v>
                </c:pt>
                <c:pt idx="2305">
                  <c:v> 13:20:10</c:v>
                </c:pt>
                <c:pt idx="2306">
                  <c:v> 13:20:41</c:v>
                </c:pt>
                <c:pt idx="2307">
                  <c:v> 13:21:11</c:v>
                </c:pt>
                <c:pt idx="2308">
                  <c:v> 13:21:42</c:v>
                </c:pt>
                <c:pt idx="2309">
                  <c:v> 13:22:12</c:v>
                </c:pt>
                <c:pt idx="2310">
                  <c:v> 13:22:43</c:v>
                </c:pt>
                <c:pt idx="2311">
                  <c:v> 13:23:13</c:v>
                </c:pt>
                <c:pt idx="2312">
                  <c:v> 13:23:44</c:v>
                </c:pt>
                <c:pt idx="2313">
                  <c:v> 13:24:14</c:v>
                </c:pt>
                <c:pt idx="2314">
                  <c:v> 13:24:44</c:v>
                </c:pt>
                <c:pt idx="2315">
                  <c:v> 13:25:15</c:v>
                </c:pt>
                <c:pt idx="2316">
                  <c:v> 13:25:45</c:v>
                </c:pt>
                <c:pt idx="2317">
                  <c:v> 13:26:16</c:v>
                </c:pt>
                <c:pt idx="2318">
                  <c:v> 13:26:46</c:v>
                </c:pt>
                <c:pt idx="2319">
                  <c:v> 13:27:17</c:v>
                </c:pt>
                <c:pt idx="2320">
                  <c:v> 13:27:47</c:v>
                </c:pt>
                <c:pt idx="2321">
                  <c:v> 13:28:18</c:v>
                </c:pt>
                <c:pt idx="2322">
                  <c:v> 13:28:48</c:v>
                </c:pt>
                <c:pt idx="2323">
                  <c:v> 13:29:18</c:v>
                </c:pt>
                <c:pt idx="2324">
                  <c:v> 13:29:49</c:v>
                </c:pt>
                <c:pt idx="2325">
                  <c:v> 13:30:19</c:v>
                </c:pt>
                <c:pt idx="2326">
                  <c:v> 13:30:49</c:v>
                </c:pt>
                <c:pt idx="2327">
                  <c:v> 13:31:20</c:v>
                </c:pt>
                <c:pt idx="2328">
                  <c:v> 13:31:50</c:v>
                </c:pt>
                <c:pt idx="2329">
                  <c:v> 13:32:21</c:v>
                </c:pt>
                <c:pt idx="2330">
                  <c:v> 13:32:51</c:v>
                </c:pt>
                <c:pt idx="2331">
                  <c:v> 13:33:22</c:v>
                </c:pt>
                <c:pt idx="2332">
                  <c:v> 13:33:52</c:v>
                </c:pt>
                <c:pt idx="2333">
                  <c:v> 13:34:23</c:v>
                </c:pt>
                <c:pt idx="2334">
                  <c:v> 13:34:53</c:v>
                </c:pt>
                <c:pt idx="2335">
                  <c:v> 13:35:23</c:v>
                </c:pt>
                <c:pt idx="2336">
                  <c:v> 13:35:54</c:v>
                </c:pt>
                <c:pt idx="2337">
                  <c:v> 13:36:24</c:v>
                </c:pt>
                <c:pt idx="2338">
                  <c:v> 13:36:55</c:v>
                </c:pt>
                <c:pt idx="2339">
                  <c:v> 13:37:25</c:v>
                </c:pt>
                <c:pt idx="2340">
                  <c:v> 13:37:56</c:v>
                </c:pt>
                <c:pt idx="2341">
                  <c:v> 13:38:26</c:v>
                </c:pt>
                <c:pt idx="2342">
                  <c:v> 13:38:57</c:v>
                </c:pt>
                <c:pt idx="2343">
                  <c:v> 13:39:27</c:v>
                </c:pt>
                <c:pt idx="2344">
                  <c:v> 13:39:57</c:v>
                </c:pt>
                <c:pt idx="2345">
                  <c:v> 13:40:28</c:v>
                </c:pt>
                <c:pt idx="2346">
                  <c:v> 13:40:58</c:v>
                </c:pt>
                <c:pt idx="2347">
                  <c:v> 13:41:28</c:v>
                </c:pt>
                <c:pt idx="2348">
                  <c:v> 13:41:59</c:v>
                </c:pt>
                <c:pt idx="2349">
                  <c:v> 13:42:29</c:v>
                </c:pt>
                <c:pt idx="2350">
                  <c:v> 13:43:00</c:v>
                </c:pt>
                <c:pt idx="2351">
                  <c:v> 13:43:30</c:v>
                </c:pt>
                <c:pt idx="2352">
                  <c:v> 13:44:01</c:v>
                </c:pt>
                <c:pt idx="2353">
                  <c:v> 13:44:31</c:v>
                </c:pt>
                <c:pt idx="2354">
                  <c:v> 13:45:02</c:v>
                </c:pt>
                <c:pt idx="2355">
                  <c:v> 13:45:32</c:v>
                </c:pt>
                <c:pt idx="2356">
                  <c:v> 13:46:02</c:v>
                </c:pt>
                <c:pt idx="2357">
                  <c:v> 13:46:33</c:v>
                </c:pt>
                <c:pt idx="2358">
                  <c:v> 13:47:03</c:v>
                </c:pt>
                <c:pt idx="2359">
                  <c:v> 13:47:34</c:v>
                </c:pt>
                <c:pt idx="2360">
                  <c:v> 13:48:04</c:v>
                </c:pt>
                <c:pt idx="2361">
                  <c:v> 13:48:35</c:v>
                </c:pt>
                <c:pt idx="2362">
                  <c:v> 13:49:05</c:v>
                </c:pt>
                <c:pt idx="2363">
                  <c:v> 13:49:36</c:v>
                </c:pt>
                <c:pt idx="2364">
                  <c:v> 13:50:06</c:v>
                </c:pt>
                <c:pt idx="2365">
                  <c:v> 13:50:36</c:v>
                </c:pt>
                <c:pt idx="2366">
                  <c:v> 13:51:07</c:v>
                </c:pt>
                <c:pt idx="2367">
                  <c:v> 13:51:37</c:v>
                </c:pt>
                <c:pt idx="2368">
                  <c:v> 13:52:07</c:v>
                </c:pt>
                <c:pt idx="2369">
                  <c:v> 13:52:38</c:v>
                </c:pt>
                <c:pt idx="2370">
                  <c:v> 13:53:08</c:v>
                </c:pt>
                <c:pt idx="2371">
                  <c:v> 13:53:39</c:v>
                </c:pt>
                <c:pt idx="2372">
                  <c:v> 13:54:09</c:v>
                </c:pt>
                <c:pt idx="2373">
                  <c:v> 13:54:40</c:v>
                </c:pt>
                <c:pt idx="2374">
                  <c:v> 13:55:10</c:v>
                </c:pt>
                <c:pt idx="2375">
                  <c:v> 13:55:41</c:v>
                </c:pt>
                <c:pt idx="2376">
                  <c:v> 13:56:11</c:v>
                </c:pt>
                <c:pt idx="2377">
                  <c:v> 13:56:41</c:v>
                </c:pt>
                <c:pt idx="2378">
                  <c:v> 13:57:12</c:v>
                </c:pt>
                <c:pt idx="2379">
                  <c:v> 13:57:42</c:v>
                </c:pt>
                <c:pt idx="2380">
                  <c:v> 13:58:13</c:v>
                </c:pt>
                <c:pt idx="2381">
                  <c:v> 13:58:43</c:v>
                </c:pt>
                <c:pt idx="2382">
                  <c:v> 13:59:14</c:v>
                </c:pt>
                <c:pt idx="2383">
                  <c:v> 13:59:44</c:v>
                </c:pt>
                <c:pt idx="2384">
                  <c:v> 14:00:15</c:v>
                </c:pt>
                <c:pt idx="2385">
                  <c:v> 14:00:45</c:v>
                </c:pt>
                <c:pt idx="2386">
                  <c:v> 14:01:15</c:v>
                </c:pt>
                <c:pt idx="2387">
                  <c:v> 14:01:46</c:v>
                </c:pt>
                <c:pt idx="2388">
                  <c:v> 14:02:16</c:v>
                </c:pt>
                <c:pt idx="2389">
                  <c:v> 14:02:18</c:v>
                </c:pt>
                <c:pt idx="2390">
                  <c:v> 14:02:48</c:v>
                </c:pt>
                <c:pt idx="2391">
                  <c:v> 14:03:19</c:v>
                </c:pt>
                <c:pt idx="2392">
                  <c:v> 14:03:49</c:v>
                </c:pt>
                <c:pt idx="2393">
                  <c:v> 14:04:20</c:v>
                </c:pt>
                <c:pt idx="2394">
                  <c:v> 14:04:50</c:v>
                </c:pt>
                <c:pt idx="2395">
                  <c:v> 14:05:21</c:v>
                </c:pt>
                <c:pt idx="2396">
                  <c:v> 14:05:51</c:v>
                </c:pt>
                <c:pt idx="2397">
                  <c:v> 14:06:21</c:v>
                </c:pt>
                <c:pt idx="2398">
                  <c:v> 14:06:52</c:v>
                </c:pt>
                <c:pt idx="2399">
                  <c:v> 14:07:22</c:v>
                </c:pt>
                <c:pt idx="2400">
                  <c:v> 14:07:53</c:v>
                </c:pt>
                <c:pt idx="2401">
                  <c:v> 14:08:23</c:v>
                </c:pt>
                <c:pt idx="2402">
                  <c:v> 14:08:54</c:v>
                </c:pt>
                <c:pt idx="2403">
                  <c:v> 14:09:24</c:v>
                </c:pt>
                <c:pt idx="2404">
                  <c:v> 14:09:55</c:v>
                </c:pt>
                <c:pt idx="2405">
                  <c:v> 14:10:25</c:v>
                </c:pt>
                <c:pt idx="2406">
                  <c:v> 14:10:55</c:v>
                </c:pt>
                <c:pt idx="2407">
                  <c:v> 14:11:26</c:v>
                </c:pt>
                <c:pt idx="2408">
                  <c:v> 14:11:56</c:v>
                </c:pt>
                <c:pt idx="2409">
                  <c:v> 14:12:27</c:v>
                </c:pt>
                <c:pt idx="2410">
                  <c:v> 14:12:57</c:v>
                </c:pt>
                <c:pt idx="2411">
                  <c:v> 14:13:27</c:v>
                </c:pt>
                <c:pt idx="2412">
                  <c:v> 14:13:58</c:v>
                </c:pt>
                <c:pt idx="2413">
                  <c:v> 14:14:28</c:v>
                </c:pt>
                <c:pt idx="2414">
                  <c:v> 14:14:59</c:v>
                </c:pt>
                <c:pt idx="2415">
                  <c:v> 14:15:29</c:v>
                </c:pt>
                <c:pt idx="2416">
                  <c:v> 14:15:59</c:v>
                </c:pt>
                <c:pt idx="2417">
                  <c:v> 14:16:30</c:v>
                </c:pt>
                <c:pt idx="2418">
                  <c:v> 14:17:00</c:v>
                </c:pt>
                <c:pt idx="2419">
                  <c:v> 14:17:31</c:v>
                </c:pt>
                <c:pt idx="2420">
                  <c:v> 14:18:01</c:v>
                </c:pt>
                <c:pt idx="2421">
                  <c:v> 14:18:32</c:v>
                </c:pt>
                <c:pt idx="2422">
                  <c:v> 14:19:02</c:v>
                </c:pt>
                <c:pt idx="2423">
                  <c:v> 14:19:33</c:v>
                </c:pt>
                <c:pt idx="2424">
                  <c:v> 14:20:03</c:v>
                </c:pt>
                <c:pt idx="2425">
                  <c:v> 14:20:33</c:v>
                </c:pt>
                <c:pt idx="2426">
                  <c:v> 14:21:04</c:v>
                </c:pt>
                <c:pt idx="2427">
                  <c:v> 14:21:34</c:v>
                </c:pt>
                <c:pt idx="2428">
                  <c:v> 14:22:05</c:v>
                </c:pt>
                <c:pt idx="2429">
                  <c:v> 14:22:35</c:v>
                </c:pt>
                <c:pt idx="2430">
                  <c:v> 14:23:06</c:v>
                </c:pt>
                <c:pt idx="2431">
                  <c:v> 14:23:36</c:v>
                </c:pt>
                <c:pt idx="2432">
                  <c:v> 14:24:06</c:v>
                </c:pt>
                <c:pt idx="2433">
                  <c:v> 14:24:37</c:v>
                </c:pt>
                <c:pt idx="2434">
                  <c:v> 14:25:07</c:v>
                </c:pt>
                <c:pt idx="2435">
                  <c:v> 14:25:38</c:v>
                </c:pt>
                <c:pt idx="2436">
                  <c:v> 14:26:08</c:v>
                </c:pt>
                <c:pt idx="2437">
                  <c:v> 14:26:38</c:v>
                </c:pt>
                <c:pt idx="2438">
                  <c:v> 14:27:09</c:v>
                </c:pt>
                <c:pt idx="2439">
                  <c:v> 14:27:39</c:v>
                </c:pt>
                <c:pt idx="2440">
                  <c:v> 14:28:10</c:v>
                </c:pt>
                <c:pt idx="2441">
                  <c:v> 14:28:40</c:v>
                </c:pt>
                <c:pt idx="2442">
                  <c:v> 14:29:11</c:v>
                </c:pt>
                <c:pt idx="2443">
                  <c:v> 14:29:41</c:v>
                </c:pt>
                <c:pt idx="2444">
                  <c:v> 14:30:12</c:v>
                </c:pt>
                <c:pt idx="2445">
                  <c:v> 14:30:42</c:v>
                </c:pt>
                <c:pt idx="2446">
                  <c:v> 14:31:12</c:v>
                </c:pt>
                <c:pt idx="2447">
                  <c:v> 14:31:43</c:v>
                </c:pt>
                <c:pt idx="2448">
                  <c:v> 14:32:13</c:v>
                </c:pt>
                <c:pt idx="2449">
                  <c:v> 14:32:44</c:v>
                </c:pt>
                <c:pt idx="2450">
                  <c:v> 14:33:14</c:v>
                </c:pt>
                <c:pt idx="2451">
                  <c:v> 14:33:45</c:v>
                </c:pt>
                <c:pt idx="2452">
                  <c:v> 14:34:15</c:v>
                </c:pt>
                <c:pt idx="2453">
                  <c:v> 14:34:45</c:v>
                </c:pt>
                <c:pt idx="2454">
                  <c:v> 14:35:16</c:v>
                </c:pt>
                <c:pt idx="2455">
                  <c:v> 14:35:46</c:v>
                </c:pt>
                <c:pt idx="2456">
                  <c:v> 14:36:17</c:v>
                </c:pt>
                <c:pt idx="2457">
                  <c:v> 14:36:47</c:v>
                </c:pt>
                <c:pt idx="2458">
                  <c:v> 14:37:17</c:v>
                </c:pt>
                <c:pt idx="2459">
                  <c:v> 14:37:48</c:v>
                </c:pt>
                <c:pt idx="2460">
                  <c:v> 14:38:18</c:v>
                </c:pt>
                <c:pt idx="2461">
                  <c:v> 14:38:49</c:v>
                </c:pt>
                <c:pt idx="2462">
                  <c:v> 14:39:19</c:v>
                </c:pt>
                <c:pt idx="2463">
                  <c:v> 14:39:50</c:v>
                </c:pt>
                <c:pt idx="2464">
                  <c:v> 14:40:20</c:v>
                </c:pt>
                <c:pt idx="2465">
                  <c:v> 14:40:51</c:v>
                </c:pt>
                <c:pt idx="2466">
                  <c:v> 14:41:21</c:v>
                </c:pt>
                <c:pt idx="2467">
                  <c:v> 14:41:51</c:v>
                </c:pt>
                <c:pt idx="2468">
                  <c:v> 14:42:22</c:v>
                </c:pt>
                <c:pt idx="2469">
                  <c:v> 14:42:52</c:v>
                </c:pt>
                <c:pt idx="2470">
                  <c:v> 14:43:23</c:v>
                </c:pt>
                <c:pt idx="2471">
                  <c:v> 14:43:53</c:v>
                </c:pt>
                <c:pt idx="2472">
                  <c:v> 14:44:24</c:v>
                </c:pt>
                <c:pt idx="2473">
                  <c:v> 14:44:54</c:v>
                </c:pt>
                <c:pt idx="2474">
                  <c:v> 14:45:25</c:v>
                </c:pt>
                <c:pt idx="2475">
                  <c:v> 14:45:55</c:v>
                </c:pt>
                <c:pt idx="2476">
                  <c:v> 14:46:25</c:v>
                </c:pt>
                <c:pt idx="2477">
                  <c:v> 14:46:55</c:v>
                </c:pt>
                <c:pt idx="2478">
                  <c:v> 14:47:26</c:v>
                </c:pt>
                <c:pt idx="2479">
                  <c:v> 14:47:56</c:v>
                </c:pt>
                <c:pt idx="2480">
                  <c:v> 14:48:27</c:v>
                </c:pt>
                <c:pt idx="2481">
                  <c:v> 14:48:57</c:v>
                </c:pt>
                <c:pt idx="2482">
                  <c:v> 14:49:28</c:v>
                </c:pt>
                <c:pt idx="2483">
                  <c:v> 14:49:58</c:v>
                </c:pt>
                <c:pt idx="2484">
                  <c:v> 14:50:29</c:v>
                </c:pt>
                <c:pt idx="2485">
                  <c:v> 14:50:59</c:v>
                </c:pt>
                <c:pt idx="2486">
                  <c:v> 14:51:30</c:v>
                </c:pt>
                <c:pt idx="2487">
                  <c:v> 14:52:00</c:v>
                </c:pt>
                <c:pt idx="2488">
                  <c:v> 14:52:30</c:v>
                </c:pt>
                <c:pt idx="2489">
                  <c:v> 14:53:01</c:v>
                </c:pt>
                <c:pt idx="2490">
                  <c:v> 14:53:31</c:v>
                </c:pt>
                <c:pt idx="2491">
                  <c:v> 14:54:02</c:v>
                </c:pt>
                <c:pt idx="2492">
                  <c:v> 14:54:32</c:v>
                </c:pt>
                <c:pt idx="2493">
                  <c:v> 14:55:03</c:v>
                </c:pt>
                <c:pt idx="2494">
                  <c:v> 14:55:33</c:v>
                </c:pt>
                <c:pt idx="2495">
                  <c:v> 14:56:04</c:v>
                </c:pt>
                <c:pt idx="2496">
                  <c:v> 14:56:34</c:v>
                </c:pt>
                <c:pt idx="2497">
                  <c:v> 14:57:04</c:v>
                </c:pt>
                <c:pt idx="2498">
                  <c:v> 14:57:34</c:v>
                </c:pt>
                <c:pt idx="2499">
                  <c:v> 14:58:05</c:v>
                </c:pt>
                <c:pt idx="2500">
                  <c:v> 14:58:35</c:v>
                </c:pt>
                <c:pt idx="2501">
                  <c:v> 14:59:06</c:v>
                </c:pt>
                <c:pt idx="2502">
                  <c:v> 14:59:36</c:v>
                </c:pt>
                <c:pt idx="2503">
                  <c:v> 15:00:07</c:v>
                </c:pt>
                <c:pt idx="2504">
                  <c:v> 15:00:37</c:v>
                </c:pt>
                <c:pt idx="2505">
                  <c:v> 15:01:08</c:v>
                </c:pt>
                <c:pt idx="2506">
                  <c:v> 15:01:38</c:v>
                </c:pt>
                <c:pt idx="2507">
                  <c:v> 15:02:08</c:v>
                </c:pt>
                <c:pt idx="2508">
                  <c:v> 15:02:39</c:v>
                </c:pt>
                <c:pt idx="2509">
                  <c:v> 15:03:09</c:v>
                </c:pt>
                <c:pt idx="2510">
                  <c:v> 15:03:40</c:v>
                </c:pt>
                <c:pt idx="2511">
                  <c:v> 15:04:10</c:v>
                </c:pt>
                <c:pt idx="2512">
                  <c:v> 15:04:41</c:v>
                </c:pt>
                <c:pt idx="2513">
                  <c:v> 15:05:11</c:v>
                </c:pt>
                <c:pt idx="2514">
                  <c:v> 15:05:42</c:v>
                </c:pt>
                <c:pt idx="2515">
                  <c:v> 15:06:12</c:v>
                </c:pt>
                <c:pt idx="2516">
                  <c:v> 15:06:43</c:v>
                </c:pt>
                <c:pt idx="2517">
                  <c:v> 15:07:13</c:v>
                </c:pt>
                <c:pt idx="2518">
                  <c:v> 15:07:43</c:v>
                </c:pt>
                <c:pt idx="2519">
                  <c:v> 15:08:13</c:v>
                </c:pt>
                <c:pt idx="2520">
                  <c:v> 15:08:43</c:v>
                </c:pt>
                <c:pt idx="2521">
                  <c:v> 15:09:14</c:v>
                </c:pt>
                <c:pt idx="2522">
                  <c:v> 15:09:44</c:v>
                </c:pt>
                <c:pt idx="2523">
                  <c:v> 15:10:15</c:v>
                </c:pt>
                <c:pt idx="2524">
                  <c:v> 15:10:45</c:v>
                </c:pt>
                <c:pt idx="2525">
                  <c:v> 15:11:16</c:v>
                </c:pt>
                <c:pt idx="2526">
                  <c:v> 15:11:46</c:v>
                </c:pt>
                <c:pt idx="2527">
                  <c:v> 15:12:17</c:v>
                </c:pt>
                <c:pt idx="2528">
                  <c:v> 15:12:47</c:v>
                </c:pt>
                <c:pt idx="2529">
                  <c:v> 15:13:17</c:v>
                </c:pt>
                <c:pt idx="2530">
                  <c:v> 15:13:48</c:v>
                </c:pt>
                <c:pt idx="2531">
                  <c:v> 15:13:50</c:v>
                </c:pt>
                <c:pt idx="2532">
                  <c:v> 15:14:20</c:v>
                </c:pt>
                <c:pt idx="2533">
                  <c:v> 15:14:51</c:v>
                </c:pt>
                <c:pt idx="2534">
                  <c:v> 15:15:21</c:v>
                </c:pt>
                <c:pt idx="2535">
                  <c:v> 15:15:52</c:v>
                </c:pt>
                <c:pt idx="2536">
                  <c:v> 15:16:22</c:v>
                </c:pt>
                <c:pt idx="2537">
                  <c:v> 15:16:53</c:v>
                </c:pt>
                <c:pt idx="2538">
                  <c:v> 15:17:23</c:v>
                </c:pt>
                <c:pt idx="2539">
                  <c:v> 15:17:53</c:v>
                </c:pt>
                <c:pt idx="2540">
                  <c:v> 15:18:23</c:v>
                </c:pt>
                <c:pt idx="2541">
                  <c:v> 15:18:54</c:v>
                </c:pt>
                <c:pt idx="2542">
                  <c:v> 15:19:24</c:v>
                </c:pt>
                <c:pt idx="2543">
                  <c:v> 15:19:54</c:v>
                </c:pt>
                <c:pt idx="2544">
                  <c:v> 15:20:25</c:v>
                </c:pt>
                <c:pt idx="2545">
                  <c:v> 15:20:55</c:v>
                </c:pt>
                <c:pt idx="2546">
                  <c:v> 15:21:26</c:v>
                </c:pt>
                <c:pt idx="2547">
                  <c:v> 15:21:56</c:v>
                </c:pt>
                <c:pt idx="2548">
                  <c:v> 15:22:27</c:v>
                </c:pt>
                <c:pt idx="2549">
                  <c:v> 15:22:57</c:v>
                </c:pt>
                <c:pt idx="2550">
                  <c:v> 15:23:28</c:v>
                </c:pt>
                <c:pt idx="2551">
                  <c:v> 15:23:58</c:v>
                </c:pt>
                <c:pt idx="2552">
                  <c:v> 15:24:28</c:v>
                </c:pt>
                <c:pt idx="2553">
                  <c:v> 15:24:59</c:v>
                </c:pt>
                <c:pt idx="2554">
                  <c:v> 15:25:29</c:v>
                </c:pt>
                <c:pt idx="2555">
                  <c:v> 15:26:00</c:v>
                </c:pt>
                <c:pt idx="2556">
                  <c:v> 15:26:30</c:v>
                </c:pt>
                <c:pt idx="2557">
                  <c:v> 15:27:01</c:v>
                </c:pt>
                <c:pt idx="2558">
                  <c:v> 15:27:31</c:v>
                </c:pt>
                <c:pt idx="2559">
                  <c:v> 15:28:02</c:v>
                </c:pt>
                <c:pt idx="2560">
                  <c:v> 15:28:32</c:v>
                </c:pt>
                <c:pt idx="2561">
                  <c:v> 15:29:02</c:v>
                </c:pt>
                <c:pt idx="2562">
                  <c:v> 15:29:32</c:v>
                </c:pt>
                <c:pt idx="2563">
                  <c:v> 15:30:03</c:v>
                </c:pt>
                <c:pt idx="2564">
                  <c:v> 15:30:33</c:v>
                </c:pt>
                <c:pt idx="2565">
                  <c:v> 15:31:04</c:v>
                </c:pt>
                <c:pt idx="2566">
                  <c:v> 15:31:34</c:v>
                </c:pt>
                <c:pt idx="2567">
                  <c:v> 15:32:05</c:v>
                </c:pt>
                <c:pt idx="2568">
                  <c:v> 15:32:35</c:v>
                </c:pt>
                <c:pt idx="2569">
                  <c:v> 15:33:06</c:v>
                </c:pt>
                <c:pt idx="2570">
                  <c:v> 15:33:36</c:v>
                </c:pt>
                <c:pt idx="2571">
                  <c:v> 15:34:06</c:v>
                </c:pt>
                <c:pt idx="2572">
                  <c:v> 15:34:37</c:v>
                </c:pt>
                <c:pt idx="2573">
                  <c:v> 15:35:07</c:v>
                </c:pt>
                <c:pt idx="2574">
                  <c:v> 15:35:38</c:v>
                </c:pt>
                <c:pt idx="2575">
                  <c:v> 15:36:08</c:v>
                </c:pt>
                <c:pt idx="2576">
                  <c:v> 15:36:39</c:v>
                </c:pt>
                <c:pt idx="2577">
                  <c:v> 15:37:09</c:v>
                </c:pt>
                <c:pt idx="2578">
                  <c:v> 15:37:40</c:v>
                </c:pt>
                <c:pt idx="2579">
                  <c:v> 15:38:10</c:v>
                </c:pt>
                <c:pt idx="2580">
                  <c:v> 15:38:40</c:v>
                </c:pt>
                <c:pt idx="2581">
                  <c:v> 15:39:11</c:v>
                </c:pt>
                <c:pt idx="2582">
                  <c:v> 15:39:41</c:v>
                </c:pt>
                <c:pt idx="2583">
                  <c:v> 15:40:11</c:v>
                </c:pt>
                <c:pt idx="2584">
                  <c:v> 15:40:42</c:v>
                </c:pt>
                <c:pt idx="2585">
                  <c:v> 15:41:12</c:v>
                </c:pt>
                <c:pt idx="2586">
                  <c:v> 15:41:43</c:v>
                </c:pt>
                <c:pt idx="2587">
                  <c:v> 15:42:13</c:v>
                </c:pt>
                <c:pt idx="2588">
                  <c:v> 15:42:44</c:v>
                </c:pt>
                <c:pt idx="2589">
                  <c:v> 15:43:14</c:v>
                </c:pt>
                <c:pt idx="2590">
                  <c:v> 15:43:45</c:v>
                </c:pt>
                <c:pt idx="2591">
                  <c:v> 15:44:15</c:v>
                </c:pt>
                <c:pt idx="2592">
                  <c:v> 15:44:45</c:v>
                </c:pt>
                <c:pt idx="2593">
                  <c:v> 15:45:16</c:v>
                </c:pt>
                <c:pt idx="2594">
                  <c:v> 15:45:46</c:v>
                </c:pt>
                <c:pt idx="2595">
                  <c:v> 15:46:17</c:v>
                </c:pt>
                <c:pt idx="2596">
                  <c:v> 15:46:47</c:v>
                </c:pt>
                <c:pt idx="2597">
                  <c:v> 15:47:18</c:v>
                </c:pt>
                <c:pt idx="2598">
                  <c:v> 15:47:48</c:v>
                </c:pt>
                <c:pt idx="2599">
                  <c:v> 15:48:19</c:v>
                </c:pt>
                <c:pt idx="2600">
                  <c:v> 15:48:49</c:v>
                </c:pt>
                <c:pt idx="2601">
                  <c:v> 15:49:19</c:v>
                </c:pt>
                <c:pt idx="2602">
                  <c:v> 15:49:50</c:v>
                </c:pt>
                <c:pt idx="2603">
                  <c:v> 15:50:20</c:v>
                </c:pt>
                <c:pt idx="2604">
                  <c:v> 15:50:51</c:v>
                </c:pt>
                <c:pt idx="2605">
                  <c:v> 15:51:21</c:v>
                </c:pt>
                <c:pt idx="2606">
                  <c:v> 15:51:51</c:v>
                </c:pt>
                <c:pt idx="2607">
                  <c:v> 15:52:22</c:v>
                </c:pt>
                <c:pt idx="2608">
                  <c:v> 15:52:52</c:v>
                </c:pt>
                <c:pt idx="2609">
                  <c:v> 15:53:23</c:v>
                </c:pt>
                <c:pt idx="2610">
                  <c:v> 15:53:53</c:v>
                </c:pt>
                <c:pt idx="2611">
                  <c:v> 15:54:24</c:v>
                </c:pt>
                <c:pt idx="2612">
                  <c:v> 15:54:54</c:v>
                </c:pt>
                <c:pt idx="2613">
                  <c:v> 15:55:24</c:v>
                </c:pt>
                <c:pt idx="2614">
                  <c:v> 15:55:55</c:v>
                </c:pt>
                <c:pt idx="2615">
                  <c:v> 15:56:25</c:v>
                </c:pt>
                <c:pt idx="2616">
                  <c:v> 15:56:56</c:v>
                </c:pt>
                <c:pt idx="2617">
                  <c:v> 15:57:26</c:v>
                </c:pt>
                <c:pt idx="2618">
                  <c:v> 15:57:57</c:v>
                </c:pt>
                <c:pt idx="2619">
                  <c:v> 15:58:27</c:v>
                </c:pt>
                <c:pt idx="2620">
                  <c:v> 15:58:58</c:v>
                </c:pt>
                <c:pt idx="2621">
                  <c:v> 15:59:28</c:v>
                </c:pt>
                <c:pt idx="2622">
                  <c:v> 15:59:58</c:v>
                </c:pt>
                <c:pt idx="2623">
                  <c:v> 16:00:29</c:v>
                </c:pt>
                <c:pt idx="2624">
                  <c:v> 16:00:59</c:v>
                </c:pt>
                <c:pt idx="2625">
                  <c:v> 16:01:30</c:v>
                </c:pt>
                <c:pt idx="2626">
                  <c:v> 16:02:00</c:v>
                </c:pt>
                <c:pt idx="2627">
                  <c:v> 16:02:30</c:v>
                </c:pt>
                <c:pt idx="2628">
                  <c:v> 16:03:01</c:v>
                </c:pt>
                <c:pt idx="2629">
                  <c:v> 16:03:31</c:v>
                </c:pt>
                <c:pt idx="2630">
                  <c:v> 16:04:02</c:v>
                </c:pt>
                <c:pt idx="2631">
                  <c:v> 16:04:32</c:v>
                </c:pt>
                <c:pt idx="2632">
                  <c:v> 16:05:03</c:v>
                </c:pt>
                <c:pt idx="2633">
                  <c:v> 16:05:33</c:v>
                </c:pt>
                <c:pt idx="2634">
                  <c:v> 16:06:03</c:v>
                </c:pt>
                <c:pt idx="2635">
                  <c:v> 16:06:34</c:v>
                </c:pt>
                <c:pt idx="2636">
                  <c:v> 16:07:04</c:v>
                </c:pt>
                <c:pt idx="2637">
                  <c:v> 16:07:35</c:v>
                </c:pt>
                <c:pt idx="2638">
                  <c:v> 16:08:05</c:v>
                </c:pt>
                <c:pt idx="2639">
                  <c:v> 16:08:36</c:v>
                </c:pt>
                <c:pt idx="2640">
                  <c:v> 16:09:06</c:v>
                </c:pt>
                <c:pt idx="2641">
                  <c:v> 16:09:37</c:v>
                </c:pt>
                <c:pt idx="2642">
                  <c:v> 16:10:07</c:v>
                </c:pt>
                <c:pt idx="2643">
                  <c:v> 16:10:38</c:v>
                </c:pt>
                <c:pt idx="2644">
                  <c:v> 16:11:08</c:v>
                </c:pt>
                <c:pt idx="2645">
                  <c:v> 16:11:38</c:v>
                </c:pt>
                <c:pt idx="2646">
                  <c:v> 16:12:09</c:v>
                </c:pt>
                <c:pt idx="2647">
                  <c:v> 16:12:39</c:v>
                </c:pt>
                <c:pt idx="2648">
                  <c:v> 16:13:09</c:v>
                </c:pt>
                <c:pt idx="2649">
                  <c:v> 16:13:40</c:v>
                </c:pt>
                <c:pt idx="2650">
                  <c:v> 16:14:10</c:v>
                </c:pt>
                <c:pt idx="2651">
                  <c:v> 16:14:41</c:v>
                </c:pt>
                <c:pt idx="2652">
                  <c:v> 16:15:11</c:v>
                </c:pt>
                <c:pt idx="2653">
                  <c:v> 16:15:42</c:v>
                </c:pt>
                <c:pt idx="2654">
                  <c:v> 16:16:12</c:v>
                </c:pt>
                <c:pt idx="2655">
                  <c:v> 16:16:42</c:v>
                </c:pt>
                <c:pt idx="2656">
                  <c:v> 16:17:13</c:v>
                </c:pt>
                <c:pt idx="2657">
                  <c:v> 16:17:43</c:v>
                </c:pt>
                <c:pt idx="2658">
                  <c:v> 16:18:14</c:v>
                </c:pt>
                <c:pt idx="2659">
                  <c:v> 16:18:44</c:v>
                </c:pt>
                <c:pt idx="2660">
                  <c:v> 16:19:15</c:v>
                </c:pt>
                <c:pt idx="2661">
                  <c:v> 16:19:45</c:v>
                </c:pt>
                <c:pt idx="2662">
                  <c:v> 16:20:16</c:v>
                </c:pt>
                <c:pt idx="2663">
                  <c:v> 16:20:46</c:v>
                </c:pt>
                <c:pt idx="2664">
                  <c:v> 16:21:17</c:v>
                </c:pt>
                <c:pt idx="2665">
                  <c:v> 16:21:47</c:v>
                </c:pt>
                <c:pt idx="2666">
                  <c:v> 16:22:17</c:v>
                </c:pt>
                <c:pt idx="2667">
                  <c:v> 16:22:48</c:v>
                </c:pt>
                <c:pt idx="2668">
                  <c:v> 16:23:18</c:v>
                </c:pt>
                <c:pt idx="2669">
                  <c:v> 16:23:49</c:v>
                </c:pt>
                <c:pt idx="2670">
                  <c:v> 16:24:19</c:v>
                </c:pt>
                <c:pt idx="2671">
                  <c:v> 16:24:49</c:v>
                </c:pt>
                <c:pt idx="2672">
                  <c:v> 16:25:20</c:v>
                </c:pt>
                <c:pt idx="2673">
                  <c:v> 16:25:22</c:v>
                </c:pt>
                <c:pt idx="2674">
                  <c:v> 16:25:53</c:v>
                </c:pt>
                <c:pt idx="2675">
                  <c:v> 16:26:23</c:v>
                </c:pt>
                <c:pt idx="2676">
                  <c:v> 16:26:54</c:v>
                </c:pt>
                <c:pt idx="2677">
                  <c:v> 16:27:24</c:v>
                </c:pt>
                <c:pt idx="2678">
                  <c:v> 16:27:54</c:v>
                </c:pt>
                <c:pt idx="2679">
                  <c:v> 16:28:25</c:v>
                </c:pt>
                <c:pt idx="2680">
                  <c:v> 16:28:55</c:v>
                </c:pt>
                <c:pt idx="2681">
                  <c:v> 16:29:26</c:v>
                </c:pt>
                <c:pt idx="2682">
                  <c:v> 16:29:56</c:v>
                </c:pt>
                <c:pt idx="2683">
                  <c:v> 16:30:27</c:v>
                </c:pt>
                <c:pt idx="2684">
                  <c:v> 16:30:57</c:v>
                </c:pt>
                <c:pt idx="2685">
                  <c:v> 16:31:28</c:v>
                </c:pt>
                <c:pt idx="2686">
                  <c:v> 16:31:58</c:v>
                </c:pt>
                <c:pt idx="2687">
                  <c:v> 16:32:29</c:v>
                </c:pt>
                <c:pt idx="2688">
                  <c:v> 16:32:59</c:v>
                </c:pt>
                <c:pt idx="2689">
                  <c:v> 16:33:29</c:v>
                </c:pt>
                <c:pt idx="2690">
                  <c:v> 16:34:00</c:v>
                </c:pt>
                <c:pt idx="2691">
                  <c:v> 16:34:30</c:v>
                </c:pt>
                <c:pt idx="2692">
                  <c:v> 16:35:00</c:v>
                </c:pt>
                <c:pt idx="2693">
                  <c:v> 16:35:30</c:v>
                </c:pt>
                <c:pt idx="2694">
                  <c:v> 16:36:01</c:v>
                </c:pt>
                <c:pt idx="2695">
                  <c:v> 16:36:31</c:v>
                </c:pt>
                <c:pt idx="2696">
                  <c:v> 16:37:02</c:v>
                </c:pt>
                <c:pt idx="2697">
                  <c:v> 16:37:32</c:v>
                </c:pt>
                <c:pt idx="2698">
                  <c:v> 16:38:03</c:v>
                </c:pt>
                <c:pt idx="2699">
                  <c:v> 16:38:33</c:v>
                </c:pt>
                <c:pt idx="2700">
                  <c:v> 16:39:04</c:v>
                </c:pt>
                <c:pt idx="2701">
                  <c:v> 16:39:34</c:v>
                </c:pt>
                <c:pt idx="2702">
                  <c:v> 16:40:04</c:v>
                </c:pt>
                <c:pt idx="2703">
                  <c:v> 16:40:35</c:v>
                </c:pt>
                <c:pt idx="2704">
                  <c:v> 16:41:05</c:v>
                </c:pt>
                <c:pt idx="2705">
                  <c:v> 16:41:36</c:v>
                </c:pt>
                <c:pt idx="2706">
                  <c:v> 16:42:06</c:v>
                </c:pt>
                <c:pt idx="2707">
                  <c:v> 16:42:37</c:v>
                </c:pt>
                <c:pt idx="2708">
                  <c:v> 16:43:07</c:v>
                </c:pt>
                <c:pt idx="2709">
                  <c:v> 16:43:38</c:v>
                </c:pt>
                <c:pt idx="2710">
                  <c:v> 16:44:08</c:v>
                </c:pt>
                <c:pt idx="2711">
                  <c:v> 16:44:39</c:v>
                </c:pt>
                <c:pt idx="2712">
                  <c:v> 16:45:09</c:v>
                </c:pt>
                <c:pt idx="2713">
                  <c:v> 16:45:39</c:v>
                </c:pt>
                <c:pt idx="2714">
                  <c:v> 16:46:09</c:v>
                </c:pt>
                <c:pt idx="2715">
                  <c:v> 16:46:40</c:v>
                </c:pt>
                <c:pt idx="2716">
                  <c:v> 16:47:10</c:v>
                </c:pt>
                <c:pt idx="2717">
                  <c:v> 16:47:41</c:v>
                </c:pt>
                <c:pt idx="2718">
                  <c:v> 16:48:11</c:v>
                </c:pt>
                <c:pt idx="2719">
                  <c:v> 16:48:42</c:v>
                </c:pt>
                <c:pt idx="2720">
                  <c:v> 16:49:12</c:v>
                </c:pt>
                <c:pt idx="2721">
                  <c:v> 16:49:43</c:v>
                </c:pt>
                <c:pt idx="2722">
                  <c:v> 16:50:13</c:v>
                </c:pt>
                <c:pt idx="2723">
                  <c:v> 16:50:44</c:v>
                </c:pt>
                <c:pt idx="2724">
                  <c:v> 16:51:14</c:v>
                </c:pt>
                <c:pt idx="2725">
                  <c:v> 16:51:44</c:v>
                </c:pt>
                <c:pt idx="2726">
                  <c:v> 16:52:15</c:v>
                </c:pt>
                <c:pt idx="2727">
                  <c:v> 16:52:45</c:v>
                </c:pt>
                <c:pt idx="2728">
                  <c:v> 16:53:16</c:v>
                </c:pt>
                <c:pt idx="2729">
                  <c:v> 16:53:46</c:v>
                </c:pt>
                <c:pt idx="2730">
                  <c:v> 16:54:17</c:v>
                </c:pt>
                <c:pt idx="2731">
                  <c:v> 16:54:47</c:v>
                </c:pt>
                <c:pt idx="2732">
                  <c:v> 16:55:18</c:v>
                </c:pt>
                <c:pt idx="2733">
                  <c:v> 16:55:48</c:v>
                </c:pt>
                <c:pt idx="2734">
                  <c:v> 16:56:18</c:v>
                </c:pt>
                <c:pt idx="2735">
                  <c:v> 16:56:49</c:v>
                </c:pt>
                <c:pt idx="2736">
                  <c:v> 16:57:19</c:v>
                </c:pt>
                <c:pt idx="2737">
                  <c:v> 16:57:49</c:v>
                </c:pt>
                <c:pt idx="2738">
                  <c:v> 16:58:20</c:v>
                </c:pt>
                <c:pt idx="2739">
                  <c:v> 16:58:50</c:v>
                </c:pt>
                <c:pt idx="2740">
                  <c:v> 16:59:21</c:v>
                </c:pt>
                <c:pt idx="2741">
                  <c:v> 16:59:51</c:v>
                </c:pt>
                <c:pt idx="2742">
                  <c:v> 17:00:22</c:v>
                </c:pt>
                <c:pt idx="2743">
                  <c:v> 17:00:52</c:v>
                </c:pt>
                <c:pt idx="2744">
                  <c:v> 17:01:23</c:v>
                </c:pt>
                <c:pt idx="2745">
                  <c:v> 17:01:53</c:v>
                </c:pt>
                <c:pt idx="2746">
                  <c:v> 17:02:23</c:v>
                </c:pt>
                <c:pt idx="2747">
                  <c:v> 17:02:54</c:v>
                </c:pt>
                <c:pt idx="2748">
                  <c:v> 17:03:24</c:v>
                </c:pt>
                <c:pt idx="2749">
                  <c:v> 17:03:55</c:v>
                </c:pt>
                <c:pt idx="2750">
                  <c:v> 17:04:25</c:v>
                </c:pt>
                <c:pt idx="2751">
                  <c:v> 17:04:56</c:v>
                </c:pt>
                <c:pt idx="2752">
                  <c:v> 17:05:26</c:v>
                </c:pt>
                <c:pt idx="2753">
                  <c:v> 17:05:57</c:v>
                </c:pt>
                <c:pt idx="2754">
                  <c:v> 17:06:27</c:v>
                </c:pt>
                <c:pt idx="2755">
                  <c:v> 17:06:58</c:v>
                </c:pt>
                <c:pt idx="2756">
                  <c:v> 17:07:28</c:v>
                </c:pt>
                <c:pt idx="2757">
                  <c:v> 17:07:58</c:v>
                </c:pt>
                <c:pt idx="2758">
                  <c:v> 17:08:28</c:v>
                </c:pt>
                <c:pt idx="2759">
                  <c:v> 17:08:59</c:v>
                </c:pt>
                <c:pt idx="2760">
                  <c:v> 17:09:29</c:v>
                </c:pt>
                <c:pt idx="2761">
                  <c:v> 17:10:00</c:v>
                </c:pt>
                <c:pt idx="2762">
                  <c:v> 17:10:30</c:v>
                </c:pt>
                <c:pt idx="2763">
                  <c:v> 17:11:01</c:v>
                </c:pt>
                <c:pt idx="2764">
                  <c:v> 17:11:31</c:v>
                </c:pt>
                <c:pt idx="2765">
                  <c:v> 17:12:02</c:v>
                </c:pt>
                <c:pt idx="2766">
                  <c:v> 17:12:32</c:v>
                </c:pt>
                <c:pt idx="2767">
                  <c:v> 17:13:03</c:v>
                </c:pt>
                <c:pt idx="2768">
                  <c:v> 17:13:33</c:v>
                </c:pt>
                <c:pt idx="2769">
                  <c:v> 17:14:03</c:v>
                </c:pt>
                <c:pt idx="2770">
                  <c:v> 17:14:34</c:v>
                </c:pt>
                <c:pt idx="2771">
                  <c:v> 17:15:04</c:v>
                </c:pt>
                <c:pt idx="2772">
                  <c:v> 17:15:35</c:v>
                </c:pt>
                <c:pt idx="2773">
                  <c:v> 17:16:05</c:v>
                </c:pt>
                <c:pt idx="2774">
                  <c:v> 17:16:36</c:v>
                </c:pt>
                <c:pt idx="2775">
                  <c:v> 17:17:06</c:v>
                </c:pt>
                <c:pt idx="2776">
                  <c:v> 17:17:37</c:v>
                </c:pt>
                <c:pt idx="2777">
                  <c:v> 17:18:07</c:v>
                </c:pt>
                <c:pt idx="2778">
                  <c:v> 17:18:37</c:v>
                </c:pt>
                <c:pt idx="2779">
                  <c:v> 17:19:07</c:v>
                </c:pt>
                <c:pt idx="2780">
                  <c:v> 17:19:38</c:v>
                </c:pt>
                <c:pt idx="2781">
                  <c:v> 17:20:08</c:v>
                </c:pt>
                <c:pt idx="2782">
                  <c:v> 17:20:39</c:v>
                </c:pt>
                <c:pt idx="2783">
                  <c:v> 17:21:09</c:v>
                </c:pt>
                <c:pt idx="2784">
                  <c:v> 17:21:40</c:v>
                </c:pt>
                <c:pt idx="2785">
                  <c:v> 17:22:10</c:v>
                </c:pt>
                <c:pt idx="2786">
                  <c:v> 17:22:41</c:v>
                </c:pt>
                <c:pt idx="2787">
                  <c:v> 17:23:11</c:v>
                </c:pt>
                <c:pt idx="2788">
                  <c:v> 17:23:42</c:v>
                </c:pt>
                <c:pt idx="2789">
                  <c:v> 17:24:12</c:v>
                </c:pt>
                <c:pt idx="2790">
                  <c:v> 17:24:42</c:v>
                </c:pt>
                <c:pt idx="2791">
                  <c:v> 17:25:13</c:v>
                </c:pt>
                <c:pt idx="2792">
                  <c:v> 17:25:43</c:v>
                </c:pt>
                <c:pt idx="2793">
                  <c:v> 17:26:14</c:v>
                </c:pt>
                <c:pt idx="2794">
                  <c:v> 17:26:44</c:v>
                </c:pt>
                <c:pt idx="2795">
                  <c:v> 17:27:15</c:v>
                </c:pt>
                <c:pt idx="2796">
                  <c:v> 17:27:45</c:v>
                </c:pt>
                <c:pt idx="2797">
                  <c:v> 17:28:16</c:v>
                </c:pt>
                <c:pt idx="2798">
                  <c:v> 17:28:46</c:v>
                </c:pt>
                <c:pt idx="2799">
                  <c:v> 17:29:17</c:v>
                </c:pt>
                <c:pt idx="2800">
                  <c:v> 17:29:47</c:v>
                </c:pt>
                <c:pt idx="2801">
                  <c:v> 17:30:17</c:v>
                </c:pt>
                <c:pt idx="2802">
                  <c:v> 17:30:47</c:v>
                </c:pt>
                <c:pt idx="2803">
                  <c:v> 17:31:18</c:v>
                </c:pt>
                <c:pt idx="2804">
                  <c:v> 17:31:48</c:v>
                </c:pt>
                <c:pt idx="2805">
                  <c:v> 17:32:19</c:v>
                </c:pt>
                <c:pt idx="2806">
                  <c:v> 17:32:49</c:v>
                </c:pt>
                <c:pt idx="2807">
                  <c:v> 17:33:20</c:v>
                </c:pt>
                <c:pt idx="2808">
                  <c:v> 17:33:50</c:v>
                </c:pt>
                <c:pt idx="2809">
                  <c:v> 17:34:21</c:v>
                </c:pt>
                <c:pt idx="2810">
                  <c:v> 17:34:51</c:v>
                </c:pt>
                <c:pt idx="2811">
                  <c:v> 17:35:21</c:v>
                </c:pt>
                <c:pt idx="2812">
                  <c:v> 17:35:52</c:v>
                </c:pt>
                <c:pt idx="2813">
                  <c:v> 17:36:22</c:v>
                </c:pt>
                <c:pt idx="2814">
                  <c:v> 17:36:53</c:v>
                </c:pt>
                <c:pt idx="2815">
                  <c:v> 17:36:54</c:v>
                </c:pt>
                <c:pt idx="2816">
                  <c:v> 17:37:25</c:v>
                </c:pt>
                <c:pt idx="2817">
                  <c:v> 17:37:55</c:v>
                </c:pt>
                <c:pt idx="2818">
                  <c:v> 17:38:25</c:v>
                </c:pt>
                <c:pt idx="2819">
                  <c:v> 17:38:56</c:v>
                </c:pt>
                <c:pt idx="2820">
                  <c:v> 17:39:26</c:v>
                </c:pt>
                <c:pt idx="2821">
                  <c:v> 17:39:57</c:v>
                </c:pt>
                <c:pt idx="2822">
                  <c:v> 17:40:27</c:v>
                </c:pt>
                <c:pt idx="2823">
                  <c:v> 17:40:57</c:v>
                </c:pt>
                <c:pt idx="2824">
                  <c:v> 17:41:27</c:v>
                </c:pt>
                <c:pt idx="2825">
                  <c:v> 17:41:58</c:v>
                </c:pt>
                <c:pt idx="2826">
                  <c:v> 17:42:28</c:v>
                </c:pt>
                <c:pt idx="2827">
                  <c:v> 17:42:59</c:v>
                </c:pt>
                <c:pt idx="2828">
                  <c:v> 17:43:29</c:v>
                </c:pt>
                <c:pt idx="2829">
                  <c:v> 17:44:00</c:v>
                </c:pt>
                <c:pt idx="2830">
                  <c:v> 17:44:30</c:v>
                </c:pt>
                <c:pt idx="2831">
                  <c:v> 17:45:01</c:v>
                </c:pt>
                <c:pt idx="2832">
                  <c:v> 17:45:31</c:v>
                </c:pt>
                <c:pt idx="2833">
                  <c:v> 17:46:02</c:v>
                </c:pt>
                <c:pt idx="2834">
                  <c:v> 17:46:32</c:v>
                </c:pt>
                <c:pt idx="2835">
                  <c:v> 17:47:02</c:v>
                </c:pt>
                <c:pt idx="2836">
                  <c:v> 17:47:33</c:v>
                </c:pt>
                <c:pt idx="2837">
                  <c:v> 17:48:03</c:v>
                </c:pt>
                <c:pt idx="2838">
                  <c:v> 17:48:34</c:v>
                </c:pt>
                <c:pt idx="2839">
                  <c:v> 17:49:04</c:v>
                </c:pt>
                <c:pt idx="2840">
                  <c:v> 17:49:35</c:v>
                </c:pt>
                <c:pt idx="2841">
                  <c:v> 17:50:05</c:v>
                </c:pt>
                <c:pt idx="2842">
                  <c:v> 17:50:36</c:v>
                </c:pt>
                <c:pt idx="2843">
                  <c:v> 17:51:06</c:v>
                </c:pt>
                <c:pt idx="2844">
                  <c:v> 17:51:36</c:v>
                </c:pt>
                <c:pt idx="2845">
                  <c:v> 17:52:07</c:v>
                </c:pt>
                <c:pt idx="2846">
                  <c:v> 17:52:37</c:v>
                </c:pt>
                <c:pt idx="2847">
                  <c:v> 17:53:07</c:v>
                </c:pt>
                <c:pt idx="2848">
                  <c:v> 17:53:38</c:v>
                </c:pt>
                <c:pt idx="2849">
                  <c:v> 17:54:08</c:v>
                </c:pt>
                <c:pt idx="2850">
                  <c:v> 17:54:38</c:v>
                </c:pt>
                <c:pt idx="2851">
                  <c:v> 17:55:09</c:v>
                </c:pt>
                <c:pt idx="2852">
                  <c:v> 17:55:39</c:v>
                </c:pt>
                <c:pt idx="2853">
                  <c:v> 17:56:10</c:v>
                </c:pt>
                <c:pt idx="2854">
                  <c:v> 17:56:40</c:v>
                </c:pt>
                <c:pt idx="2855">
                  <c:v> 17:57:11</c:v>
                </c:pt>
                <c:pt idx="2856">
                  <c:v> 17:57:41</c:v>
                </c:pt>
                <c:pt idx="2857">
                  <c:v> 17:58:11</c:v>
                </c:pt>
                <c:pt idx="2858">
                  <c:v> 17:58:42</c:v>
                </c:pt>
                <c:pt idx="2859">
                  <c:v> 17:59:12</c:v>
                </c:pt>
                <c:pt idx="2860">
                  <c:v> 17:59:43</c:v>
                </c:pt>
                <c:pt idx="2861">
                  <c:v> 18:00:13</c:v>
                </c:pt>
                <c:pt idx="2862">
                  <c:v> 18:00:44</c:v>
                </c:pt>
                <c:pt idx="2863">
                  <c:v> 18:01:14</c:v>
                </c:pt>
                <c:pt idx="2864">
                  <c:v> 18:01:45</c:v>
                </c:pt>
                <c:pt idx="2865">
                  <c:v> 18:02:15</c:v>
                </c:pt>
                <c:pt idx="2866">
                  <c:v> 18:02:45</c:v>
                </c:pt>
                <c:pt idx="2867">
                  <c:v> 18:03:16</c:v>
                </c:pt>
                <c:pt idx="2868">
                  <c:v> 18:03:46</c:v>
                </c:pt>
                <c:pt idx="2869">
                  <c:v> 18:04:16</c:v>
                </c:pt>
                <c:pt idx="2870">
                  <c:v> 18:04:47</c:v>
                </c:pt>
                <c:pt idx="2871">
                  <c:v> 18:05:17</c:v>
                </c:pt>
                <c:pt idx="2872">
                  <c:v> 18:05:48</c:v>
                </c:pt>
                <c:pt idx="2873">
                  <c:v> 18:06:18</c:v>
                </c:pt>
                <c:pt idx="2874">
                  <c:v> 18:06:49</c:v>
                </c:pt>
                <c:pt idx="2875">
                  <c:v> 18:07:19</c:v>
                </c:pt>
                <c:pt idx="2876">
                  <c:v> 18:07:50</c:v>
                </c:pt>
                <c:pt idx="2877">
                  <c:v> 18:08:20</c:v>
                </c:pt>
                <c:pt idx="2878">
                  <c:v> 18:08:51</c:v>
                </c:pt>
                <c:pt idx="2879">
                  <c:v> 18:09:21</c:v>
                </c:pt>
                <c:pt idx="2880">
                  <c:v> 18:09:51</c:v>
                </c:pt>
                <c:pt idx="2881">
                  <c:v> 18:10:22</c:v>
                </c:pt>
                <c:pt idx="2882">
                  <c:v> 18:10:52</c:v>
                </c:pt>
                <c:pt idx="2883">
                  <c:v> 18:11:23</c:v>
                </c:pt>
                <c:pt idx="2884">
                  <c:v> 18:11:53</c:v>
                </c:pt>
                <c:pt idx="2885">
                  <c:v> 18:12:24</c:v>
                </c:pt>
                <c:pt idx="2886">
                  <c:v> 18:12:54</c:v>
                </c:pt>
                <c:pt idx="2887">
                  <c:v> 18:13:24</c:v>
                </c:pt>
                <c:pt idx="2888">
                  <c:v> 18:13:55</c:v>
                </c:pt>
                <c:pt idx="2889">
                  <c:v> 18:14:25</c:v>
                </c:pt>
                <c:pt idx="2890">
                  <c:v> 18:14:56</c:v>
                </c:pt>
                <c:pt idx="2891">
                  <c:v> 18:15:26</c:v>
                </c:pt>
                <c:pt idx="2892">
                  <c:v> 18:15:56</c:v>
                </c:pt>
                <c:pt idx="2893">
                  <c:v> 18:16:27</c:v>
                </c:pt>
                <c:pt idx="2894">
                  <c:v> 18:16:57</c:v>
                </c:pt>
                <c:pt idx="2895">
                  <c:v> 18:17:28</c:v>
                </c:pt>
                <c:pt idx="2896">
                  <c:v> 18:17:58</c:v>
                </c:pt>
                <c:pt idx="2897">
                  <c:v> 18:18:29</c:v>
                </c:pt>
                <c:pt idx="2898">
                  <c:v> 18:18:59</c:v>
                </c:pt>
                <c:pt idx="2899">
                  <c:v> 18:19:30</c:v>
                </c:pt>
                <c:pt idx="2900">
                  <c:v> 18:20:00</c:v>
                </c:pt>
                <c:pt idx="2901">
                  <c:v> 18:20:31</c:v>
                </c:pt>
                <c:pt idx="2902">
                  <c:v> 18:21:01</c:v>
                </c:pt>
                <c:pt idx="2903">
                  <c:v> 18:21:31</c:v>
                </c:pt>
                <c:pt idx="2904">
                  <c:v> 18:22:02</c:v>
                </c:pt>
                <c:pt idx="2905">
                  <c:v> 18:22:32</c:v>
                </c:pt>
                <c:pt idx="2906">
                  <c:v> 18:23:03</c:v>
                </c:pt>
                <c:pt idx="2907">
                  <c:v> 18:23:33</c:v>
                </c:pt>
                <c:pt idx="2908">
                  <c:v> 18:24:04</c:v>
                </c:pt>
                <c:pt idx="2909">
                  <c:v> 18:24:34</c:v>
                </c:pt>
                <c:pt idx="2910">
                  <c:v> 18:25:04</c:v>
                </c:pt>
                <c:pt idx="2911">
                  <c:v> 18:25:35</c:v>
                </c:pt>
                <c:pt idx="2912">
                  <c:v> 18:26:05</c:v>
                </c:pt>
                <c:pt idx="2913">
                  <c:v> 18:26:35</c:v>
                </c:pt>
                <c:pt idx="2914">
                  <c:v> 18:27:06</c:v>
                </c:pt>
                <c:pt idx="2915">
                  <c:v> 18:27:36</c:v>
                </c:pt>
                <c:pt idx="2916">
                  <c:v> 18:28:06</c:v>
                </c:pt>
                <c:pt idx="2917">
                  <c:v> 18:28:37</c:v>
                </c:pt>
                <c:pt idx="2918">
                  <c:v> 18:29:07</c:v>
                </c:pt>
                <c:pt idx="2919">
                  <c:v> 18:29:38</c:v>
                </c:pt>
                <c:pt idx="2920">
                  <c:v> 18:30:08</c:v>
                </c:pt>
                <c:pt idx="2921">
                  <c:v> 18:30:39</c:v>
                </c:pt>
                <c:pt idx="2922">
                  <c:v> 18:31:09</c:v>
                </c:pt>
                <c:pt idx="2923">
                  <c:v> 18:31:40</c:v>
                </c:pt>
                <c:pt idx="2924">
                  <c:v> 18:32:10</c:v>
                </c:pt>
                <c:pt idx="2925">
                  <c:v> 18:32:41</c:v>
                </c:pt>
                <c:pt idx="2926">
                  <c:v> 18:33:11</c:v>
                </c:pt>
                <c:pt idx="2927">
                  <c:v> 18:33:41</c:v>
                </c:pt>
                <c:pt idx="2928">
                  <c:v> 18:34:12</c:v>
                </c:pt>
                <c:pt idx="2929">
                  <c:v> 18:34:42</c:v>
                </c:pt>
                <c:pt idx="2930">
                  <c:v> 18:35:12</c:v>
                </c:pt>
                <c:pt idx="2931">
                  <c:v> 18:35:43</c:v>
                </c:pt>
                <c:pt idx="2932">
                  <c:v> 18:36:13</c:v>
                </c:pt>
                <c:pt idx="2933">
                  <c:v> 18:36:44</c:v>
                </c:pt>
                <c:pt idx="2934">
                  <c:v> 18:37:14</c:v>
                </c:pt>
                <c:pt idx="2935">
                  <c:v> 18:37:45</c:v>
                </c:pt>
                <c:pt idx="2936">
                  <c:v> 18:38:15</c:v>
                </c:pt>
                <c:pt idx="2937">
                  <c:v> 18:38:46</c:v>
                </c:pt>
                <c:pt idx="2938">
                  <c:v> 18:39:16</c:v>
                </c:pt>
                <c:pt idx="2939">
                  <c:v> 18:39:46</c:v>
                </c:pt>
                <c:pt idx="2940">
                  <c:v> 18:40:17</c:v>
                </c:pt>
                <c:pt idx="2941">
                  <c:v> 18:40:47</c:v>
                </c:pt>
                <c:pt idx="2942">
                  <c:v> 18:41:18</c:v>
                </c:pt>
                <c:pt idx="2943">
                  <c:v> 18:41:48</c:v>
                </c:pt>
                <c:pt idx="2944">
                  <c:v> 18:42:18</c:v>
                </c:pt>
                <c:pt idx="2945">
                  <c:v> 18:42:49</c:v>
                </c:pt>
                <c:pt idx="2946">
                  <c:v> 18:43:19</c:v>
                </c:pt>
                <c:pt idx="2947">
                  <c:v> 18:43:50</c:v>
                </c:pt>
                <c:pt idx="2948">
                  <c:v> 18:44:20</c:v>
                </c:pt>
                <c:pt idx="2949">
                  <c:v> 18:44:51</c:v>
                </c:pt>
                <c:pt idx="2950">
                  <c:v> 18:45:21</c:v>
                </c:pt>
                <c:pt idx="2951">
                  <c:v> 18:45:51</c:v>
                </c:pt>
                <c:pt idx="2952">
                  <c:v> 18:46:22</c:v>
                </c:pt>
                <c:pt idx="2953">
                  <c:v> 18:46:52</c:v>
                </c:pt>
                <c:pt idx="2954">
                  <c:v> 18:47:22</c:v>
                </c:pt>
                <c:pt idx="2955">
                  <c:v> 18:47:53</c:v>
                </c:pt>
                <c:pt idx="2956">
                  <c:v> 18:48:23</c:v>
                </c:pt>
                <c:pt idx="2957">
                  <c:v> 18:48:26</c:v>
                </c:pt>
                <c:pt idx="2958">
                  <c:v> 18:48:57</c:v>
                </c:pt>
                <c:pt idx="2959">
                  <c:v> 18:49:27</c:v>
                </c:pt>
                <c:pt idx="2960">
                  <c:v> 18:49:58</c:v>
                </c:pt>
                <c:pt idx="2961">
                  <c:v> 18:50:28</c:v>
                </c:pt>
                <c:pt idx="2962">
                  <c:v> 18:50:59</c:v>
                </c:pt>
                <c:pt idx="2963">
                  <c:v> 18:51:29</c:v>
                </c:pt>
                <c:pt idx="2964">
                  <c:v> 18:52:00</c:v>
                </c:pt>
                <c:pt idx="2965">
                  <c:v> 18:52:30</c:v>
                </c:pt>
                <c:pt idx="2966">
                  <c:v> 18:53:01</c:v>
                </c:pt>
                <c:pt idx="2967">
                  <c:v> 18:53:31</c:v>
                </c:pt>
                <c:pt idx="2968">
                  <c:v> 18:54:01</c:v>
                </c:pt>
                <c:pt idx="2969">
                  <c:v> 18:54:32</c:v>
                </c:pt>
                <c:pt idx="2970">
                  <c:v> 18:55:02</c:v>
                </c:pt>
                <c:pt idx="2971">
                  <c:v> 18:55:33</c:v>
                </c:pt>
                <c:pt idx="2972">
                  <c:v> 18:56:03</c:v>
                </c:pt>
                <c:pt idx="2973">
                  <c:v> 18:56:33</c:v>
                </c:pt>
                <c:pt idx="2974">
                  <c:v> 18:57:04</c:v>
                </c:pt>
                <c:pt idx="2975">
                  <c:v> 18:57:34</c:v>
                </c:pt>
                <c:pt idx="2976">
                  <c:v> 18:58:04</c:v>
                </c:pt>
                <c:pt idx="2977">
                  <c:v> 18:58:35</c:v>
                </c:pt>
                <c:pt idx="2978">
                  <c:v> 18:59:05</c:v>
                </c:pt>
                <c:pt idx="2979">
                  <c:v> 18:59:36</c:v>
                </c:pt>
                <c:pt idx="2980">
                  <c:v> 19:00:06</c:v>
                </c:pt>
                <c:pt idx="2981">
                  <c:v> 19:00:37</c:v>
                </c:pt>
                <c:pt idx="2982">
                  <c:v> 19:01:07</c:v>
                </c:pt>
                <c:pt idx="2983">
                  <c:v> 19:01:37</c:v>
                </c:pt>
                <c:pt idx="2984">
                  <c:v> 19:02:08</c:v>
                </c:pt>
                <c:pt idx="2985">
                  <c:v> 19:02:38</c:v>
                </c:pt>
                <c:pt idx="2986">
                  <c:v> 19:03:09</c:v>
                </c:pt>
                <c:pt idx="2987">
                  <c:v> 19:03:39</c:v>
                </c:pt>
                <c:pt idx="2988">
                  <c:v> 19:04:10</c:v>
                </c:pt>
                <c:pt idx="2989">
                  <c:v> 19:04:40</c:v>
                </c:pt>
                <c:pt idx="2990">
                  <c:v> 19:05:11</c:v>
                </c:pt>
                <c:pt idx="2991">
                  <c:v> 19:05:41</c:v>
                </c:pt>
                <c:pt idx="2992">
                  <c:v> 19:06:12</c:v>
                </c:pt>
                <c:pt idx="2993">
                  <c:v> 19:06:42</c:v>
                </c:pt>
                <c:pt idx="2994">
                  <c:v> 19:07:12</c:v>
                </c:pt>
                <c:pt idx="2995">
                  <c:v> 19:07:43</c:v>
                </c:pt>
                <c:pt idx="2996">
                  <c:v> 19:08:13</c:v>
                </c:pt>
                <c:pt idx="2997">
                  <c:v> 19:08:43</c:v>
                </c:pt>
                <c:pt idx="2998">
                  <c:v> 19:09:14</c:v>
                </c:pt>
                <c:pt idx="2999">
                  <c:v> 19:09:44</c:v>
                </c:pt>
                <c:pt idx="3000">
                  <c:v> 19:10:15</c:v>
                </c:pt>
                <c:pt idx="3001">
                  <c:v> 19:10:45</c:v>
                </c:pt>
                <c:pt idx="3002">
                  <c:v> 19:11:16</c:v>
                </c:pt>
                <c:pt idx="3003">
                  <c:v> 19:11:46</c:v>
                </c:pt>
                <c:pt idx="3004">
                  <c:v> 19:12:17</c:v>
                </c:pt>
                <c:pt idx="3005">
                  <c:v> 19:12:47</c:v>
                </c:pt>
                <c:pt idx="3006">
                  <c:v> 19:13:18</c:v>
                </c:pt>
                <c:pt idx="3007">
                  <c:v> 19:13:47</c:v>
                </c:pt>
                <c:pt idx="3008">
                  <c:v> 19:14:18</c:v>
                </c:pt>
                <c:pt idx="3009">
                  <c:v> 19:14:48</c:v>
                </c:pt>
                <c:pt idx="3010">
                  <c:v> 19:15:19</c:v>
                </c:pt>
                <c:pt idx="3011">
                  <c:v> 19:15:49</c:v>
                </c:pt>
                <c:pt idx="3012">
                  <c:v> 19:16:20</c:v>
                </c:pt>
                <c:pt idx="3013">
                  <c:v> 19:16:50</c:v>
                </c:pt>
                <c:pt idx="3014">
                  <c:v> 19:17:21</c:v>
                </c:pt>
                <c:pt idx="3015">
                  <c:v> 19:17:51</c:v>
                </c:pt>
                <c:pt idx="3016">
                  <c:v> 19:18:22</c:v>
                </c:pt>
                <c:pt idx="3017">
                  <c:v> 19:18:52</c:v>
                </c:pt>
                <c:pt idx="3018">
                  <c:v> 19:19:22</c:v>
                </c:pt>
                <c:pt idx="3019">
                  <c:v> 19:19:53</c:v>
                </c:pt>
                <c:pt idx="3020">
                  <c:v> 19:20:23</c:v>
                </c:pt>
                <c:pt idx="3021">
                  <c:v> 19:20:53</c:v>
                </c:pt>
                <c:pt idx="3022">
                  <c:v> 19:21:24</c:v>
                </c:pt>
                <c:pt idx="3023">
                  <c:v> 19:21:54</c:v>
                </c:pt>
                <c:pt idx="3024">
                  <c:v> 19:22:25</c:v>
                </c:pt>
                <c:pt idx="3025">
                  <c:v> 19:22:55</c:v>
                </c:pt>
                <c:pt idx="3026">
                  <c:v> 19:23:26</c:v>
                </c:pt>
                <c:pt idx="3027">
                  <c:v> 19:23:56</c:v>
                </c:pt>
                <c:pt idx="3028">
                  <c:v> 19:24:27</c:v>
                </c:pt>
                <c:pt idx="3029">
                  <c:v> 19:24:57</c:v>
                </c:pt>
                <c:pt idx="3030">
                  <c:v> 19:25:28</c:v>
                </c:pt>
                <c:pt idx="3031">
                  <c:v> 19:25:58</c:v>
                </c:pt>
                <c:pt idx="3032">
                  <c:v> 19:26:29</c:v>
                </c:pt>
                <c:pt idx="3033">
                  <c:v> 19:26:59</c:v>
                </c:pt>
                <c:pt idx="3034">
                  <c:v> 19:27:29</c:v>
                </c:pt>
                <c:pt idx="3035">
                  <c:v> 19:28:00</c:v>
                </c:pt>
                <c:pt idx="3036">
                  <c:v> 19:28:30</c:v>
                </c:pt>
                <c:pt idx="3037">
                  <c:v> 19:29:01</c:v>
                </c:pt>
                <c:pt idx="3038">
                  <c:v> 19:29:31</c:v>
                </c:pt>
                <c:pt idx="3039">
                  <c:v> 19:30:01</c:v>
                </c:pt>
                <c:pt idx="3040">
                  <c:v> 19:30:32</c:v>
                </c:pt>
                <c:pt idx="3041">
                  <c:v> 19:31:02</c:v>
                </c:pt>
                <c:pt idx="3042">
                  <c:v> 19:31:33</c:v>
                </c:pt>
                <c:pt idx="3043">
                  <c:v> 19:32:03</c:v>
                </c:pt>
                <c:pt idx="3044">
                  <c:v> 19:32:34</c:v>
                </c:pt>
                <c:pt idx="3045">
                  <c:v> 19:33:04</c:v>
                </c:pt>
                <c:pt idx="3046">
                  <c:v> 19:33:35</c:v>
                </c:pt>
                <c:pt idx="3047">
                  <c:v> 19:34:05</c:v>
                </c:pt>
                <c:pt idx="3048">
                  <c:v> 19:34:35</c:v>
                </c:pt>
                <c:pt idx="3049">
                  <c:v> 19:35:06</c:v>
                </c:pt>
                <c:pt idx="3050">
                  <c:v> 19:35:36</c:v>
                </c:pt>
                <c:pt idx="3051">
                  <c:v> 19:36:07</c:v>
                </c:pt>
                <c:pt idx="3052">
                  <c:v> 19:36:37</c:v>
                </c:pt>
                <c:pt idx="3053">
                  <c:v> 19:37:08</c:v>
                </c:pt>
                <c:pt idx="3054">
                  <c:v> 19:37:38</c:v>
                </c:pt>
                <c:pt idx="3055">
                  <c:v> 19:38:09</c:v>
                </c:pt>
                <c:pt idx="3056">
                  <c:v> 19:38:39</c:v>
                </c:pt>
                <c:pt idx="3057">
                  <c:v> 19:39:10</c:v>
                </c:pt>
                <c:pt idx="3058">
                  <c:v> 19:39:40</c:v>
                </c:pt>
                <c:pt idx="3059">
                  <c:v> 19:40:10</c:v>
                </c:pt>
                <c:pt idx="3060">
                  <c:v> 19:40:41</c:v>
                </c:pt>
                <c:pt idx="3061">
                  <c:v> 19:41:11</c:v>
                </c:pt>
                <c:pt idx="3062">
                  <c:v> 19:41:41</c:v>
                </c:pt>
                <c:pt idx="3063">
                  <c:v> 19:42:12</c:v>
                </c:pt>
                <c:pt idx="3064">
                  <c:v> 19:42:42</c:v>
                </c:pt>
                <c:pt idx="3065">
                  <c:v> 19:43:13</c:v>
                </c:pt>
                <c:pt idx="3066">
                  <c:v> 19:43:43</c:v>
                </c:pt>
                <c:pt idx="3067">
                  <c:v> 19:44:14</c:v>
                </c:pt>
                <c:pt idx="3068">
                  <c:v> 19:44:44</c:v>
                </c:pt>
                <c:pt idx="3069">
                  <c:v> 19:45:15</c:v>
                </c:pt>
                <c:pt idx="3070">
                  <c:v> 19:45:45</c:v>
                </c:pt>
                <c:pt idx="3071">
                  <c:v> 19:46:15</c:v>
                </c:pt>
                <c:pt idx="3072">
                  <c:v> 19:46:46</c:v>
                </c:pt>
                <c:pt idx="3073">
                  <c:v> 19:47:16</c:v>
                </c:pt>
                <c:pt idx="3074">
                  <c:v> 19:47:46</c:v>
                </c:pt>
                <c:pt idx="3075">
                  <c:v> 19:48:17</c:v>
                </c:pt>
                <c:pt idx="3076">
                  <c:v> 19:48:47</c:v>
                </c:pt>
                <c:pt idx="3077">
                  <c:v> 19:49:18</c:v>
                </c:pt>
                <c:pt idx="3078">
                  <c:v> 19:49:48</c:v>
                </c:pt>
                <c:pt idx="3079">
                  <c:v> 19:50:19</c:v>
                </c:pt>
                <c:pt idx="3080">
                  <c:v> 19:50:49</c:v>
                </c:pt>
                <c:pt idx="3081">
                  <c:v> 19:51:20</c:v>
                </c:pt>
                <c:pt idx="3082">
                  <c:v> 19:51:50</c:v>
                </c:pt>
                <c:pt idx="3083">
                  <c:v> 19:52:20</c:v>
                </c:pt>
                <c:pt idx="3084">
                  <c:v> 19:52:51</c:v>
                </c:pt>
                <c:pt idx="3085">
                  <c:v> 19:53:21</c:v>
                </c:pt>
                <c:pt idx="3086">
                  <c:v> 19:53:52</c:v>
                </c:pt>
                <c:pt idx="3087">
                  <c:v> 19:54:22</c:v>
                </c:pt>
                <c:pt idx="3088">
                  <c:v> 19:54:52</c:v>
                </c:pt>
                <c:pt idx="3089">
                  <c:v> 19:55:23</c:v>
                </c:pt>
                <c:pt idx="3090">
                  <c:v> 19:55:53</c:v>
                </c:pt>
                <c:pt idx="3091">
                  <c:v> 19:56:24</c:v>
                </c:pt>
                <c:pt idx="3092">
                  <c:v> 19:56:54</c:v>
                </c:pt>
                <c:pt idx="3093">
                  <c:v> 19:57:25</c:v>
                </c:pt>
                <c:pt idx="3094">
                  <c:v> 19:57:55</c:v>
                </c:pt>
                <c:pt idx="3095">
                  <c:v> 19:58:26</c:v>
                </c:pt>
                <c:pt idx="3096">
                  <c:v> 19:58:56</c:v>
                </c:pt>
                <c:pt idx="3097">
                  <c:v> 19:59:27</c:v>
                </c:pt>
                <c:pt idx="3098">
                  <c:v> 19:59:57</c:v>
                </c:pt>
                <c:pt idx="3099">
                  <c:v> 19:59:59</c:v>
                </c:pt>
                <c:pt idx="3100">
                  <c:v> 20:00:29</c:v>
                </c:pt>
                <c:pt idx="3101">
                  <c:v> 20:00:59</c:v>
                </c:pt>
                <c:pt idx="3102">
                  <c:v> 20:01:29</c:v>
                </c:pt>
                <c:pt idx="3103">
                  <c:v> 20:01:59</c:v>
                </c:pt>
                <c:pt idx="3104">
                  <c:v> 20:02:30</c:v>
                </c:pt>
                <c:pt idx="3105">
                  <c:v> 20:03:00</c:v>
                </c:pt>
                <c:pt idx="3106">
                  <c:v> 20:03:31</c:v>
                </c:pt>
                <c:pt idx="3107">
                  <c:v> 20:04:01</c:v>
                </c:pt>
                <c:pt idx="3108">
                  <c:v> 20:04:32</c:v>
                </c:pt>
                <c:pt idx="3109">
                  <c:v> 20:05:02</c:v>
                </c:pt>
                <c:pt idx="3110">
                  <c:v> 20:05:33</c:v>
                </c:pt>
                <c:pt idx="3111">
                  <c:v> 20:06:03</c:v>
                </c:pt>
                <c:pt idx="3112">
                  <c:v> 20:06:34</c:v>
                </c:pt>
                <c:pt idx="3113">
                  <c:v> 20:07:04</c:v>
                </c:pt>
                <c:pt idx="3114">
                  <c:v> 20:07:34</c:v>
                </c:pt>
                <c:pt idx="3115">
                  <c:v> 20:08:05</c:v>
                </c:pt>
                <c:pt idx="3116">
                  <c:v> 20:08:35</c:v>
                </c:pt>
                <c:pt idx="3117">
                  <c:v> 20:09:06</c:v>
                </c:pt>
                <c:pt idx="3118">
                  <c:v> 20:09:36</c:v>
                </c:pt>
                <c:pt idx="3119">
                  <c:v> 20:10:07</c:v>
                </c:pt>
                <c:pt idx="3120">
                  <c:v> 20:10:37</c:v>
                </c:pt>
                <c:pt idx="3121">
                  <c:v> 20:11:08</c:v>
                </c:pt>
                <c:pt idx="3122">
                  <c:v> 20:11:38</c:v>
                </c:pt>
                <c:pt idx="3123">
                  <c:v> 20:12:09</c:v>
                </c:pt>
                <c:pt idx="3124">
                  <c:v> 20:12:39</c:v>
                </c:pt>
                <c:pt idx="3125">
                  <c:v> 20:13:09</c:v>
                </c:pt>
                <c:pt idx="3126">
                  <c:v> 20:13:40</c:v>
                </c:pt>
                <c:pt idx="3127">
                  <c:v> 20:14:10</c:v>
                </c:pt>
                <c:pt idx="3128">
                  <c:v> 20:14:40</c:v>
                </c:pt>
                <c:pt idx="3129">
                  <c:v> 20:15:11</c:v>
                </c:pt>
                <c:pt idx="3130">
                  <c:v> 20:15:41</c:v>
                </c:pt>
                <c:pt idx="3131">
                  <c:v> 20:16:12</c:v>
                </c:pt>
                <c:pt idx="3132">
                  <c:v> 20:16:42</c:v>
                </c:pt>
                <c:pt idx="3133">
                  <c:v> 20:17:12</c:v>
                </c:pt>
                <c:pt idx="3134">
                  <c:v> 20:17:43</c:v>
                </c:pt>
                <c:pt idx="3135">
                  <c:v> 20:18:13</c:v>
                </c:pt>
                <c:pt idx="3136">
                  <c:v> 20:18:44</c:v>
                </c:pt>
                <c:pt idx="3137">
                  <c:v> 20:19:14</c:v>
                </c:pt>
                <c:pt idx="3138">
                  <c:v> 20:19:45</c:v>
                </c:pt>
                <c:pt idx="3139">
                  <c:v> 20:20:15</c:v>
                </c:pt>
                <c:pt idx="3140">
                  <c:v> 20:20:45</c:v>
                </c:pt>
                <c:pt idx="3141">
                  <c:v> 20:21:16</c:v>
                </c:pt>
                <c:pt idx="3142">
                  <c:v> 20:21:46</c:v>
                </c:pt>
                <c:pt idx="3143">
                  <c:v> 20:22:17</c:v>
                </c:pt>
                <c:pt idx="3144">
                  <c:v> 20:22:47</c:v>
                </c:pt>
                <c:pt idx="3145">
                  <c:v> 20:23:18</c:v>
                </c:pt>
                <c:pt idx="3146">
                  <c:v> 20:23:48</c:v>
                </c:pt>
                <c:pt idx="3147">
                  <c:v> 20:24:18</c:v>
                </c:pt>
                <c:pt idx="3148">
                  <c:v> 20:24:49</c:v>
                </c:pt>
                <c:pt idx="3149">
                  <c:v> 20:25:19</c:v>
                </c:pt>
                <c:pt idx="3150">
                  <c:v> 20:25:50</c:v>
                </c:pt>
                <c:pt idx="3151">
                  <c:v> 20:26:20</c:v>
                </c:pt>
                <c:pt idx="3152">
                  <c:v> 20:26:51</c:v>
                </c:pt>
                <c:pt idx="3153">
                  <c:v> 20:27:21</c:v>
                </c:pt>
                <c:pt idx="3154">
                  <c:v> 20:27:51</c:v>
                </c:pt>
                <c:pt idx="3155">
                  <c:v> 20:28:22</c:v>
                </c:pt>
                <c:pt idx="3156">
                  <c:v> 20:28:52</c:v>
                </c:pt>
                <c:pt idx="3157">
                  <c:v> 20:29:23</c:v>
                </c:pt>
                <c:pt idx="3158">
                  <c:v> 20:29:53</c:v>
                </c:pt>
                <c:pt idx="3159">
                  <c:v> 20:30:24</c:v>
                </c:pt>
                <c:pt idx="3160">
                  <c:v> 20:30:54</c:v>
                </c:pt>
                <c:pt idx="3161">
                  <c:v> 20:31:25</c:v>
                </c:pt>
                <c:pt idx="3162">
                  <c:v> 20:31:55</c:v>
                </c:pt>
                <c:pt idx="3163">
                  <c:v> 20:32:26</c:v>
                </c:pt>
                <c:pt idx="3164">
                  <c:v> 20:32:56</c:v>
                </c:pt>
                <c:pt idx="3165">
                  <c:v> 20:33:26</c:v>
                </c:pt>
                <c:pt idx="3166">
                  <c:v> 20:33:56</c:v>
                </c:pt>
                <c:pt idx="3167">
                  <c:v> 20:34:27</c:v>
                </c:pt>
                <c:pt idx="3168">
                  <c:v> 20:34:57</c:v>
                </c:pt>
                <c:pt idx="3169">
                  <c:v> 20:35:27</c:v>
                </c:pt>
                <c:pt idx="3170">
                  <c:v> 20:35:58</c:v>
                </c:pt>
                <c:pt idx="3171">
                  <c:v> 20:36:28</c:v>
                </c:pt>
                <c:pt idx="3172">
                  <c:v> 20:36:59</c:v>
                </c:pt>
                <c:pt idx="3173">
                  <c:v> 20:37:29</c:v>
                </c:pt>
                <c:pt idx="3174">
                  <c:v> 20:38:00</c:v>
                </c:pt>
                <c:pt idx="3175">
                  <c:v> 20:38:30</c:v>
                </c:pt>
                <c:pt idx="3176">
                  <c:v> 20:39:01</c:v>
                </c:pt>
                <c:pt idx="3177">
                  <c:v> 20:39:31</c:v>
                </c:pt>
                <c:pt idx="3178">
                  <c:v> 20:40:02</c:v>
                </c:pt>
                <c:pt idx="3179">
                  <c:v> 20:40:32</c:v>
                </c:pt>
                <c:pt idx="3180">
                  <c:v> 20:41:03</c:v>
                </c:pt>
                <c:pt idx="3181">
                  <c:v> 20:41:33</c:v>
                </c:pt>
                <c:pt idx="3182">
                  <c:v> 20:42:03</c:v>
                </c:pt>
                <c:pt idx="3183">
                  <c:v> 20:42:34</c:v>
                </c:pt>
                <c:pt idx="3184">
                  <c:v> 20:43:04</c:v>
                </c:pt>
                <c:pt idx="3185">
                  <c:v> 20:43:35</c:v>
                </c:pt>
                <c:pt idx="3186">
                  <c:v> 20:44:05</c:v>
                </c:pt>
                <c:pt idx="3187">
                  <c:v> 20:44:36</c:v>
                </c:pt>
                <c:pt idx="3188">
                  <c:v> 20:45:06</c:v>
                </c:pt>
                <c:pt idx="3189">
                  <c:v> 20:45:37</c:v>
                </c:pt>
                <c:pt idx="3190">
                  <c:v> 20:46:07</c:v>
                </c:pt>
                <c:pt idx="3191">
                  <c:v> 20:46:37</c:v>
                </c:pt>
                <c:pt idx="3192">
                  <c:v> 20:47:08</c:v>
                </c:pt>
                <c:pt idx="3193">
                  <c:v> 20:47:38</c:v>
                </c:pt>
                <c:pt idx="3194">
                  <c:v> 20:48:09</c:v>
                </c:pt>
                <c:pt idx="3195">
                  <c:v> 20:48:39</c:v>
                </c:pt>
                <c:pt idx="3196">
                  <c:v> 20:49:09</c:v>
                </c:pt>
                <c:pt idx="3197">
                  <c:v> 20:49:39</c:v>
                </c:pt>
                <c:pt idx="3198">
                  <c:v> 20:50:10</c:v>
                </c:pt>
                <c:pt idx="3199">
                  <c:v> 20:50:40</c:v>
                </c:pt>
                <c:pt idx="3200">
                  <c:v> 20:51:11</c:v>
                </c:pt>
                <c:pt idx="3201">
                  <c:v> 20:51:41</c:v>
                </c:pt>
                <c:pt idx="3202">
                  <c:v> 20:52:12</c:v>
                </c:pt>
                <c:pt idx="3203">
                  <c:v> 20:52:42</c:v>
                </c:pt>
                <c:pt idx="3204">
                  <c:v> 20:53:13</c:v>
                </c:pt>
                <c:pt idx="3205">
                  <c:v> 20:53:43</c:v>
                </c:pt>
                <c:pt idx="3206">
                  <c:v> 20:54:14</c:v>
                </c:pt>
                <c:pt idx="3207">
                  <c:v> 20:54:44</c:v>
                </c:pt>
                <c:pt idx="3208">
                  <c:v> 20:55:14</c:v>
                </c:pt>
                <c:pt idx="3209">
                  <c:v> 20:55:45</c:v>
                </c:pt>
                <c:pt idx="3210">
                  <c:v> 20:56:15</c:v>
                </c:pt>
                <c:pt idx="3211">
                  <c:v> 20:56:45</c:v>
                </c:pt>
                <c:pt idx="3212">
                  <c:v> 20:57:16</c:v>
                </c:pt>
                <c:pt idx="3213">
                  <c:v> 20:57:46</c:v>
                </c:pt>
                <c:pt idx="3214">
                  <c:v> 20:58:17</c:v>
                </c:pt>
                <c:pt idx="3215">
                  <c:v> 20:58:47</c:v>
                </c:pt>
                <c:pt idx="3216">
                  <c:v> 20:59:18</c:v>
                </c:pt>
                <c:pt idx="3217">
                  <c:v> 20:59:48</c:v>
                </c:pt>
                <c:pt idx="3218">
                  <c:v> 21:00:19</c:v>
                </c:pt>
                <c:pt idx="3219">
                  <c:v> 21:00:49</c:v>
                </c:pt>
                <c:pt idx="3220">
                  <c:v> 21:01:20</c:v>
                </c:pt>
                <c:pt idx="3221">
                  <c:v> 21:01:50</c:v>
                </c:pt>
                <c:pt idx="3222">
                  <c:v> 21:02:20</c:v>
                </c:pt>
                <c:pt idx="3223">
                  <c:v> 21:02:51</c:v>
                </c:pt>
                <c:pt idx="3224">
                  <c:v> 21:03:21</c:v>
                </c:pt>
                <c:pt idx="3225">
                  <c:v> 21:03:52</c:v>
                </c:pt>
                <c:pt idx="3226">
                  <c:v> 21:04:22</c:v>
                </c:pt>
                <c:pt idx="3227">
                  <c:v> 21:04:53</c:v>
                </c:pt>
                <c:pt idx="3228">
                  <c:v> 21:05:23</c:v>
                </c:pt>
                <c:pt idx="3229">
                  <c:v> 21:05:53</c:v>
                </c:pt>
                <c:pt idx="3230">
                  <c:v> 21:06:24</c:v>
                </c:pt>
                <c:pt idx="3231">
                  <c:v> 21:06:54</c:v>
                </c:pt>
                <c:pt idx="3232">
                  <c:v> 21:07:25</c:v>
                </c:pt>
                <c:pt idx="3233">
                  <c:v> 21:07:55</c:v>
                </c:pt>
                <c:pt idx="3234">
                  <c:v> 21:08:25</c:v>
                </c:pt>
                <c:pt idx="3235">
                  <c:v> 21:08:56</c:v>
                </c:pt>
                <c:pt idx="3236">
                  <c:v> 21:09:26</c:v>
                </c:pt>
                <c:pt idx="3237">
                  <c:v> 21:09:56</c:v>
                </c:pt>
                <c:pt idx="3238">
                  <c:v> 21:10:27</c:v>
                </c:pt>
                <c:pt idx="3239">
                  <c:v> 21:10:57</c:v>
                </c:pt>
                <c:pt idx="3240">
                  <c:v> 21:11:28</c:v>
                </c:pt>
                <c:pt idx="3241">
                  <c:v> 21:11:30</c:v>
                </c:pt>
                <c:pt idx="3242">
                  <c:v> 21:12:01</c:v>
                </c:pt>
                <c:pt idx="3243">
                  <c:v> 21:12:31</c:v>
                </c:pt>
                <c:pt idx="3244">
                  <c:v> 21:13:02</c:v>
                </c:pt>
                <c:pt idx="3245">
                  <c:v> 21:13:32</c:v>
                </c:pt>
                <c:pt idx="3246">
                  <c:v> 21:14:03</c:v>
                </c:pt>
                <c:pt idx="3247">
                  <c:v> 21:14:33</c:v>
                </c:pt>
                <c:pt idx="3248">
                  <c:v> 21:15:04</c:v>
                </c:pt>
                <c:pt idx="3249">
                  <c:v> 21:15:34</c:v>
                </c:pt>
                <c:pt idx="3250">
                  <c:v> 21:16:04</c:v>
                </c:pt>
                <c:pt idx="3251">
                  <c:v> 21:16:35</c:v>
                </c:pt>
                <c:pt idx="3252">
                  <c:v> 21:17:05</c:v>
                </c:pt>
                <c:pt idx="3253">
                  <c:v> 21:17:36</c:v>
                </c:pt>
                <c:pt idx="3254">
                  <c:v> 21:18:06</c:v>
                </c:pt>
                <c:pt idx="3255">
                  <c:v> 21:18:36</c:v>
                </c:pt>
                <c:pt idx="3256">
                  <c:v> 21:19:07</c:v>
                </c:pt>
                <c:pt idx="3257">
                  <c:v> 21:19:37</c:v>
                </c:pt>
                <c:pt idx="3258">
                  <c:v> 21:20:08</c:v>
                </c:pt>
                <c:pt idx="3259">
                  <c:v> 21:20:38</c:v>
                </c:pt>
                <c:pt idx="3260">
                  <c:v> 21:21:08</c:v>
                </c:pt>
                <c:pt idx="3261">
                  <c:v> 21:21:39</c:v>
                </c:pt>
                <c:pt idx="3262">
                  <c:v> 21:22:09</c:v>
                </c:pt>
                <c:pt idx="3263">
                  <c:v> 21:22:39</c:v>
                </c:pt>
                <c:pt idx="3264">
                  <c:v> 21:23:10</c:v>
                </c:pt>
                <c:pt idx="3265">
                  <c:v> 21:23:40</c:v>
                </c:pt>
                <c:pt idx="3266">
                  <c:v> 21:24:11</c:v>
                </c:pt>
                <c:pt idx="3267">
                  <c:v> 21:24:41</c:v>
                </c:pt>
                <c:pt idx="3268">
                  <c:v> 21:25:12</c:v>
                </c:pt>
                <c:pt idx="3269">
                  <c:v> 21:25:42</c:v>
                </c:pt>
                <c:pt idx="3270">
                  <c:v> 21:26:13</c:v>
                </c:pt>
                <c:pt idx="3271">
                  <c:v> 21:26:43</c:v>
                </c:pt>
                <c:pt idx="3272">
                  <c:v> 21:27:14</c:v>
                </c:pt>
                <c:pt idx="3273">
                  <c:v> 21:27:44</c:v>
                </c:pt>
                <c:pt idx="3274">
                  <c:v> 21:28:14</c:v>
                </c:pt>
                <c:pt idx="3275">
                  <c:v> 21:28:45</c:v>
                </c:pt>
                <c:pt idx="3276">
                  <c:v> 21:29:15</c:v>
                </c:pt>
                <c:pt idx="3277">
                  <c:v> 21:29:45</c:v>
                </c:pt>
                <c:pt idx="3278">
                  <c:v> 21:30:16</c:v>
                </c:pt>
                <c:pt idx="3279">
                  <c:v> 21:30:46</c:v>
                </c:pt>
                <c:pt idx="3280">
                  <c:v> 21:31:17</c:v>
                </c:pt>
                <c:pt idx="3281">
                  <c:v> 21:31:47</c:v>
                </c:pt>
                <c:pt idx="3282">
                  <c:v> 21:32:18</c:v>
                </c:pt>
                <c:pt idx="3283">
                  <c:v> 21:32:48</c:v>
                </c:pt>
                <c:pt idx="3284">
                  <c:v> 21:33:19</c:v>
                </c:pt>
                <c:pt idx="3285">
                  <c:v> 21:33:49</c:v>
                </c:pt>
                <c:pt idx="3286">
                  <c:v> 21:34:20</c:v>
                </c:pt>
                <c:pt idx="3287">
                  <c:v> 21:34:50</c:v>
                </c:pt>
                <c:pt idx="3288">
                  <c:v> 21:35:20</c:v>
                </c:pt>
                <c:pt idx="3289">
                  <c:v> 21:35:51</c:v>
                </c:pt>
                <c:pt idx="3290">
                  <c:v> 21:36:21</c:v>
                </c:pt>
                <c:pt idx="3291">
                  <c:v> 21:36:52</c:v>
                </c:pt>
                <c:pt idx="3292">
                  <c:v> 21:37:22</c:v>
                </c:pt>
                <c:pt idx="3293">
                  <c:v> 21:37:52</c:v>
                </c:pt>
                <c:pt idx="3294">
                  <c:v> 21:38:23</c:v>
                </c:pt>
                <c:pt idx="3295">
                  <c:v> 21:38:53</c:v>
                </c:pt>
                <c:pt idx="3296">
                  <c:v> 21:39:24</c:v>
                </c:pt>
                <c:pt idx="3297">
                  <c:v> 21:39:54</c:v>
                </c:pt>
                <c:pt idx="3298">
                  <c:v> 21:40:24</c:v>
                </c:pt>
                <c:pt idx="3299">
                  <c:v> 21:40:55</c:v>
                </c:pt>
                <c:pt idx="3300">
                  <c:v> 21:41:25</c:v>
                </c:pt>
                <c:pt idx="3301">
                  <c:v> 21:41:55</c:v>
                </c:pt>
                <c:pt idx="3302">
                  <c:v> 21:42:26</c:v>
                </c:pt>
                <c:pt idx="3303">
                  <c:v> 21:42:56</c:v>
                </c:pt>
                <c:pt idx="3304">
                  <c:v> 21:43:27</c:v>
                </c:pt>
                <c:pt idx="3305">
                  <c:v> 21:43:57</c:v>
                </c:pt>
                <c:pt idx="3306">
                  <c:v> 21:44:28</c:v>
                </c:pt>
                <c:pt idx="3307">
                  <c:v> 21:44:58</c:v>
                </c:pt>
                <c:pt idx="3308">
                  <c:v> 21:45:29</c:v>
                </c:pt>
                <c:pt idx="3309">
                  <c:v> 21:45:59</c:v>
                </c:pt>
                <c:pt idx="3310">
                  <c:v> 21:46:30</c:v>
                </c:pt>
                <c:pt idx="3311">
                  <c:v> 21:47:00</c:v>
                </c:pt>
                <c:pt idx="3312">
                  <c:v> 21:47:30</c:v>
                </c:pt>
                <c:pt idx="3313">
                  <c:v> 21:48:01</c:v>
                </c:pt>
                <c:pt idx="3314">
                  <c:v> 21:48:31</c:v>
                </c:pt>
                <c:pt idx="3315">
                  <c:v> 21:49:02</c:v>
                </c:pt>
                <c:pt idx="3316">
                  <c:v> 21:49:32</c:v>
                </c:pt>
                <c:pt idx="3317">
                  <c:v> 21:50:03</c:v>
                </c:pt>
                <c:pt idx="3318">
                  <c:v> 21:50:33</c:v>
                </c:pt>
                <c:pt idx="3319">
                  <c:v> 21:51:03</c:v>
                </c:pt>
                <c:pt idx="3320">
                  <c:v> 21:51:34</c:v>
                </c:pt>
                <c:pt idx="3321">
                  <c:v> 21:52:04</c:v>
                </c:pt>
                <c:pt idx="3322">
                  <c:v> 21:52:35</c:v>
                </c:pt>
                <c:pt idx="3323">
                  <c:v> 21:53:05</c:v>
                </c:pt>
                <c:pt idx="3324">
                  <c:v> 21:53:35</c:v>
                </c:pt>
                <c:pt idx="3325">
                  <c:v> 21:54:06</c:v>
                </c:pt>
                <c:pt idx="3326">
                  <c:v> 21:54:36</c:v>
                </c:pt>
                <c:pt idx="3327">
                  <c:v> 21:55:06</c:v>
                </c:pt>
                <c:pt idx="3328">
                  <c:v> 21:55:37</c:v>
                </c:pt>
                <c:pt idx="3329">
                  <c:v> 21:56:07</c:v>
                </c:pt>
                <c:pt idx="3330">
                  <c:v> 21:56:38</c:v>
                </c:pt>
                <c:pt idx="3331">
                  <c:v> 21:57:08</c:v>
                </c:pt>
                <c:pt idx="3332">
                  <c:v> 21:57:39</c:v>
                </c:pt>
                <c:pt idx="3333">
                  <c:v> 21:58:09</c:v>
                </c:pt>
                <c:pt idx="3334">
                  <c:v> 21:58:40</c:v>
                </c:pt>
                <c:pt idx="3335">
                  <c:v> 21:59:10</c:v>
                </c:pt>
                <c:pt idx="3336">
                  <c:v> 21:59:41</c:v>
                </c:pt>
                <c:pt idx="3337">
                  <c:v> 22:00:11</c:v>
                </c:pt>
                <c:pt idx="3338">
                  <c:v> 22:00:41</c:v>
                </c:pt>
                <c:pt idx="3339">
                  <c:v> 22:01:12</c:v>
                </c:pt>
                <c:pt idx="3340">
                  <c:v> 22:01:42</c:v>
                </c:pt>
                <c:pt idx="3341">
                  <c:v> 22:02:12</c:v>
                </c:pt>
                <c:pt idx="3342">
                  <c:v> 22:02:43</c:v>
                </c:pt>
                <c:pt idx="3343">
                  <c:v> 22:03:13</c:v>
                </c:pt>
                <c:pt idx="3344">
                  <c:v> 22:03:44</c:v>
                </c:pt>
                <c:pt idx="3345">
                  <c:v> 22:04:14</c:v>
                </c:pt>
                <c:pt idx="3346">
                  <c:v> 22:04:45</c:v>
                </c:pt>
                <c:pt idx="3347">
                  <c:v> 22:05:15</c:v>
                </c:pt>
                <c:pt idx="3348">
                  <c:v> 22:05:46</c:v>
                </c:pt>
                <c:pt idx="3349">
                  <c:v> 22:06:16</c:v>
                </c:pt>
                <c:pt idx="3350">
                  <c:v> 22:06:47</c:v>
                </c:pt>
                <c:pt idx="3351">
                  <c:v> 22:07:17</c:v>
                </c:pt>
                <c:pt idx="3352">
                  <c:v> 22:07:47</c:v>
                </c:pt>
                <c:pt idx="3353">
                  <c:v> 22:08:18</c:v>
                </c:pt>
                <c:pt idx="3354">
                  <c:v> 22:08:48</c:v>
                </c:pt>
                <c:pt idx="3355">
                  <c:v> 22:09:18</c:v>
                </c:pt>
                <c:pt idx="3356">
                  <c:v> 22:09:49</c:v>
                </c:pt>
                <c:pt idx="3357">
                  <c:v> 22:10:19</c:v>
                </c:pt>
                <c:pt idx="3358">
                  <c:v> 22:10:50</c:v>
                </c:pt>
                <c:pt idx="3359">
                  <c:v> 22:11:20</c:v>
                </c:pt>
                <c:pt idx="3360">
                  <c:v> 22:11:51</c:v>
                </c:pt>
                <c:pt idx="3361">
                  <c:v> 22:12:21</c:v>
                </c:pt>
                <c:pt idx="3362">
                  <c:v> 22:12:51</c:v>
                </c:pt>
                <c:pt idx="3363">
                  <c:v> 22:13:22</c:v>
                </c:pt>
                <c:pt idx="3364">
                  <c:v> 22:13:52</c:v>
                </c:pt>
                <c:pt idx="3365">
                  <c:v> 22:14:22</c:v>
                </c:pt>
                <c:pt idx="3366">
                  <c:v> 22:14:53</c:v>
                </c:pt>
                <c:pt idx="3367">
                  <c:v> 22:15:23</c:v>
                </c:pt>
                <c:pt idx="3368">
                  <c:v> 22:15:54</c:v>
                </c:pt>
                <c:pt idx="3369">
                  <c:v> 22:16:24</c:v>
                </c:pt>
                <c:pt idx="3370">
                  <c:v> 22:16:55</c:v>
                </c:pt>
                <c:pt idx="3371">
                  <c:v> 22:17:25</c:v>
                </c:pt>
                <c:pt idx="3372">
                  <c:v> 22:17:56</c:v>
                </c:pt>
                <c:pt idx="3373">
                  <c:v> 22:18:26</c:v>
                </c:pt>
                <c:pt idx="3374">
                  <c:v> 22:18:57</c:v>
                </c:pt>
                <c:pt idx="3375">
                  <c:v> 22:19:27</c:v>
                </c:pt>
                <c:pt idx="3376">
                  <c:v> 22:19:57</c:v>
                </c:pt>
                <c:pt idx="3377">
                  <c:v> 22:20:28</c:v>
                </c:pt>
                <c:pt idx="3378">
                  <c:v> 22:20:58</c:v>
                </c:pt>
                <c:pt idx="3379">
                  <c:v> 22:21:29</c:v>
                </c:pt>
                <c:pt idx="3380">
                  <c:v> 22:21:59</c:v>
                </c:pt>
                <c:pt idx="3381">
                  <c:v> 22:22:30</c:v>
                </c:pt>
                <c:pt idx="3382">
                  <c:v> 22:23:00</c:v>
                </c:pt>
                <c:pt idx="3383">
                  <c:v> 22:23:03</c:v>
                </c:pt>
                <c:pt idx="3384">
                  <c:v> 22:23:33</c:v>
                </c:pt>
                <c:pt idx="3385">
                  <c:v> 22:24:03</c:v>
                </c:pt>
                <c:pt idx="3386">
                  <c:v> 22:24:33</c:v>
                </c:pt>
                <c:pt idx="3387">
                  <c:v> 22:25:04</c:v>
                </c:pt>
                <c:pt idx="3388">
                  <c:v> 22:25:34</c:v>
                </c:pt>
                <c:pt idx="3389">
                  <c:v> 22:26:05</c:v>
                </c:pt>
                <c:pt idx="3390">
                  <c:v> 22:26:35</c:v>
                </c:pt>
                <c:pt idx="3391">
                  <c:v> 22:27:06</c:v>
                </c:pt>
                <c:pt idx="3392">
                  <c:v> 22:27:36</c:v>
                </c:pt>
                <c:pt idx="3393">
                  <c:v> 22:28:06</c:v>
                </c:pt>
                <c:pt idx="3394">
                  <c:v> 22:28:37</c:v>
                </c:pt>
                <c:pt idx="3395">
                  <c:v> 22:29:07</c:v>
                </c:pt>
                <c:pt idx="3396">
                  <c:v> 22:29:38</c:v>
                </c:pt>
                <c:pt idx="3397">
                  <c:v> 22:30:08</c:v>
                </c:pt>
                <c:pt idx="3398">
                  <c:v> 22:30:39</c:v>
                </c:pt>
                <c:pt idx="3399">
                  <c:v> 22:31:09</c:v>
                </c:pt>
                <c:pt idx="3400">
                  <c:v> 22:31:40</c:v>
                </c:pt>
                <c:pt idx="3401">
                  <c:v> 22:32:10</c:v>
                </c:pt>
                <c:pt idx="3402">
                  <c:v> 22:32:41</c:v>
                </c:pt>
                <c:pt idx="3403">
                  <c:v> 22:33:11</c:v>
                </c:pt>
                <c:pt idx="3404">
                  <c:v> 22:33:41</c:v>
                </c:pt>
                <c:pt idx="3405">
                  <c:v> 22:34:12</c:v>
                </c:pt>
                <c:pt idx="3406">
                  <c:v> 22:34:42</c:v>
                </c:pt>
                <c:pt idx="3407">
                  <c:v> 22:35:12</c:v>
                </c:pt>
                <c:pt idx="3408">
                  <c:v> 22:35:43</c:v>
                </c:pt>
                <c:pt idx="3409">
                  <c:v> 22:36:13</c:v>
                </c:pt>
                <c:pt idx="3410">
                  <c:v> 22:36:44</c:v>
                </c:pt>
                <c:pt idx="3411">
                  <c:v> 22:37:14</c:v>
                </c:pt>
                <c:pt idx="3412">
                  <c:v> 22:37:45</c:v>
                </c:pt>
                <c:pt idx="3413">
                  <c:v> 22:38:15</c:v>
                </c:pt>
                <c:pt idx="3414">
                  <c:v> 22:38:46</c:v>
                </c:pt>
                <c:pt idx="3415">
                  <c:v> 22:39:16</c:v>
                </c:pt>
                <c:pt idx="3416">
                  <c:v> 22:39:47</c:v>
                </c:pt>
                <c:pt idx="3417">
                  <c:v> 22:40:17</c:v>
                </c:pt>
                <c:pt idx="3418">
                  <c:v> 22:40:47</c:v>
                </c:pt>
                <c:pt idx="3419">
                  <c:v> 22:41:17</c:v>
                </c:pt>
                <c:pt idx="3420">
                  <c:v> 22:41:48</c:v>
                </c:pt>
                <c:pt idx="3421">
                  <c:v> 22:42:18</c:v>
                </c:pt>
                <c:pt idx="3422">
                  <c:v> 22:42:49</c:v>
                </c:pt>
                <c:pt idx="3423">
                  <c:v> 22:43:19</c:v>
                </c:pt>
                <c:pt idx="3424">
                  <c:v> 22:43:50</c:v>
                </c:pt>
                <c:pt idx="3425">
                  <c:v> 22:44:20</c:v>
                </c:pt>
                <c:pt idx="3426">
                  <c:v> 22:44:51</c:v>
                </c:pt>
                <c:pt idx="3427">
                  <c:v> 22:45:21</c:v>
                </c:pt>
                <c:pt idx="3428">
                  <c:v> 22:45:51</c:v>
                </c:pt>
                <c:pt idx="3429">
                  <c:v> 22:46:22</c:v>
                </c:pt>
                <c:pt idx="3430">
                  <c:v> 22:46:52</c:v>
                </c:pt>
                <c:pt idx="3431">
                  <c:v> 22:47:22</c:v>
                </c:pt>
                <c:pt idx="3432">
                  <c:v> 22:47:53</c:v>
                </c:pt>
                <c:pt idx="3433">
                  <c:v> 22:48:23</c:v>
                </c:pt>
                <c:pt idx="3434">
                  <c:v> 22:48:54</c:v>
                </c:pt>
                <c:pt idx="3435">
                  <c:v> 22:49:24</c:v>
                </c:pt>
                <c:pt idx="3436">
                  <c:v> 22:49:55</c:v>
                </c:pt>
                <c:pt idx="3437">
                  <c:v> 22:50:25</c:v>
                </c:pt>
                <c:pt idx="3438">
                  <c:v> 22:50:56</c:v>
                </c:pt>
                <c:pt idx="3439">
                  <c:v> 22:51:26</c:v>
                </c:pt>
                <c:pt idx="3440">
                  <c:v> 22:51:57</c:v>
                </c:pt>
                <c:pt idx="3441">
                  <c:v> 22:52:27</c:v>
                </c:pt>
                <c:pt idx="3442">
                  <c:v> 22:52:57</c:v>
                </c:pt>
                <c:pt idx="3443">
                  <c:v> 22:53:28</c:v>
                </c:pt>
                <c:pt idx="3444">
                  <c:v> 22:53:58</c:v>
                </c:pt>
                <c:pt idx="3445">
                  <c:v> 22:54:29</c:v>
                </c:pt>
                <c:pt idx="3446">
                  <c:v> 22:54:59</c:v>
                </c:pt>
                <c:pt idx="3447">
                  <c:v> 22:55:30</c:v>
                </c:pt>
                <c:pt idx="3448">
                  <c:v> 22:56:00</c:v>
                </c:pt>
                <c:pt idx="3449">
                  <c:v> 22:56:30</c:v>
                </c:pt>
                <c:pt idx="3450">
                  <c:v> 22:57:00</c:v>
                </c:pt>
                <c:pt idx="3451">
                  <c:v> 22:57:31</c:v>
                </c:pt>
                <c:pt idx="3452">
                  <c:v> 22:58:01</c:v>
                </c:pt>
                <c:pt idx="3453">
                  <c:v> 22:58:32</c:v>
                </c:pt>
                <c:pt idx="3454">
                  <c:v> 22:59:02</c:v>
                </c:pt>
                <c:pt idx="3455">
                  <c:v> 22:59:32</c:v>
                </c:pt>
                <c:pt idx="3456">
                  <c:v> 23:00:03</c:v>
                </c:pt>
                <c:pt idx="3457">
                  <c:v> 23:00:33</c:v>
                </c:pt>
                <c:pt idx="3458">
                  <c:v> 23:01:04</c:v>
                </c:pt>
                <c:pt idx="3459">
                  <c:v> 23:01:34</c:v>
                </c:pt>
                <c:pt idx="3460">
                  <c:v> 23:02:05</c:v>
                </c:pt>
                <c:pt idx="3461">
                  <c:v> 23:02:35</c:v>
                </c:pt>
                <c:pt idx="3462">
                  <c:v> 23:03:06</c:v>
                </c:pt>
                <c:pt idx="3463">
                  <c:v> 23:03:36</c:v>
                </c:pt>
                <c:pt idx="3464">
                  <c:v> 23:04:07</c:v>
                </c:pt>
                <c:pt idx="3465">
                  <c:v> 23:04:37</c:v>
                </c:pt>
                <c:pt idx="3466">
                  <c:v> 23:05:08</c:v>
                </c:pt>
                <c:pt idx="3467">
                  <c:v> 23:05:38</c:v>
                </c:pt>
                <c:pt idx="3468">
                  <c:v> 23:06:08</c:v>
                </c:pt>
                <c:pt idx="3469">
                  <c:v> 23:06:39</c:v>
                </c:pt>
                <c:pt idx="3470">
                  <c:v> 23:07:09</c:v>
                </c:pt>
                <c:pt idx="3471">
                  <c:v> 23:07:39</c:v>
                </c:pt>
                <c:pt idx="3472">
                  <c:v> 23:08:10</c:v>
                </c:pt>
                <c:pt idx="3473">
                  <c:v> 23:08:40</c:v>
                </c:pt>
                <c:pt idx="3474">
                  <c:v> 23:09:11</c:v>
                </c:pt>
                <c:pt idx="3475">
                  <c:v> 23:09:41</c:v>
                </c:pt>
                <c:pt idx="3476">
                  <c:v> 23:10:12</c:v>
                </c:pt>
                <c:pt idx="3477">
                  <c:v> 23:10:42</c:v>
                </c:pt>
                <c:pt idx="3478">
                  <c:v> 23:11:13</c:v>
                </c:pt>
                <c:pt idx="3479">
                  <c:v> 23:11:43</c:v>
                </c:pt>
                <c:pt idx="3480">
                  <c:v> 23:12:13</c:v>
                </c:pt>
                <c:pt idx="3481">
                  <c:v> 23:12:44</c:v>
                </c:pt>
                <c:pt idx="3482">
                  <c:v> 23:13:14</c:v>
                </c:pt>
                <c:pt idx="3483">
                  <c:v> 23:13:45</c:v>
                </c:pt>
                <c:pt idx="3484">
                  <c:v> 23:14:15</c:v>
                </c:pt>
                <c:pt idx="3485">
                  <c:v> 23:14:46</c:v>
                </c:pt>
                <c:pt idx="3486">
                  <c:v> 23:15:16</c:v>
                </c:pt>
                <c:pt idx="3487">
                  <c:v> 23:15:47</c:v>
                </c:pt>
                <c:pt idx="3488">
                  <c:v> 23:16:17</c:v>
                </c:pt>
                <c:pt idx="3489">
                  <c:v> 23:16:48</c:v>
                </c:pt>
                <c:pt idx="3490">
                  <c:v> 23:17:18</c:v>
                </c:pt>
                <c:pt idx="3491">
                  <c:v> 23:17:48</c:v>
                </c:pt>
                <c:pt idx="3492">
                  <c:v> 23:18:19</c:v>
                </c:pt>
                <c:pt idx="3493">
                  <c:v> 23:18:49</c:v>
                </c:pt>
                <c:pt idx="3494">
                  <c:v> 23:19:19</c:v>
                </c:pt>
                <c:pt idx="3495">
                  <c:v> 23:19:50</c:v>
                </c:pt>
                <c:pt idx="3496">
                  <c:v> 23:20:20</c:v>
                </c:pt>
                <c:pt idx="3497">
                  <c:v> 23:20:51</c:v>
                </c:pt>
                <c:pt idx="3498">
                  <c:v> 23:21:21</c:v>
                </c:pt>
                <c:pt idx="3499">
                  <c:v> 23:21:52</c:v>
                </c:pt>
                <c:pt idx="3500">
                  <c:v> 23:22:22</c:v>
                </c:pt>
                <c:pt idx="3501">
                  <c:v> 23:22:53</c:v>
                </c:pt>
                <c:pt idx="3502">
                  <c:v> 23:23:23</c:v>
                </c:pt>
                <c:pt idx="3503">
                  <c:v> 23:23:54</c:v>
                </c:pt>
                <c:pt idx="3504">
                  <c:v> 23:24:24</c:v>
                </c:pt>
                <c:pt idx="3505">
                  <c:v> 23:24:54</c:v>
                </c:pt>
                <c:pt idx="3506">
                  <c:v> 23:25:25</c:v>
                </c:pt>
                <c:pt idx="3507">
                  <c:v> 23:25:55</c:v>
                </c:pt>
                <c:pt idx="3508">
                  <c:v> 23:26:26</c:v>
                </c:pt>
                <c:pt idx="3509">
                  <c:v> 23:26:56</c:v>
                </c:pt>
                <c:pt idx="3510">
                  <c:v> 23:27:27</c:v>
                </c:pt>
                <c:pt idx="3511">
                  <c:v> 23:27:57</c:v>
                </c:pt>
                <c:pt idx="3512">
                  <c:v> 23:28:28</c:v>
                </c:pt>
                <c:pt idx="3513">
                  <c:v> 23:28:58</c:v>
                </c:pt>
                <c:pt idx="3514">
                  <c:v> 23:29:28</c:v>
                </c:pt>
                <c:pt idx="3515">
                  <c:v> 23:29:58</c:v>
                </c:pt>
                <c:pt idx="3516">
                  <c:v> 23:30:29</c:v>
                </c:pt>
                <c:pt idx="3517">
                  <c:v> 23:30:59</c:v>
                </c:pt>
                <c:pt idx="3518">
                  <c:v> 23:31:29</c:v>
                </c:pt>
                <c:pt idx="3519">
                  <c:v> 23:32:00</c:v>
                </c:pt>
                <c:pt idx="3520">
                  <c:v> 23:32:30</c:v>
                </c:pt>
                <c:pt idx="3521">
                  <c:v> 23:33:01</c:v>
                </c:pt>
                <c:pt idx="3522">
                  <c:v> 23:33:31</c:v>
                </c:pt>
                <c:pt idx="3523">
                  <c:v> 23:34:02</c:v>
                </c:pt>
                <c:pt idx="3524">
                  <c:v> 23:34:32</c:v>
                </c:pt>
                <c:pt idx="3525">
                  <c:v> 23:34:35</c:v>
                </c:pt>
                <c:pt idx="3526">
                  <c:v> 23:35:05</c:v>
                </c:pt>
                <c:pt idx="3527">
                  <c:v> 23:35:36</c:v>
                </c:pt>
                <c:pt idx="3528">
                  <c:v> 23:36:06</c:v>
                </c:pt>
                <c:pt idx="3529">
                  <c:v> 23:36:37</c:v>
                </c:pt>
                <c:pt idx="3530">
                  <c:v> 23:37:07</c:v>
                </c:pt>
                <c:pt idx="3531">
                  <c:v> 23:37:37</c:v>
                </c:pt>
                <c:pt idx="3532">
                  <c:v> 23:38:08</c:v>
                </c:pt>
                <c:pt idx="3533">
                  <c:v> 23:38:38</c:v>
                </c:pt>
                <c:pt idx="3534">
                  <c:v> 23:39:09</c:v>
                </c:pt>
                <c:pt idx="3535">
                  <c:v> 23:39:39</c:v>
                </c:pt>
                <c:pt idx="3536">
                  <c:v> 23:40:09</c:v>
                </c:pt>
                <c:pt idx="3537">
                  <c:v> 23:40:40</c:v>
                </c:pt>
                <c:pt idx="3538">
                  <c:v> 23:41:10</c:v>
                </c:pt>
                <c:pt idx="3539">
                  <c:v> 23:41:41</c:v>
                </c:pt>
                <c:pt idx="3540">
                  <c:v> 23:42:11</c:v>
                </c:pt>
                <c:pt idx="3541">
                  <c:v> 23:42:42</c:v>
                </c:pt>
                <c:pt idx="3542">
                  <c:v> 23:43:12</c:v>
                </c:pt>
                <c:pt idx="3543">
                  <c:v> 23:43:42</c:v>
                </c:pt>
                <c:pt idx="3544">
                  <c:v> 23:44:13</c:v>
                </c:pt>
                <c:pt idx="3545">
                  <c:v> 23:44:43</c:v>
                </c:pt>
                <c:pt idx="3546">
                  <c:v> 23:45:13</c:v>
                </c:pt>
                <c:pt idx="3547">
                  <c:v> 23:45:44</c:v>
                </c:pt>
                <c:pt idx="3548">
                  <c:v> 23:46:14</c:v>
                </c:pt>
                <c:pt idx="3549">
                  <c:v> 23:46:45</c:v>
                </c:pt>
                <c:pt idx="3550">
                  <c:v> 23:47:15</c:v>
                </c:pt>
                <c:pt idx="3551">
                  <c:v> 23:47:46</c:v>
                </c:pt>
                <c:pt idx="3552">
                  <c:v> 23:48:16</c:v>
                </c:pt>
                <c:pt idx="3553">
                  <c:v> 23:48:47</c:v>
                </c:pt>
                <c:pt idx="3554">
                  <c:v> 23:49:17</c:v>
                </c:pt>
                <c:pt idx="3555">
                  <c:v> 23:49:47</c:v>
                </c:pt>
                <c:pt idx="3556">
                  <c:v> 23:50:18</c:v>
                </c:pt>
                <c:pt idx="3557">
                  <c:v> 23:50:48</c:v>
                </c:pt>
                <c:pt idx="3558">
                  <c:v> 23:51:18</c:v>
                </c:pt>
                <c:pt idx="3559">
                  <c:v> 23:51:49</c:v>
                </c:pt>
                <c:pt idx="3560">
                  <c:v> 23:52:19</c:v>
                </c:pt>
                <c:pt idx="3561">
                  <c:v> 23:52:50</c:v>
                </c:pt>
                <c:pt idx="3562">
                  <c:v> 23:53:20</c:v>
                </c:pt>
                <c:pt idx="3563">
                  <c:v> 23:53:51</c:v>
                </c:pt>
                <c:pt idx="3564">
                  <c:v> 23:54:21</c:v>
                </c:pt>
                <c:pt idx="3565">
                  <c:v> 23:54:52</c:v>
                </c:pt>
                <c:pt idx="3566">
                  <c:v> 23:55:22</c:v>
                </c:pt>
                <c:pt idx="3567">
                  <c:v> 23:55:53</c:v>
                </c:pt>
                <c:pt idx="3568">
                  <c:v> 23:56:23</c:v>
                </c:pt>
                <c:pt idx="3569">
                  <c:v> 23:56:53</c:v>
                </c:pt>
                <c:pt idx="3570">
                  <c:v> 23:57:24</c:v>
                </c:pt>
                <c:pt idx="3571">
                  <c:v> 23:57:54</c:v>
                </c:pt>
                <c:pt idx="3572">
                  <c:v> 23:58:25</c:v>
                </c:pt>
                <c:pt idx="3573">
                  <c:v> 23:58:55</c:v>
                </c:pt>
                <c:pt idx="3574">
                  <c:v> 23:59:26</c:v>
                </c:pt>
                <c:pt idx="3575">
                  <c:v> 23:59:56</c:v>
                </c:pt>
                <c:pt idx="3576">
                  <c:v> 0:00:26</c:v>
                </c:pt>
                <c:pt idx="3577">
                  <c:v> 0:00:57</c:v>
                </c:pt>
                <c:pt idx="3578">
                  <c:v> 0:01:27</c:v>
                </c:pt>
                <c:pt idx="3579">
                  <c:v> 0:01:57</c:v>
                </c:pt>
                <c:pt idx="3580">
                  <c:v> 0:02:28</c:v>
                </c:pt>
                <c:pt idx="3581">
                  <c:v> 0:02:58</c:v>
                </c:pt>
                <c:pt idx="3582">
                  <c:v> 0:03:28</c:v>
                </c:pt>
                <c:pt idx="3583">
                  <c:v> 0:03:59</c:v>
                </c:pt>
                <c:pt idx="3584">
                  <c:v> 0:04:29</c:v>
                </c:pt>
                <c:pt idx="3585">
                  <c:v> 0:05:00</c:v>
                </c:pt>
                <c:pt idx="3586">
                  <c:v> 0:05:30</c:v>
                </c:pt>
                <c:pt idx="3587">
                  <c:v> 0:06:01</c:v>
                </c:pt>
                <c:pt idx="3588">
                  <c:v> 0:06:31</c:v>
                </c:pt>
                <c:pt idx="3589">
                  <c:v> 0:07:02</c:v>
                </c:pt>
                <c:pt idx="3590">
                  <c:v> 0:07:32</c:v>
                </c:pt>
                <c:pt idx="3591">
                  <c:v> 0:08:03</c:v>
                </c:pt>
                <c:pt idx="3592">
                  <c:v> 0:08:33</c:v>
                </c:pt>
                <c:pt idx="3593">
                  <c:v> 0:09:03</c:v>
                </c:pt>
                <c:pt idx="3594">
                  <c:v> 0:09:34</c:v>
                </c:pt>
                <c:pt idx="3595">
                  <c:v> 0:10:04</c:v>
                </c:pt>
                <c:pt idx="3596">
                  <c:v> 0:10:35</c:v>
                </c:pt>
                <c:pt idx="3597">
                  <c:v> 0:11:05</c:v>
                </c:pt>
                <c:pt idx="3598">
                  <c:v> 0:11:36</c:v>
                </c:pt>
                <c:pt idx="3599">
                  <c:v> 0:12:06</c:v>
                </c:pt>
                <c:pt idx="3600">
                  <c:v> 0:12:36</c:v>
                </c:pt>
                <c:pt idx="3601">
                  <c:v> 0:13:07</c:v>
                </c:pt>
                <c:pt idx="3602">
                  <c:v> 0:13:37</c:v>
                </c:pt>
                <c:pt idx="3603">
                  <c:v> 0:14:08</c:v>
                </c:pt>
                <c:pt idx="3604">
                  <c:v> 0:14:38</c:v>
                </c:pt>
                <c:pt idx="3605">
                  <c:v> 0:15:08</c:v>
                </c:pt>
                <c:pt idx="3606">
                  <c:v> 0:15:39</c:v>
                </c:pt>
                <c:pt idx="3607">
                  <c:v> 0:16:09</c:v>
                </c:pt>
                <c:pt idx="3608">
                  <c:v> 0:16:40</c:v>
                </c:pt>
                <c:pt idx="3609">
                  <c:v> 0:17:10</c:v>
                </c:pt>
                <c:pt idx="3610">
                  <c:v> 0:17:41</c:v>
                </c:pt>
                <c:pt idx="3611">
                  <c:v> 0:18:11</c:v>
                </c:pt>
                <c:pt idx="3612">
                  <c:v> 0:18:42</c:v>
                </c:pt>
                <c:pt idx="3613">
                  <c:v> 0:19:12</c:v>
                </c:pt>
                <c:pt idx="3614">
                  <c:v> 0:19:43</c:v>
                </c:pt>
                <c:pt idx="3615">
                  <c:v> 0:20:13</c:v>
                </c:pt>
                <c:pt idx="3616">
                  <c:v> 0:20:43</c:v>
                </c:pt>
                <c:pt idx="3617">
                  <c:v> 0:21:14</c:v>
                </c:pt>
                <c:pt idx="3618">
                  <c:v> 0:21:44</c:v>
                </c:pt>
                <c:pt idx="3619">
                  <c:v> 0:22:15</c:v>
                </c:pt>
                <c:pt idx="3620">
                  <c:v> 0:22:45</c:v>
                </c:pt>
                <c:pt idx="3621">
                  <c:v> 0:23:16</c:v>
                </c:pt>
                <c:pt idx="3622">
                  <c:v> 0:23:46</c:v>
                </c:pt>
                <c:pt idx="3623">
                  <c:v> 0:24:16</c:v>
                </c:pt>
                <c:pt idx="3624">
                  <c:v> 0:24:47</c:v>
                </c:pt>
                <c:pt idx="3625">
                  <c:v> 0:25:17</c:v>
                </c:pt>
                <c:pt idx="3626">
                  <c:v> 0:25:48</c:v>
                </c:pt>
                <c:pt idx="3627">
                  <c:v> 0:26:18</c:v>
                </c:pt>
                <c:pt idx="3628">
                  <c:v> 0:26:48</c:v>
                </c:pt>
                <c:pt idx="3629">
                  <c:v> 0:27:19</c:v>
                </c:pt>
                <c:pt idx="3630">
                  <c:v> 0:27:49</c:v>
                </c:pt>
                <c:pt idx="3631">
                  <c:v> 0:28:20</c:v>
                </c:pt>
                <c:pt idx="3632">
                  <c:v> 0:28:50</c:v>
                </c:pt>
                <c:pt idx="3633">
                  <c:v> 0:29:21</c:v>
                </c:pt>
                <c:pt idx="3634">
                  <c:v> 0:29:51</c:v>
                </c:pt>
                <c:pt idx="3635">
                  <c:v> 0:30:22</c:v>
                </c:pt>
                <c:pt idx="3636">
                  <c:v> 0:30:52</c:v>
                </c:pt>
                <c:pt idx="3637">
                  <c:v> 0:31:23</c:v>
                </c:pt>
                <c:pt idx="3638">
                  <c:v> 0:31:53</c:v>
                </c:pt>
                <c:pt idx="3639">
                  <c:v> 0:32:23</c:v>
                </c:pt>
                <c:pt idx="3640">
                  <c:v> 0:32:53</c:v>
                </c:pt>
                <c:pt idx="3641">
                  <c:v> 0:33:24</c:v>
                </c:pt>
                <c:pt idx="3642">
                  <c:v> 0:33:54</c:v>
                </c:pt>
                <c:pt idx="3643">
                  <c:v> 0:34:25</c:v>
                </c:pt>
                <c:pt idx="3644">
                  <c:v> 0:34:55</c:v>
                </c:pt>
                <c:pt idx="3645">
                  <c:v> 0:35:25</c:v>
                </c:pt>
                <c:pt idx="3646">
                  <c:v> 0:35:56</c:v>
                </c:pt>
                <c:pt idx="3647">
                  <c:v> 0:36:26</c:v>
                </c:pt>
                <c:pt idx="3648">
                  <c:v> 0:36:57</c:v>
                </c:pt>
                <c:pt idx="3649">
                  <c:v> 0:37:27</c:v>
                </c:pt>
                <c:pt idx="3650">
                  <c:v> 0:37:58</c:v>
                </c:pt>
                <c:pt idx="3651">
                  <c:v> 0:38:28</c:v>
                </c:pt>
                <c:pt idx="3652">
                  <c:v> 0:38:58</c:v>
                </c:pt>
                <c:pt idx="3653">
                  <c:v> 0:39:29</c:v>
                </c:pt>
                <c:pt idx="3654">
                  <c:v> 0:39:59</c:v>
                </c:pt>
                <c:pt idx="3655">
                  <c:v> 0:40:30</c:v>
                </c:pt>
                <c:pt idx="3656">
                  <c:v> 0:41:00</c:v>
                </c:pt>
                <c:pt idx="3657">
                  <c:v> 0:41:31</c:v>
                </c:pt>
                <c:pt idx="3658">
                  <c:v> 0:42:01</c:v>
                </c:pt>
                <c:pt idx="3659">
                  <c:v> 0:42:32</c:v>
                </c:pt>
                <c:pt idx="3660">
                  <c:v> 0:43:02</c:v>
                </c:pt>
                <c:pt idx="3661">
                  <c:v> 0:43:33</c:v>
                </c:pt>
                <c:pt idx="3662">
                  <c:v> 0:44:03</c:v>
                </c:pt>
                <c:pt idx="3663">
                  <c:v> 0:44:33</c:v>
                </c:pt>
                <c:pt idx="3664">
                  <c:v> 0:45:04</c:v>
                </c:pt>
                <c:pt idx="3665">
                  <c:v> 0:45:34</c:v>
                </c:pt>
                <c:pt idx="3666">
                  <c:v> 0:46:04</c:v>
                </c:pt>
                <c:pt idx="3667">
                  <c:v> 0:46:07</c:v>
                </c:pt>
                <c:pt idx="3668">
                  <c:v> 0:46:37</c:v>
                </c:pt>
                <c:pt idx="3669">
                  <c:v> 0:47:08</c:v>
                </c:pt>
                <c:pt idx="3670">
                  <c:v> 0:47:38</c:v>
                </c:pt>
                <c:pt idx="3671">
                  <c:v> 0:48:08</c:v>
                </c:pt>
                <c:pt idx="3672">
                  <c:v> 0:48:39</c:v>
                </c:pt>
                <c:pt idx="3673">
                  <c:v> 0:49:09</c:v>
                </c:pt>
                <c:pt idx="3674">
                  <c:v> 0:49:40</c:v>
                </c:pt>
                <c:pt idx="3675">
                  <c:v> 0:50:10</c:v>
                </c:pt>
                <c:pt idx="3676">
                  <c:v> 0:50:41</c:v>
                </c:pt>
                <c:pt idx="3677">
                  <c:v> 0:51:11</c:v>
                </c:pt>
                <c:pt idx="3678">
                  <c:v> 0:51:41</c:v>
                </c:pt>
                <c:pt idx="3679">
                  <c:v> 0:52:12</c:v>
                </c:pt>
                <c:pt idx="3680">
                  <c:v> 0:52:42</c:v>
                </c:pt>
                <c:pt idx="3681">
                  <c:v> 0:53:13</c:v>
                </c:pt>
                <c:pt idx="3682">
                  <c:v> 0:53:43</c:v>
                </c:pt>
                <c:pt idx="3683">
                  <c:v> 0:54:14</c:v>
                </c:pt>
                <c:pt idx="3684">
                  <c:v> 0:54:44</c:v>
                </c:pt>
                <c:pt idx="3685">
                  <c:v> 0:55:15</c:v>
                </c:pt>
                <c:pt idx="3686">
                  <c:v> 0:55:45</c:v>
                </c:pt>
                <c:pt idx="3687">
                  <c:v> 0:56:15</c:v>
                </c:pt>
                <c:pt idx="3688">
                  <c:v> 0:56:46</c:v>
                </c:pt>
                <c:pt idx="3689">
                  <c:v> 0:57:16</c:v>
                </c:pt>
                <c:pt idx="3690">
                  <c:v> 0:57:47</c:v>
                </c:pt>
                <c:pt idx="3691">
                  <c:v> 0:58:17</c:v>
                </c:pt>
                <c:pt idx="3692">
                  <c:v> 0:58:47</c:v>
                </c:pt>
                <c:pt idx="3693">
                  <c:v> 0:59:18</c:v>
                </c:pt>
                <c:pt idx="3694">
                  <c:v> 0:59:48</c:v>
                </c:pt>
                <c:pt idx="3695">
                  <c:v> 1:00:19</c:v>
                </c:pt>
                <c:pt idx="3696">
                  <c:v> 1:00:49</c:v>
                </c:pt>
                <c:pt idx="3697">
                  <c:v> 1:01:20</c:v>
                </c:pt>
                <c:pt idx="3698">
                  <c:v> 1:01:50</c:v>
                </c:pt>
                <c:pt idx="3699">
                  <c:v> 1:02:21</c:v>
                </c:pt>
                <c:pt idx="3700">
                  <c:v> 1:02:51</c:v>
                </c:pt>
                <c:pt idx="3701">
                  <c:v> 1:03:22</c:v>
                </c:pt>
                <c:pt idx="3702">
                  <c:v> 1:03:52</c:v>
                </c:pt>
                <c:pt idx="3703">
                  <c:v> 1:04:22</c:v>
                </c:pt>
                <c:pt idx="3704">
                  <c:v> 1:04:52</c:v>
                </c:pt>
                <c:pt idx="3705">
                  <c:v> 1:05:23</c:v>
                </c:pt>
                <c:pt idx="3706">
                  <c:v> 1:05:53</c:v>
                </c:pt>
                <c:pt idx="3707">
                  <c:v> 1:06:24</c:v>
                </c:pt>
                <c:pt idx="3708">
                  <c:v> 1:06:54</c:v>
                </c:pt>
                <c:pt idx="3709">
                  <c:v> 1:07:24</c:v>
                </c:pt>
                <c:pt idx="3710">
                  <c:v> 1:07:55</c:v>
                </c:pt>
                <c:pt idx="3711">
                  <c:v> 1:08:25</c:v>
                </c:pt>
                <c:pt idx="3712">
                  <c:v> 1:08:56</c:v>
                </c:pt>
                <c:pt idx="3713">
                  <c:v> 1:09:26</c:v>
                </c:pt>
                <c:pt idx="3714">
                  <c:v> 1:09:57</c:v>
                </c:pt>
                <c:pt idx="3715">
                  <c:v> 1:10:27</c:v>
                </c:pt>
                <c:pt idx="3716">
                  <c:v> 1:10:57</c:v>
                </c:pt>
                <c:pt idx="3717">
                  <c:v> 1:11:28</c:v>
                </c:pt>
                <c:pt idx="3718">
                  <c:v> 1:11:58</c:v>
                </c:pt>
                <c:pt idx="3719">
                  <c:v> 1:12:29</c:v>
                </c:pt>
                <c:pt idx="3720">
                  <c:v> 1:12:59</c:v>
                </c:pt>
                <c:pt idx="3721">
                  <c:v> 1:13:30</c:v>
                </c:pt>
                <c:pt idx="3722">
                  <c:v> 1:14:00</c:v>
                </c:pt>
                <c:pt idx="3723">
                  <c:v> 1:14:31</c:v>
                </c:pt>
                <c:pt idx="3724">
                  <c:v> 1:15:01</c:v>
                </c:pt>
                <c:pt idx="3725">
                  <c:v> 1:15:32</c:v>
                </c:pt>
                <c:pt idx="3726">
                  <c:v> 1:16:02</c:v>
                </c:pt>
                <c:pt idx="3727">
                  <c:v> 1:16:32</c:v>
                </c:pt>
                <c:pt idx="3728">
                  <c:v> 1:17:03</c:v>
                </c:pt>
                <c:pt idx="3729">
                  <c:v> 1:17:33</c:v>
                </c:pt>
                <c:pt idx="3730">
                  <c:v> 1:18:03</c:v>
                </c:pt>
                <c:pt idx="3731">
                  <c:v> 1:18:34</c:v>
                </c:pt>
                <c:pt idx="3732">
                  <c:v> 1:19:04</c:v>
                </c:pt>
                <c:pt idx="3733">
                  <c:v> 1:19:35</c:v>
                </c:pt>
                <c:pt idx="3734">
                  <c:v> 1:20:05</c:v>
                </c:pt>
                <c:pt idx="3735">
                  <c:v> 1:20:35</c:v>
                </c:pt>
                <c:pt idx="3736">
                  <c:v> 1:21:06</c:v>
                </c:pt>
                <c:pt idx="3737">
                  <c:v> 1:21:36</c:v>
                </c:pt>
                <c:pt idx="3738">
                  <c:v> 1:22:07</c:v>
                </c:pt>
                <c:pt idx="3739">
                  <c:v> 1:22:37</c:v>
                </c:pt>
                <c:pt idx="3740">
                  <c:v> 1:23:07</c:v>
                </c:pt>
                <c:pt idx="3741">
                  <c:v> 1:23:38</c:v>
                </c:pt>
                <c:pt idx="3742">
                  <c:v> 1:24:08</c:v>
                </c:pt>
                <c:pt idx="3743">
                  <c:v> 1:24:39</c:v>
                </c:pt>
                <c:pt idx="3744">
                  <c:v> 1:25:09</c:v>
                </c:pt>
                <c:pt idx="3745">
                  <c:v> 1:25:40</c:v>
                </c:pt>
                <c:pt idx="3746">
                  <c:v> 1:26:10</c:v>
                </c:pt>
                <c:pt idx="3747">
                  <c:v> 1:26:41</c:v>
                </c:pt>
                <c:pt idx="3748">
                  <c:v> 1:27:11</c:v>
                </c:pt>
                <c:pt idx="3749">
                  <c:v> 1:27:42</c:v>
                </c:pt>
                <c:pt idx="3750">
                  <c:v> 1:28:12</c:v>
                </c:pt>
                <c:pt idx="3751">
                  <c:v> 1:28:42</c:v>
                </c:pt>
                <c:pt idx="3752">
                  <c:v> 1:29:13</c:v>
                </c:pt>
                <c:pt idx="3753">
                  <c:v> 1:29:43</c:v>
                </c:pt>
                <c:pt idx="3754">
                  <c:v> 1:30:13</c:v>
                </c:pt>
                <c:pt idx="3755">
                  <c:v> 1:30:44</c:v>
                </c:pt>
                <c:pt idx="3756">
                  <c:v> 1:31:14</c:v>
                </c:pt>
                <c:pt idx="3757">
                  <c:v> 1:31:45</c:v>
                </c:pt>
                <c:pt idx="3758">
                  <c:v> 1:32:15</c:v>
                </c:pt>
                <c:pt idx="3759">
                  <c:v> 1:32:46</c:v>
                </c:pt>
                <c:pt idx="3760">
                  <c:v> 1:33:16</c:v>
                </c:pt>
                <c:pt idx="3761">
                  <c:v> 1:33:47</c:v>
                </c:pt>
                <c:pt idx="3762">
                  <c:v> 1:34:17</c:v>
                </c:pt>
                <c:pt idx="3763">
                  <c:v> 1:34:48</c:v>
                </c:pt>
                <c:pt idx="3764">
                  <c:v> 1:35:18</c:v>
                </c:pt>
                <c:pt idx="3765">
                  <c:v> 1:35:48</c:v>
                </c:pt>
                <c:pt idx="3766">
                  <c:v> 1:36:18</c:v>
                </c:pt>
                <c:pt idx="3767">
                  <c:v> 1:36:49</c:v>
                </c:pt>
                <c:pt idx="3768">
                  <c:v> 1:37:19</c:v>
                </c:pt>
                <c:pt idx="3769">
                  <c:v> 1:37:50</c:v>
                </c:pt>
                <c:pt idx="3770">
                  <c:v> 1:38:20</c:v>
                </c:pt>
                <c:pt idx="3771">
                  <c:v> 1:38:51</c:v>
                </c:pt>
                <c:pt idx="3772">
                  <c:v> 1:39:21</c:v>
                </c:pt>
                <c:pt idx="3773">
                  <c:v> 1:39:52</c:v>
                </c:pt>
                <c:pt idx="3774">
                  <c:v> 1:40:22</c:v>
                </c:pt>
                <c:pt idx="3775">
                  <c:v> 1:40:52</c:v>
                </c:pt>
                <c:pt idx="3776">
                  <c:v> 1:41:23</c:v>
                </c:pt>
                <c:pt idx="3777">
                  <c:v> 1:41:53</c:v>
                </c:pt>
                <c:pt idx="3778">
                  <c:v> 1:42:23</c:v>
                </c:pt>
                <c:pt idx="3779">
                  <c:v> 1:42:54</c:v>
                </c:pt>
                <c:pt idx="3780">
                  <c:v> 1:43:24</c:v>
                </c:pt>
                <c:pt idx="3781">
                  <c:v> 1:43:55</c:v>
                </c:pt>
                <c:pt idx="3782">
                  <c:v> 1:44:25</c:v>
                </c:pt>
                <c:pt idx="3783">
                  <c:v> 1:44:56</c:v>
                </c:pt>
                <c:pt idx="3784">
                  <c:v> 1:45:26</c:v>
                </c:pt>
                <c:pt idx="3785">
                  <c:v> 1:45:57</c:v>
                </c:pt>
                <c:pt idx="3786">
                  <c:v> 1:46:27</c:v>
                </c:pt>
                <c:pt idx="3787">
                  <c:v> 1:46:58</c:v>
                </c:pt>
                <c:pt idx="3788">
                  <c:v> 1:47:28</c:v>
                </c:pt>
                <c:pt idx="3789">
                  <c:v> 1:47:58</c:v>
                </c:pt>
                <c:pt idx="3790">
                  <c:v> 1:48:29</c:v>
                </c:pt>
                <c:pt idx="3791">
                  <c:v> 1:48:59</c:v>
                </c:pt>
                <c:pt idx="3792">
                  <c:v> 1:49:30</c:v>
                </c:pt>
                <c:pt idx="3793">
                  <c:v> 1:50:00</c:v>
                </c:pt>
                <c:pt idx="3794">
                  <c:v> 1:50:31</c:v>
                </c:pt>
                <c:pt idx="3795">
                  <c:v> 1:51:01</c:v>
                </c:pt>
                <c:pt idx="3796">
                  <c:v> 1:51:31</c:v>
                </c:pt>
                <c:pt idx="3797">
                  <c:v> 1:52:02</c:v>
                </c:pt>
                <c:pt idx="3798">
                  <c:v> 1:52:32</c:v>
                </c:pt>
                <c:pt idx="3799">
                  <c:v> 1:53:02</c:v>
                </c:pt>
                <c:pt idx="3800">
                  <c:v> 1:53:33</c:v>
                </c:pt>
                <c:pt idx="3801">
                  <c:v> 1:54:03</c:v>
                </c:pt>
                <c:pt idx="3802">
                  <c:v> 1:54:33</c:v>
                </c:pt>
                <c:pt idx="3803">
                  <c:v> 1:55:04</c:v>
                </c:pt>
                <c:pt idx="3804">
                  <c:v> 1:55:34</c:v>
                </c:pt>
                <c:pt idx="3805">
                  <c:v> 1:56:05</c:v>
                </c:pt>
                <c:pt idx="3806">
                  <c:v> 1:56:35</c:v>
                </c:pt>
                <c:pt idx="3807">
                  <c:v> 1:57:06</c:v>
                </c:pt>
                <c:pt idx="3808">
                  <c:v> 1:57:36</c:v>
                </c:pt>
                <c:pt idx="3809">
                  <c:v> 1:57:39</c:v>
                </c:pt>
                <c:pt idx="3810">
                  <c:v> 1:58:09</c:v>
                </c:pt>
                <c:pt idx="3811">
                  <c:v> 1:58:40</c:v>
                </c:pt>
                <c:pt idx="3812">
                  <c:v> 1:59:10</c:v>
                </c:pt>
                <c:pt idx="3813">
                  <c:v> 1:59:41</c:v>
                </c:pt>
                <c:pt idx="3814">
                  <c:v> 2:00:11</c:v>
                </c:pt>
                <c:pt idx="3815">
                  <c:v> 2:00:41</c:v>
                </c:pt>
                <c:pt idx="3816">
                  <c:v> 2:01:12</c:v>
                </c:pt>
                <c:pt idx="3817">
                  <c:v> 2:01:42</c:v>
                </c:pt>
                <c:pt idx="3818">
                  <c:v> 2:02:12</c:v>
                </c:pt>
                <c:pt idx="3819">
                  <c:v> 2:02:43</c:v>
                </c:pt>
                <c:pt idx="3820">
                  <c:v> 2:03:13</c:v>
                </c:pt>
                <c:pt idx="3821">
                  <c:v> 2:03:44</c:v>
                </c:pt>
                <c:pt idx="3822">
                  <c:v> 2:04:14</c:v>
                </c:pt>
                <c:pt idx="3823">
                  <c:v> 2:04:45</c:v>
                </c:pt>
                <c:pt idx="3824">
                  <c:v> 2:05:15</c:v>
                </c:pt>
                <c:pt idx="3825">
                  <c:v> 2:05:46</c:v>
                </c:pt>
                <c:pt idx="3826">
                  <c:v> 2:06:16</c:v>
                </c:pt>
                <c:pt idx="3827">
                  <c:v> 2:06:46</c:v>
                </c:pt>
                <c:pt idx="3828">
                  <c:v> 2:07:17</c:v>
                </c:pt>
                <c:pt idx="3829">
                  <c:v> 2:07:47</c:v>
                </c:pt>
                <c:pt idx="3830">
                  <c:v> 2:08:18</c:v>
                </c:pt>
                <c:pt idx="3831">
                  <c:v> 2:08:48</c:v>
                </c:pt>
                <c:pt idx="3832">
                  <c:v> 2:09:19</c:v>
                </c:pt>
                <c:pt idx="3833">
                  <c:v> 2:09:49</c:v>
                </c:pt>
                <c:pt idx="3834">
                  <c:v> 2:10:20</c:v>
                </c:pt>
                <c:pt idx="3835">
                  <c:v> 2:10:50</c:v>
                </c:pt>
                <c:pt idx="3836">
                  <c:v> 2:11:21</c:v>
                </c:pt>
                <c:pt idx="3837">
                  <c:v> 2:11:51</c:v>
                </c:pt>
                <c:pt idx="3838">
                  <c:v> 2:12:21</c:v>
                </c:pt>
                <c:pt idx="3839">
                  <c:v> 2:12:52</c:v>
                </c:pt>
                <c:pt idx="3840">
                  <c:v> 2:13:22</c:v>
                </c:pt>
                <c:pt idx="3841">
                  <c:v> 2:13:52</c:v>
                </c:pt>
                <c:pt idx="3842">
                  <c:v> 2:14:23</c:v>
                </c:pt>
                <c:pt idx="3843">
                  <c:v> 2:14:53</c:v>
                </c:pt>
                <c:pt idx="3844">
                  <c:v> 2:15:24</c:v>
                </c:pt>
                <c:pt idx="3845">
                  <c:v> 2:15:54</c:v>
                </c:pt>
                <c:pt idx="3846">
                  <c:v> 2:16:25</c:v>
                </c:pt>
                <c:pt idx="3847">
                  <c:v> 2:16:55</c:v>
                </c:pt>
                <c:pt idx="3848">
                  <c:v> 2:17:26</c:v>
                </c:pt>
                <c:pt idx="3849">
                  <c:v> 2:17:56</c:v>
                </c:pt>
                <c:pt idx="3850">
                  <c:v> 2:18:26</c:v>
                </c:pt>
                <c:pt idx="3851">
                  <c:v> 2:18:57</c:v>
                </c:pt>
                <c:pt idx="3852">
                  <c:v> 2:19:27</c:v>
                </c:pt>
                <c:pt idx="3853">
                  <c:v> 2:19:58</c:v>
                </c:pt>
                <c:pt idx="3854">
                  <c:v> 2:20:28</c:v>
                </c:pt>
                <c:pt idx="3855">
                  <c:v> 2:20:59</c:v>
                </c:pt>
                <c:pt idx="3856">
                  <c:v> 2:21:29</c:v>
                </c:pt>
                <c:pt idx="3857">
                  <c:v> 2:22:00</c:v>
                </c:pt>
                <c:pt idx="3858">
                  <c:v> 2:22:30</c:v>
                </c:pt>
                <c:pt idx="3859">
                  <c:v> 2:23:01</c:v>
                </c:pt>
                <c:pt idx="3860">
                  <c:v> 2:23:31</c:v>
                </c:pt>
                <c:pt idx="3861">
                  <c:v> 2:24:01</c:v>
                </c:pt>
                <c:pt idx="3862">
                  <c:v> 2:24:32</c:v>
                </c:pt>
                <c:pt idx="3863">
                  <c:v> 2:25:02</c:v>
                </c:pt>
                <c:pt idx="3864">
                  <c:v> 2:25:32</c:v>
                </c:pt>
                <c:pt idx="3865">
                  <c:v> 2:26:03</c:v>
                </c:pt>
                <c:pt idx="3866">
                  <c:v> 2:26:33</c:v>
                </c:pt>
                <c:pt idx="3867">
                  <c:v> 2:27:04</c:v>
                </c:pt>
                <c:pt idx="3868">
                  <c:v> 2:27:34</c:v>
                </c:pt>
                <c:pt idx="3869">
                  <c:v> 2:28:05</c:v>
                </c:pt>
                <c:pt idx="3870">
                  <c:v> 2:28:35</c:v>
                </c:pt>
                <c:pt idx="3871">
                  <c:v> 2:29:06</c:v>
                </c:pt>
                <c:pt idx="3872">
                  <c:v> 2:29:36</c:v>
                </c:pt>
                <c:pt idx="3873">
                  <c:v> 2:30:06</c:v>
                </c:pt>
                <c:pt idx="3874">
                  <c:v> 2:30:37</c:v>
                </c:pt>
                <c:pt idx="3875">
                  <c:v> 2:31:07</c:v>
                </c:pt>
                <c:pt idx="3876">
                  <c:v> 2:31:38</c:v>
                </c:pt>
                <c:pt idx="3877">
                  <c:v> 2:32:08</c:v>
                </c:pt>
                <c:pt idx="3878">
                  <c:v> 2:32:39</c:v>
                </c:pt>
                <c:pt idx="3879">
                  <c:v> 2:33:09</c:v>
                </c:pt>
                <c:pt idx="3880">
                  <c:v> 2:33:40</c:v>
                </c:pt>
                <c:pt idx="3881">
                  <c:v> 2:34:10</c:v>
                </c:pt>
                <c:pt idx="3882">
                  <c:v> 2:34:40</c:v>
                </c:pt>
                <c:pt idx="3883">
                  <c:v> 2:35:11</c:v>
                </c:pt>
                <c:pt idx="3884">
                  <c:v> 2:35:41</c:v>
                </c:pt>
                <c:pt idx="3885">
                  <c:v> 2:36:12</c:v>
                </c:pt>
                <c:pt idx="3886">
                  <c:v> 2:36:42</c:v>
                </c:pt>
                <c:pt idx="3887">
                  <c:v> 2:37:12</c:v>
                </c:pt>
                <c:pt idx="3888">
                  <c:v> 2:37:43</c:v>
                </c:pt>
                <c:pt idx="3889">
                  <c:v> 2:38:13</c:v>
                </c:pt>
                <c:pt idx="3890">
                  <c:v> 2:38:44</c:v>
                </c:pt>
                <c:pt idx="3891">
                  <c:v> 2:39:14</c:v>
                </c:pt>
                <c:pt idx="3892">
                  <c:v> 2:39:45</c:v>
                </c:pt>
                <c:pt idx="3893">
                  <c:v> 2:40:15</c:v>
                </c:pt>
                <c:pt idx="3894">
                  <c:v> 2:40:45</c:v>
                </c:pt>
                <c:pt idx="3895">
                  <c:v> 2:41:16</c:v>
                </c:pt>
                <c:pt idx="3896">
                  <c:v> 2:41:46</c:v>
                </c:pt>
                <c:pt idx="3897">
                  <c:v> 2:42:17</c:v>
                </c:pt>
                <c:pt idx="3898">
                  <c:v> 2:42:47</c:v>
                </c:pt>
                <c:pt idx="3899">
                  <c:v> 2:43:17</c:v>
                </c:pt>
                <c:pt idx="3900">
                  <c:v> 2:43:48</c:v>
                </c:pt>
                <c:pt idx="3901">
                  <c:v> 2:44:18</c:v>
                </c:pt>
                <c:pt idx="3902">
                  <c:v> 2:44:49</c:v>
                </c:pt>
                <c:pt idx="3903">
                  <c:v> 2:45:19</c:v>
                </c:pt>
                <c:pt idx="3904">
                  <c:v> 2:45:49</c:v>
                </c:pt>
                <c:pt idx="3905">
                  <c:v> 2:46:19</c:v>
                </c:pt>
                <c:pt idx="3906">
                  <c:v> 2:46:50</c:v>
                </c:pt>
                <c:pt idx="3907">
                  <c:v> 2:47:20</c:v>
                </c:pt>
                <c:pt idx="3908">
                  <c:v> 2:47:51</c:v>
                </c:pt>
                <c:pt idx="3909">
                  <c:v> 2:48:21</c:v>
                </c:pt>
                <c:pt idx="3910">
                  <c:v> 2:48:52</c:v>
                </c:pt>
                <c:pt idx="3911">
                  <c:v> 2:49:22</c:v>
                </c:pt>
                <c:pt idx="3912">
                  <c:v> 2:49:53</c:v>
                </c:pt>
                <c:pt idx="3913">
                  <c:v> 2:50:23</c:v>
                </c:pt>
                <c:pt idx="3914">
                  <c:v> 2:50:53</c:v>
                </c:pt>
                <c:pt idx="3915">
                  <c:v> 2:51:24</c:v>
                </c:pt>
                <c:pt idx="3916">
                  <c:v> 2:51:54</c:v>
                </c:pt>
                <c:pt idx="3917">
                  <c:v> 2:52:25</c:v>
                </c:pt>
                <c:pt idx="3918">
                  <c:v> 2:52:55</c:v>
                </c:pt>
                <c:pt idx="3919">
                  <c:v> 2:53:26</c:v>
                </c:pt>
                <c:pt idx="3920">
                  <c:v> 2:53:56</c:v>
                </c:pt>
                <c:pt idx="3921">
                  <c:v> 2:54:27</c:v>
                </c:pt>
                <c:pt idx="3922">
                  <c:v> 2:54:57</c:v>
                </c:pt>
                <c:pt idx="3923">
                  <c:v> 2:55:28</c:v>
                </c:pt>
                <c:pt idx="3924">
                  <c:v> 2:55:58</c:v>
                </c:pt>
                <c:pt idx="3925">
                  <c:v> 2:56:28</c:v>
                </c:pt>
                <c:pt idx="3926">
                  <c:v> 2:56:58</c:v>
                </c:pt>
                <c:pt idx="3927">
                  <c:v> 2:57:29</c:v>
                </c:pt>
                <c:pt idx="3928">
                  <c:v> 2:57:59</c:v>
                </c:pt>
                <c:pt idx="3929">
                  <c:v> 2:58:29</c:v>
                </c:pt>
                <c:pt idx="3930">
                  <c:v> 2:59:00</c:v>
                </c:pt>
                <c:pt idx="3931">
                  <c:v> 2:59:30</c:v>
                </c:pt>
                <c:pt idx="3932">
                  <c:v> 3:00:01</c:v>
                </c:pt>
                <c:pt idx="3933">
                  <c:v> 3:00:31</c:v>
                </c:pt>
                <c:pt idx="3934">
                  <c:v> 3:01:02</c:v>
                </c:pt>
                <c:pt idx="3935">
                  <c:v> 3:01:32</c:v>
                </c:pt>
                <c:pt idx="3936">
                  <c:v> 3:02:03</c:v>
                </c:pt>
                <c:pt idx="3937">
                  <c:v> 3:02:33</c:v>
                </c:pt>
                <c:pt idx="3938">
                  <c:v> 3:03:04</c:v>
                </c:pt>
                <c:pt idx="3939">
                  <c:v> 3:03:34</c:v>
                </c:pt>
                <c:pt idx="3940">
                  <c:v> 3:04:04</c:v>
                </c:pt>
                <c:pt idx="3941">
                  <c:v> 3:04:35</c:v>
                </c:pt>
                <c:pt idx="3942">
                  <c:v> 3:05:05</c:v>
                </c:pt>
                <c:pt idx="3943">
                  <c:v> 3:05:36</c:v>
                </c:pt>
                <c:pt idx="3944">
                  <c:v> 3:06:06</c:v>
                </c:pt>
                <c:pt idx="3945">
                  <c:v> 3:06:37</c:v>
                </c:pt>
                <c:pt idx="3946">
                  <c:v> 3:07:07</c:v>
                </c:pt>
                <c:pt idx="3947">
                  <c:v> 3:07:37</c:v>
                </c:pt>
                <c:pt idx="3948">
                  <c:v> 3:08:08</c:v>
                </c:pt>
                <c:pt idx="3949">
                  <c:v> 3:08:38</c:v>
                </c:pt>
                <c:pt idx="3950">
                  <c:v> 3:09:09</c:v>
                </c:pt>
                <c:pt idx="3951">
                  <c:v> 3:09:11</c:v>
                </c:pt>
                <c:pt idx="3952">
                  <c:v> 3:09:41</c:v>
                </c:pt>
                <c:pt idx="3953">
                  <c:v> 3:10:12</c:v>
                </c:pt>
                <c:pt idx="3954">
                  <c:v> 3:10:42</c:v>
                </c:pt>
                <c:pt idx="3955">
                  <c:v> 3:11:12</c:v>
                </c:pt>
                <c:pt idx="3956">
                  <c:v> 3:11:43</c:v>
                </c:pt>
                <c:pt idx="3957">
                  <c:v> 3:12:13</c:v>
                </c:pt>
                <c:pt idx="3958">
                  <c:v> 3:12:44</c:v>
                </c:pt>
                <c:pt idx="3959">
                  <c:v> 3:13:14</c:v>
                </c:pt>
                <c:pt idx="3960">
                  <c:v> 3:13:45</c:v>
                </c:pt>
                <c:pt idx="3961">
                  <c:v> 3:14:15</c:v>
                </c:pt>
                <c:pt idx="3962">
                  <c:v> 3:14:46</c:v>
                </c:pt>
                <c:pt idx="3963">
                  <c:v> 3:15:16</c:v>
                </c:pt>
                <c:pt idx="3964">
                  <c:v> 3:15:47</c:v>
                </c:pt>
                <c:pt idx="3965">
                  <c:v> 3:16:17</c:v>
                </c:pt>
                <c:pt idx="3966">
                  <c:v> 3:16:47</c:v>
                </c:pt>
                <c:pt idx="3967">
                  <c:v> 3:17:18</c:v>
                </c:pt>
                <c:pt idx="3968">
                  <c:v> 3:17:48</c:v>
                </c:pt>
                <c:pt idx="3969">
                  <c:v> 3:18:18</c:v>
                </c:pt>
                <c:pt idx="3970">
                  <c:v> 3:18:49</c:v>
                </c:pt>
                <c:pt idx="3971">
                  <c:v> 3:19:19</c:v>
                </c:pt>
                <c:pt idx="3972">
                  <c:v> 3:19:50</c:v>
                </c:pt>
                <c:pt idx="3973">
                  <c:v> 3:20:20</c:v>
                </c:pt>
                <c:pt idx="3974">
                  <c:v> 3:20:51</c:v>
                </c:pt>
                <c:pt idx="3975">
                  <c:v> 3:21:21</c:v>
                </c:pt>
                <c:pt idx="3976">
                  <c:v> 3:21:52</c:v>
                </c:pt>
                <c:pt idx="3977">
                  <c:v> 3:22:22</c:v>
                </c:pt>
                <c:pt idx="3978">
                  <c:v> 3:22:52</c:v>
                </c:pt>
                <c:pt idx="3979">
                  <c:v> 3:23:23</c:v>
                </c:pt>
                <c:pt idx="3980">
                  <c:v> 3:23:53</c:v>
                </c:pt>
                <c:pt idx="3981">
                  <c:v> 3:24:24</c:v>
                </c:pt>
                <c:pt idx="3982">
                  <c:v> 3:24:54</c:v>
                </c:pt>
                <c:pt idx="3983">
                  <c:v> 3:25:25</c:v>
                </c:pt>
                <c:pt idx="3984">
                  <c:v> 3:25:55</c:v>
                </c:pt>
                <c:pt idx="3985">
                  <c:v> 3:26:26</c:v>
                </c:pt>
                <c:pt idx="3986">
                  <c:v> 3:26:56</c:v>
                </c:pt>
                <c:pt idx="3987">
                  <c:v> 3:27:27</c:v>
                </c:pt>
                <c:pt idx="3988">
                  <c:v> 3:27:57</c:v>
                </c:pt>
                <c:pt idx="3989">
                  <c:v> 3:28:27</c:v>
                </c:pt>
                <c:pt idx="3990">
                  <c:v> 3:28:57</c:v>
                </c:pt>
                <c:pt idx="3991">
                  <c:v> 3:29:28</c:v>
                </c:pt>
                <c:pt idx="3992">
                  <c:v> 3:29:58</c:v>
                </c:pt>
                <c:pt idx="3993">
                  <c:v> 3:30:28</c:v>
                </c:pt>
                <c:pt idx="3994">
                  <c:v> 3:30:59</c:v>
                </c:pt>
                <c:pt idx="3995">
                  <c:v> 3:31:29</c:v>
                </c:pt>
                <c:pt idx="3996">
                  <c:v> 3:32:00</c:v>
                </c:pt>
                <c:pt idx="3997">
                  <c:v> 3:32:30</c:v>
                </c:pt>
                <c:pt idx="3998">
                  <c:v> 3:33:01</c:v>
                </c:pt>
                <c:pt idx="3999">
                  <c:v> 3:33:31</c:v>
                </c:pt>
                <c:pt idx="4000">
                  <c:v> 3:34:02</c:v>
                </c:pt>
                <c:pt idx="4001">
                  <c:v> 3:34:32</c:v>
                </c:pt>
                <c:pt idx="4002">
                  <c:v> 3:35:03</c:v>
                </c:pt>
                <c:pt idx="4003">
                  <c:v> 3:35:33</c:v>
                </c:pt>
                <c:pt idx="4004">
                  <c:v> 3:36:03</c:v>
                </c:pt>
                <c:pt idx="4005">
                  <c:v> 3:36:34</c:v>
                </c:pt>
                <c:pt idx="4006">
                  <c:v> 3:37:04</c:v>
                </c:pt>
                <c:pt idx="4007">
                  <c:v> 3:37:35</c:v>
                </c:pt>
                <c:pt idx="4008">
                  <c:v> 3:38:05</c:v>
                </c:pt>
                <c:pt idx="4009">
                  <c:v> 3:38:36</c:v>
                </c:pt>
                <c:pt idx="4010">
                  <c:v> 3:39:06</c:v>
                </c:pt>
                <c:pt idx="4011">
                  <c:v> 3:39:37</c:v>
                </c:pt>
                <c:pt idx="4012">
                  <c:v> 3:40:07</c:v>
                </c:pt>
                <c:pt idx="4013">
                  <c:v> 3:40:37</c:v>
                </c:pt>
                <c:pt idx="4014">
                  <c:v> 3:41:08</c:v>
                </c:pt>
                <c:pt idx="4015">
                  <c:v> 3:41:38</c:v>
                </c:pt>
                <c:pt idx="4016">
                  <c:v> 3:42:08</c:v>
                </c:pt>
                <c:pt idx="4017">
                  <c:v> 3:42:39</c:v>
                </c:pt>
                <c:pt idx="4018">
                  <c:v> 3:43:09</c:v>
                </c:pt>
                <c:pt idx="4019">
                  <c:v> 3:43:39</c:v>
                </c:pt>
                <c:pt idx="4020">
                  <c:v> 3:44:10</c:v>
                </c:pt>
                <c:pt idx="4021">
                  <c:v> 3:44:40</c:v>
                </c:pt>
                <c:pt idx="4022">
                  <c:v> 3:45:11</c:v>
                </c:pt>
                <c:pt idx="4023">
                  <c:v> 3:45:41</c:v>
                </c:pt>
                <c:pt idx="4024">
                  <c:v> 3:46:12</c:v>
                </c:pt>
                <c:pt idx="4025">
                  <c:v> 3:46:42</c:v>
                </c:pt>
                <c:pt idx="4026">
                  <c:v> 3:47:13</c:v>
                </c:pt>
                <c:pt idx="4027">
                  <c:v> 3:47:43</c:v>
                </c:pt>
                <c:pt idx="4028">
                  <c:v> 3:48:13</c:v>
                </c:pt>
                <c:pt idx="4029">
                  <c:v> 3:48:44</c:v>
                </c:pt>
                <c:pt idx="4030">
                  <c:v> 3:49:14</c:v>
                </c:pt>
                <c:pt idx="4031">
                  <c:v> 3:49:45</c:v>
                </c:pt>
                <c:pt idx="4032">
                  <c:v> 3:50:15</c:v>
                </c:pt>
                <c:pt idx="4033">
                  <c:v> 3:50:46</c:v>
                </c:pt>
                <c:pt idx="4034">
                  <c:v> 3:51:16</c:v>
                </c:pt>
                <c:pt idx="4035">
                  <c:v> 3:51:46</c:v>
                </c:pt>
                <c:pt idx="4036">
                  <c:v> 3:52:17</c:v>
                </c:pt>
                <c:pt idx="4037">
                  <c:v> 3:52:47</c:v>
                </c:pt>
                <c:pt idx="4038">
                  <c:v> 3:53:18</c:v>
                </c:pt>
                <c:pt idx="4039">
                  <c:v> 3:53:48</c:v>
                </c:pt>
                <c:pt idx="4040">
                  <c:v> 3:54:18</c:v>
                </c:pt>
                <c:pt idx="4041">
                  <c:v> 3:54:49</c:v>
                </c:pt>
                <c:pt idx="4042">
                  <c:v> 3:55:19</c:v>
                </c:pt>
                <c:pt idx="4043">
                  <c:v> 3:55:50</c:v>
                </c:pt>
                <c:pt idx="4044">
                  <c:v> 3:56:20</c:v>
                </c:pt>
                <c:pt idx="4045">
                  <c:v> 3:56:51</c:v>
                </c:pt>
                <c:pt idx="4046">
                  <c:v> 3:57:21</c:v>
                </c:pt>
                <c:pt idx="4047">
                  <c:v> 3:57:52</c:v>
                </c:pt>
                <c:pt idx="4048">
                  <c:v> 3:58:22</c:v>
                </c:pt>
                <c:pt idx="4049">
                  <c:v> 3:58:53</c:v>
                </c:pt>
                <c:pt idx="4050">
                  <c:v> 3:59:23</c:v>
                </c:pt>
                <c:pt idx="4051">
                  <c:v> 3:59:53</c:v>
                </c:pt>
                <c:pt idx="4052">
                  <c:v> 4:00:23</c:v>
                </c:pt>
                <c:pt idx="4053">
                  <c:v> 4:00:54</c:v>
                </c:pt>
                <c:pt idx="4054">
                  <c:v> 4:01:24</c:v>
                </c:pt>
                <c:pt idx="4055">
                  <c:v> 4:01:54</c:v>
                </c:pt>
                <c:pt idx="4056">
                  <c:v> 4:02:25</c:v>
                </c:pt>
                <c:pt idx="4057">
                  <c:v> 4:02:55</c:v>
                </c:pt>
                <c:pt idx="4058">
                  <c:v> 4:03:26</c:v>
                </c:pt>
                <c:pt idx="4059">
                  <c:v> 4:03:56</c:v>
                </c:pt>
                <c:pt idx="4060">
                  <c:v> 4:04:27</c:v>
                </c:pt>
                <c:pt idx="4061">
                  <c:v> 4:04:57</c:v>
                </c:pt>
                <c:pt idx="4062">
                  <c:v> 4:05:28</c:v>
                </c:pt>
                <c:pt idx="4063">
                  <c:v> 4:05:58</c:v>
                </c:pt>
                <c:pt idx="4064">
                  <c:v> 4:06:28</c:v>
                </c:pt>
                <c:pt idx="4065">
                  <c:v> 4:06:59</c:v>
                </c:pt>
                <c:pt idx="4066">
                  <c:v> 4:07:29</c:v>
                </c:pt>
                <c:pt idx="4067">
                  <c:v> 4:08:00</c:v>
                </c:pt>
                <c:pt idx="4068">
                  <c:v> 4:08:30</c:v>
                </c:pt>
                <c:pt idx="4069">
                  <c:v> 4:09:01</c:v>
                </c:pt>
                <c:pt idx="4070">
                  <c:v> 4:09:31</c:v>
                </c:pt>
                <c:pt idx="4071">
                  <c:v> 4:10:02</c:v>
                </c:pt>
                <c:pt idx="4072">
                  <c:v> 4:10:32</c:v>
                </c:pt>
                <c:pt idx="4073">
                  <c:v> 4:11:03</c:v>
                </c:pt>
                <c:pt idx="4074">
                  <c:v> 4:11:33</c:v>
                </c:pt>
                <c:pt idx="4075">
                  <c:v> 4:12:03</c:v>
                </c:pt>
                <c:pt idx="4076">
                  <c:v> 4:12:34</c:v>
                </c:pt>
                <c:pt idx="4077">
                  <c:v> 4:13:04</c:v>
                </c:pt>
                <c:pt idx="4078">
                  <c:v> 4:13:34</c:v>
                </c:pt>
                <c:pt idx="4079">
                  <c:v> 4:14:05</c:v>
                </c:pt>
                <c:pt idx="4080">
                  <c:v> 4:14:35</c:v>
                </c:pt>
                <c:pt idx="4081">
                  <c:v> 4:15:06</c:v>
                </c:pt>
                <c:pt idx="4082">
                  <c:v> 4:15:36</c:v>
                </c:pt>
                <c:pt idx="4083">
                  <c:v> 4:16:06</c:v>
                </c:pt>
                <c:pt idx="4084">
                  <c:v> 4:16:37</c:v>
                </c:pt>
                <c:pt idx="4085">
                  <c:v> 4:17:07</c:v>
                </c:pt>
                <c:pt idx="4086">
                  <c:v> 4:17:38</c:v>
                </c:pt>
                <c:pt idx="4087">
                  <c:v> 4:18:08</c:v>
                </c:pt>
                <c:pt idx="4088">
                  <c:v> 4:18:38</c:v>
                </c:pt>
                <c:pt idx="4089">
                  <c:v> 4:19:09</c:v>
                </c:pt>
                <c:pt idx="4090">
                  <c:v> 4:19:39</c:v>
                </c:pt>
                <c:pt idx="4091">
                  <c:v> 4:20:10</c:v>
                </c:pt>
                <c:pt idx="4092">
                  <c:v> 4:20:40</c:v>
                </c:pt>
                <c:pt idx="4093">
                  <c:v> 4:20:43</c:v>
                </c:pt>
                <c:pt idx="4094">
                  <c:v> 4:21:13</c:v>
                </c:pt>
                <c:pt idx="4095">
                  <c:v> 4:21:44</c:v>
                </c:pt>
                <c:pt idx="4096">
                  <c:v> 4:22:14</c:v>
                </c:pt>
                <c:pt idx="4097">
                  <c:v> 4:22:45</c:v>
                </c:pt>
                <c:pt idx="4098">
                  <c:v> 4:23:15</c:v>
                </c:pt>
                <c:pt idx="4099">
                  <c:v> 4:23:45</c:v>
                </c:pt>
                <c:pt idx="4100">
                  <c:v> 4:24:16</c:v>
                </c:pt>
                <c:pt idx="4101">
                  <c:v> 4:24:46</c:v>
                </c:pt>
                <c:pt idx="4102">
                  <c:v> 4:25:16</c:v>
                </c:pt>
                <c:pt idx="4103">
                  <c:v> 4:25:47</c:v>
                </c:pt>
                <c:pt idx="4104">
                  <c:v> 4:26:17</c:v>
                </c:pt>
                <c:pt idx="4105">
                  <c:v> 4:26:48</c:v>
                </c:pt>
                <c:pt idx="4106">
                  <c:v> 4:27:18</c:v>
                </c:pt>
                <c:pt idx="4107">
                  <c:v> 4:27:49</c:v>
                </c:pt>
                <c:pt idx="4108">
                  <c:v> 4:28:19</c:v>
                </c:pt>
                <c:pt idx="4109">
                  <c:v> 4:28:50</c:v>
                </c:pt>
                <c:pt idx="4110">
                  <c:v> 4:29:20</c:v>
                </c:pt>
                <c:pt idx="4111">
                  <c:v> 4:29:51</c:v>
                </c:pt>
                <c:pt idx="4112">
                  <c:v> 4:30:21</c:v>
                </c:pt>
                <c:pt idx="4113">
                  <c:v> 4:30:51</c:v>
                </c:pt>
                <c:pt idx="4114">
                  <c:v> 4:31:21</c:v>
                </c:pt>
                <c:pt idx="4115">
                  <c:v> 4:31:52</c:v>
                </c:pt>
                <c:pt idx="4116">
                  <c:v> 4:32:22</c:v>
                </c:pt>
                <c:pt idx="4117">
                  <c:v> 4:32:53</c:v>
                </c:pt>
                <c:pt idx="4118">
                  <c:v> 4:33:23</c:v>
                </c:pt>
                <c:pt idx="4119">
                  <c:v> 4:33:54</c:v>
                </c:pt>
                <c:pt idx="4120">
                  <c:v> 4:34:24</c:v>
                </c:pt>
                <c:pt idx="4121">
                  <c:v> 4:34:54</c:v>
                </c:pt>
                <c:pt idx="4122">
                  <c:v> 4:35:25</c:v>
                </c:pt>
                <c:pt idx="4123">
                  <c:v> 4:35:55</c:v>
                </c:pt>
                <c:pt idx="4124">
                  <c:v> 4:36:26</c:v>
                </c:pt>
                <c:pt idx="4125">
                  <c:v> 4:36:56</c:v>
                </c:pt>
                <c:pt idx="4126">
                  <c:v> 4:37:26</c:v>
                </c:pt>
                <c:pt idx="4127">
                  <c:v> 4:37:57</c:v>
                </c:pt>
                <c:pt idx="4128">
                  <c:v> 4:38:27</c:v>
                </c:pt>
                <c:pt idx="4129">
                  <c:v> 4:38:58</c:v>
                </c:pt>
                <c:pt idx="4130">
                  <c:v> 4:39:28</c:v>
                </c:pt>
                <c:pt idx="4131">
                  <c:v> 4:39:59</c:v>
                </c:pt>
                <c:pt idx="4132">
                  <c:v> 4:40:29</c:v>
                </c:pt>
                <c:pt idx="4133">
                  <c:v> 4:41:00</c:v>
                </c:pt>
                <c:pt idx="4134">
                  <c:v> 4:41:30</c:v>
                </c:pt>
                <c:pt idx="4135">
                  <c:v> 4:42:01</c:v>
                </c:pt>
                <c:pt idx="4136">
                  <c:v> 4:42:31</c:v>
                </c:pt>
                <c:pt idx="4137">
                  <c:v> 4:43:01</c:v>
                </c:pt>
                <c:pt idx="4138">
                  <c:v> 4:43:32</c:v>
                </c:pt>
                <c:pt idx="4139">
                  <c:v> 4:44:02</c:v>
                </c:pt>
                <c:pt idx="4140">
                  <c:v> 4:44:33</c:v>
                </c:pt>
                <c:pt idx="4141">
                  <c:v> 4:45:03</c:v>
                </c:pt>
                <c:pt idx="4142">
                  <c:v> 4:45:33</c:v>
                </c:pt>
                <c:pt idx="4143">
                  <c:v> 4:46:04</c:v>
                </c:pt>
                <c:pt idx="4144">
                  <c:v> 4:46:34</c:v>
                </c:pt>
                <c:pt idx="4145">
                  <c:v> 4:47:05</c:v>
                </c:pt>
                <c:pt idx="4146">
                  <c:v> 4:47:35</c:v>
                </c:pt>
                <c:pt idx="4147">
                  <c:v> 4:48:06</c:v>
                </c:pt>
                <c:pt idx="4148">
                  <c:v> 4:48:36</c:v>
                </c:pt>
                <c:pt idx="4149">
                  <c:v> 4:49:06</c:v>
                </c:pt>
                <c:pt idx="4150">
                  <c:v> 4:49:37</c:v>
                </c:pt>
                <c:pt idx="4151">
                  <c:v> 4:50:07</c:v>
                </c:pt>
                <c:pt idx="4152">
                  <c:v> 4:50:38</c:v>
                </c:pt>
                <c:pt idx="4153">
                  <c:v> 4:51:08</c:v>
                </c:pt>
                <c:pt idx="4154">
                  <c:v> 4:51:39</c:v>
                </c:pt>
                <c:pt idx="4155">
                  <c:v> 4:52:09</c:v>
                </c:pt>
                <c:pt idx="4156">
                  <c:v> 4:52:40</c:v>
                </c:pt>
                <c:pt idx="4157">
                  <c:v> 4:53:10</c:v>
                </c:pt>
                <c:pt idx="4158">
                  <c:v> 4:53:41</c:v>
                </c:pt>
                <c:pt idx="4159">
                  <c:v> 4:54:11</c:v>
                </c:pt>
                <c:pt idx="4160">
                  <c:v> 4:54:41</c:v>
                </c:pt>
                <c:pt idx="4161">
                  <c:v> 4:55:12</c:v>
                </c:pt>
                <c:pt idx="4162">
                  <c:v> 4:55:42</c:v>
                </c:pt>
                <c:pt idx="4163">
                  <c:v> 4:56:13</c:v>
                </c:pt>
                <c:pt idx="4164">
                  <c:v> 4:56:43</c:v>
                </c:pt>
                <c:pt idx="4165">
                  <c:v> 4:57:13</c:v>
                </c:pt>
                <c:pt idx="4166">
                  <c:v> 4:57:44</c:v>
                </c:pt>
                <c:pt idx="4167">
                  <c:v> 4:58:14</c:v>
                </c:pt>
                <c:pt idx="4168">
                  <c:v> 4:58:45</c:v>
                </c:pt>
                <c:pt idx="4169">
                  <c:v> 4:59:15</c:v>
                </c:pt>
                <c:pt idx="4170">
                  <c:v> 4:59:46</c:v>
                </c:pt>
                <c:pt idx="4171">
                  <c:v> 5:00:16</c:v>
                </c:pt>
                <c:pt idx="4172">
                  <c:v> 5:00:46</c:v>
                </c:pt>
                <c:pt idx="4173">
                  <c:v> 5:01:17</c:v>
                </c:pt>
                <c:pt idx="4174">
                  <c:v> 5:01:47</c:v>
                </c:pt>
                <c:pt idx="4175">
                  <c:v> 5:02:18</c:v>
                </c:pt>
                <c:pt idx="4176">
                  <c:v> 5:02:48</c:v>
                </c:pt>
                <c:pt idx="4177">
                  <c:v> 5:03:18</c:v>
                </c:pt>
                <c:pt idx="4178">
                  <c:v> 5:03:49</c:v>
                </c:pt>
                <c:pt idx="4179">
                  <c:v> 5:04:19</c:v>
                </c:pt>
                <c:pt idx="4180">
                  <c:v> 5:04:50</c:v>
                </c:pt>
                <c:pt idx="4181">
                  <c:v> 5:05:20</c:v>
                </c:pt>
                <c:pt idx="4182">
                  <c:v> 5:05:51</c:v>
                </c:pt>
                <c:pt idx="4183">
                  <c:v> 5:06:21</c:v>
                </c:pt>
                <c:pt idx="4184">
                  <c:v> 5:06:51</c:v>
                </c:pt>
                <c:pt idx="4185">
                  <c:v> 5:07:22</c:v>
                </c:pt>
                <c:pt idx="4186">
                  <c:v> 5:07:52</c:v>
                </c:pt>
                <c:pt idx="4187">
                  <c:v> 5:08:22</c:v>
                </c:pt>
                <c:pt idx="4188">
                  <c:v> 5:08:53</c:v>
                </c:pt>
                <c:pt idx="4189">
                  <c:v> 5:09:23</c:v>
                </c:pt>
                <c:pt idx="4190">
                  <c:v> 5:09:54</c:v>
                </c:pt>
                <c:pt idx="4191">
                  <c:v> 5:10:24</c:v>
                </c:pt>
                <c:pt idx="4192">
                  <c:v> 5:10:55</c:v>
                </c:pt>
                <c:pt idx="4193">
                  <c:v> 5:11:25</c:v>
                </c:pt>
                <c:pt idx="4194">
                  <c:v> 5:11:55</c:v>
                </c:pt>
                <c:pt idx="4195">
                  <c:v> 5:12:26</c:v>
                </c:pt>
                <c:pt idx="4196">
                  <c:v> 5:12:56</c:v>
                </c:pt>
                <c:pt idx="4197">
                  <c:v> 5:13:27</c:v>
                </c:pt>
                <c:pt idx="4198">
                  <c:v> 5:13:57</c:v>
                </c:pt>
                <c:pt idx="4199">
                  <c:v> 5:14:28</c:v>
                </c:pt>
                <c:pt idx="4200">
                  <c:v> 5:14:58</c:v>
                </c:pt>
                <c:pt idx="4201">
                  <c:v> 5:15:29</c:v>
                </c:pt>
                <c:pt idx="4202">
                  <c:v> 5:15:59</c:v>
                </c:pt>
                <c:pt idx="4203">
                  <c:v> 5:16:30</c:v>
                </c:pt>
                <c:pt idx="4204">
                  <c:v> 5:17:00</c:v>
                </c:pt>
                <c:pt idx="4205">
                  <c:v> 5:17:30</c:v>
                </c:pt>
                <c:pt idx="4206">
                  <c:v> 5:18:01</c:v>
                </c:pt>
                <c:pt idx="4207">
                  <c:v> 5:18:31</c:v>
                </c:pt>
                <c:pt idx="4208">
                  <c:v> 5:19:01</c:v>
                </c:pt>
                <c:pt idx="4209">
                  <c:v> 5:19:32</c:v>
                </c:pt>
                <c:pt idx="4210">
                  <c:v> 5:20:02</c:v>
                </c:pt>
                <c:pt idx="4211">
                  <c:v> 5:20:33</c:v>
                </c:pt>
                <c:pt idx="4212">
                  <c:v> 5:21:03</c:v>
                </c:pt>
                <c:pt idx="4213">
                  <c:v> 5:21:34</c:v>
                </c:pt>
                <c:pt idx="4214">
                  <c:v> 5:22:04</c:v>
                </c:pt>
                <c:pt idx="4215">
                  <c:v> 5:22:35</c:v>
                </c:pt>
                <c:pt idx="4216">
                  <c:v> 5:23:05</c:v>
                </c:pt>
                <c:pt idx="4217">
                  <c:v> 5:23:35</c:v>
                </c:pt>
                <c:pt idx="4218">
                  <c:v> 5:24:06</c:v>
                </c:pt>
                <c:pt idx="4219">
                  <c:v> 5:24:36</c:v>
                </c:pt>
                <c:pt idx="4220">
                  <c:v> 5:25:07</c:v>
                </c:pt>
                <c:pt idx="4221">
                  <c:v> 5:25:37</c:v>
                </c:pt>
                <c:pt idx="4222">
                  <c:v> 5:26:08</c:v>
                </c:pt>
                <c:pt idx="4223">
                  <c:v> 5:26:38</c:v>
                </c:pt>
                <c:pt idx="4224">
                  <c:v> 5:27:09</c:v>
                </c:pt>
                <c:pt idx="4225">
                  <c:v> 5:27:39</c:v>
                </c:pt>
                <c:pt idx="4226">
                  <c:v> 5:28:10</c:v>
                </c:pt>
                <c:pt idx="4227">
                  <c:v> 5:28:40</c:v>
                </c:pt>
                <c:pt idx="4228">
                  <c:v> 5:29:10</c:v>
                </c:pt>
                <c:pt idx="4229">
                  <c:v> 5:29:40</c:v>
                </c:pt>
                <c:pt idx="4230">
                  <c:v> 5:30:11</c:v>
                </c:pt>
                <c:pt idx="4231">
                  <c:v> 5:30:41</c:v>
                </c:pt>
                <c:pt idx="4232">
                  <c:v> 5:31:12</c:v>
                </c:pt>
                <c:pt idx="4233">
                  <c:v> 5:31:42</c:v>
                </c:pt>
                <c:pt idx="4234">
                  <c:v> 5:32:13</c:v>
                </c:pt>
                <c:pt idx="4235">
                  <c:v> 5:32:15</c:v>
                </c:pt>
                <c:pt idx="4236">
                  <c:v> 5:32:45</c:v>
                </c:pt>
                <c:pt idx="4237">
                  <c:v> 5:33:16</c:v>
                </c:pt>
                <c:pt idx="4238">
                  <c:v> 5:33:46</c:v>
                </c:pt>
                <c:pt idx="4239">
                  <c:v> 5:34:17</c:v>
                </c:pt>
                <c:pt idx="4240">
                  <c:v> 5:34:47</c:v>
                </c:pt>
                <c:pt idx="4241">
                  <c:v> 5:35:17</c:v>
                </c:pt>
                <c:pt idx="4242">
                  <c:v> 5:35:47</c:v>
                </c:pt>
                <c:pt idx="4243">
                  <c:v> 5:36:18</c:v>
                </c:pt>
                <c:pt idx="4244">
                  <c:v> 5:36:48</c:v>
                </c:pt>
                <c:pt idx="4245">
                  <c:v> 5:37:19</c:v>
                </c:pt>
                <c:pt idx="4246">
                  <c:v> 5:37:49</c:v>
                </c:pt>
                <c:pt idx="4247">
                  <c:v> 5:38:20</c:v>
                </c:pt>
                <c:pt idx="4248">
                  <c:v> 5:38:50</c:v>
                </c:pt>
                <c:pt idx="4249">
                  <c:v> 5:39:21</c:v>
                </c:pt>
                <c:pt idx="4250">
                  <c:v> 5:39:51</c:v>
                </c:pt>
                <c:pt idx="4251">
                  <c:v> 5:40:21</c:v>
                </c:pt>
                <c:pt idx="4252">
                  <c:v> 5:40:52</c:v>
                </c:pt>
                <c:pt idx="4253">
                  <c:v> 5:41:22</c:v>
                </c:pt>
                <c:pt idx="4254">
                  <c:v> 5:41:52</c:v>
                </c:pt>
                <c:pt idx="4255">
                  <c:v> 5:42:23</c:v>
                </c:pt>
                <c:pt idx="4256">
                  <c:v> 5:42:53</c:v>
                </c:pt>
                <c:pt idx="4257">
                  <c:v> 5:43:24</c:v>
                </c:pt>
                <c:pt idx="4258">
                  <c:v> 5:43:54</c:v>
                </c:pt>
                <c:pt idx="4259">
                  <c:v> 5:44:25</c:v>
                </c:pt>
                <c:pt idx="4260">
                  <c:v> 5:44:55</c:v>
                </c:pt>
                <c:pt idx="4261">
                  <c:v> 5:45:26</c:v>
                </c:pt>
                <c:pt idx="4262">
                  <c:v> 5:45:56</c:v>
                </c:pt>
                <c:pt idx="4263">
                  <c:v> 5:46:26</c:v>
                </c:pt>
                <c:pt idx="4264">
                  <c:v> 5:46:57</c:v>
                </c:pt>
                <c:pt idx="4265">
                  <c:v> 5:47:27</c:v>
                </c:pt>
                <c:pt idx="4266">
                  <c:v> 5:47:58</c:v>
                </c:pt>
                <c:pt idx="4267">
                  <c:v> 5:48:28</c:v>
                </c:pt>
                <c:pt idx="4268">
                  <c:v> 5:48:59</c:v>
                </c:pt>
                <c:pt idx="4269">
                  <c:v> 5:49:29</c:v>
                </c:pt>
                <c:pt idx="4270">
                  <c:v> 5:50:00</c:v>
                </c:pt>
                <c:pt idx="4271">
                  <c:v> 5:50:30</c:v>
                </c:pt>
                <c:pt idx="4272">
                  <c:v> 5:51:01</c:v>
                </c:pt>
                <c:pt idx="4273">
                  <c:v> 5:51:31</c:v>
                </c:pt>
                <c:pt idx="4274">
                  <c:v> 5:52:01</c:v>
                </c:pt>
                <c:pt idx="4275">
                  <c:v> 5:52:32</c:v>
                </c:pt>
                <c:pt idx="4276">
                  <c:v> 5:53:02</c:v>
                </c:pt>
                <c:pt idx="4277">
                  <c:v> 5:53:32</c:v>
                </c:pt>
                <c:pt idx="4278">
                  <c:v> 5:54:03</c:v>
                </c:pt>
                <c:pt idx="4279">
                  <c:v> 5:54:33</c:v>
                </c:pt>
                <c:pt idx="4280">
                  <c:v> 5:55:04</c:v>
                </c:pt>
                <c:pt idx="4281">
                  <c:v> 5:55:34</c:v>
                </c:pt>
                <c:pt idx="4282">
                  <c:v> 5:56:05</c:v>
                </c:pt>
                <c:pt idx="4283">
                  <c:v> 5:56:35</c:v>
                </c:pt>
                <c:pt idx="4284">
                  <c:v> 5:57:06</c:v>
                </c:pt>
                <c:pt idx="4285">
                  <c:v> 5:57:36</c:v>
                </c:pt>
                <c:pt idx="4286">
                  <c:v> 5:58:06</c:v>
                </c:pt>
                <c:pt idx="4287">
                  <c:v> 5:58:37</c:v>
                </c:pt>
                <c:pt idx="4288">
                  <c:v> 5:59:07</c:v>
                </c:pt>
                <c:pt idx="4289">
                  <c:v> 5:59:38</c:v>
                </c:pt>
                <c:pt idx="4290">
                  <c:v> 6:00:08</c:v>
                </c:pt>
                <c:pt idx="4291">
                  <c:v> 6:00:39</c:v>
                </c:pt>
                <c:pt idx="4292">
                  <c:v> 6:01:09</c:v>
                </c:pt>
                <c:pt idx="4293">
                  <c:v> 6:01:40</c:v>
                </c:pt>
                <c:pt idx="4294">
                  <c:v> 6:02:10</c:v>
                </c:pt>
                <c:pt idx="4295">
                  <c:v> 6:02:40</c:v>
                </c:pt>
                <c:pt idx="4296">
                  <c:v> 6:03:11</c:v>
                </c:pt>
                <c:pt idx="4297">
                  <c:v> 6:03:41</c:v>
                </c:pt>
                <c:pt idx="4298">
                  <c:v> 6:04:11</c:v>
                </c:pt>
                <c:pt idx="4299">
                  <c:v> 6:04:42</c:v>
                </c:pt>
                <c:pt idx="4300">
                  <c:v> 6:05:12</c:v>
                </c:pt>
                <c:pt idx="4301">
                  <c:v> 6:05:43</c:v>
                </c:pt>
                <c:pt idx="4302">
                  <c:v> 6:06:13</c:v>
                </c:pt>
                <c:pt idx="4303">
                  <c:v> 6:06:44</c:v>
                </c:pt>
                <c:pt idx="4304">
                  <c:v> 6:07:14</c:v>
                </c:pt>
                <c:pt idx="4305">
                  <c:v> 6:07:45</c:v>
                </c:pt>
                <c:pt idx="4306">
                  <c:v> 6:08:15</c:v>
                </c:pt>
                <c:pt idx="4307">
                  <c:v> 6:08:46</c:v>
                </c:pt>
                <c:pt idx="4308">
                  <c:v> 6:09:16</c:v>
                </c:pt>
                <c:pt idx="4309">
                  <c:v> 6:09:46</c:v>
                </c:pt>
                <c:pt idx="4310">
                  <c:v> 6:10:17</c:v>
                </c:pt>
                <c:pt idx="4311">
                  <c:v> 6:10:47</c:v>
                </c:pt>
                <c:pt idx="4312">
                  <c:v> 6:11:18</c:v>
                </c:pt>
                <c:pt idx="4313">
                  <c:v> 6:11:48</c:v>
                </c:pt>
                <c:pt idx="4314">
                  <c:v> 6:12:19</c:v>
                </c:pt>
                <c:pt idx="4315">
                  <c:v> 6:12:49</c:v>
                </c:pt>
                <c:pt idx="4316">
                  <c:v> 6:13:19</c:v>
                </c:pt>
                <c:pt idx="4317">
                  <c:v> 6:13:50</c:v>
                </c:pt>
                <c:pt idx="4318">
                  <c:v> 6:14:20</c:v>
                </c:pt>
                <c:pt idx="4319">
                  <c:v> 6:14:51</c:v>
                </c:pt>
                <c:pt idx="4320">
                  <c:v> 6:15:21</c:v>
                </c:pt>
                <c:pt idx="4321">
                  <c:v> 6:15:51</c:v>
                </c:pt>
                <c:pt idx="4322">
                  <c:v> 6:16:22</c:v>
                </c:pt>
                <c:pt idx="4323">
                  <c:v> 6:16:52</c:v>
                </c:pt>
                <c:pt idx="4324">
                  <c:v> 6:17:23</c:v>
                </c:pt>
                <c:pt idx="4325">
                  <c:v> 6:17:53</c:v>
                </c:pt>
                <c:pt idx="4326">
                  <c:v> 6:18:24</c:v>
                </c:pt>
                <c:pt idx="4327">
                  <c:v> 6:18:54</c:v>
                </c:pt>
                <c:pt idx="4328">
                  <c:v> 6:19:25</c:v>
                </c:pt>
                <c:pt idx="4329">
                  <c:v> 6:19:55</c:v>
                </c:pt>
                <c:pt idx="4330">
                  <c:v> 6:20:25</c:v>
                </c:pt>
                <c:pt idx="4331">
                  <c:v> 6:20:56</c:v>
                </c:pt>
                <c:pt idx="4332">
                  <c:v> 6:21:26</c:v>
                </c:pt>
                <c:pt idx="4333">
                  <c:v> 6:21:57</c:v>
                </c:pt>
                <c:pt idx="4334">
                  <c:v> 6:22:27</c:v>
                </c:pt>
                <c:pt idx="4335">
                  <c:v> 6:22:58</c:v>
                </c:pt>
                <c:pt idx="4336">
                  <c:v> 6:23:28</c:v>
                </c:pt>
                <c:pt idx="4337">
                  <c:v> 6:23:59</c:v>
                </c:pt>
                <c:pt idx="4338">
                  <c:v> 6:24:29</c:v>
                </c:pt>
                <c:pt idx="4339">
                  <c:v> 6:24:59</c:v>
                </c:pt>
                <c:pt idx="4340">
                  <c:v> 6:25:30</c:v>
                </c:pt>
                <c:pt idx="4341">
                  <c:v> 6:26:00</c:v>
                </c:pt>
                <c:pt idx="4342">
                  <c:v> 6:26:31</c:v>
                </c:pt>
                <c:pt idx="4343">
                  <c:v> 6:27:01</c:v>
                </c:pt>
                <c:pt idx="4344">
                  <c:v> 6:27:31</c:v>
                </c:pt>
                <c:pt idx="4345">
                  <c:v> 6:28:02</c:v>
                </c:pt>
                <c:pt idx="4346">
                  <c:v> 6:28:32</c:v>
                </c:pt>
                <c:pt idx="4347">
                  <c:v> 6:29:03</c:v>
                </c:pt>
                <c:pt idx="4348">
                  <c:v> 6:29:33</c:v>
                </c:pt>
                <c:pt idx="4349">
                  <c:v> 6:30:04</c:v>
                </c:pt>
                <c:pt idx="4350">
                  <c:v> 6:30:34</c:v>
                </c:pt>
                <c:pt idx="4351">
                  <c:v> 6:31:05</c:v>
                </c:pt>
                <c:pt idx="4352">
                  <c:v> 6:31:35</c:v>
                </c:pt>
                <c:pt idx="4353">
                  <c:v> 6:32:05</c:v>
                </c:pt>
                <c:pt idx="4354">
                  <c:v> 6:32:36</c:v>
                </c:pt>
                <c:pt idx="4355">
                  <c:v> 6:33:06</c:v>
                </c:pt>
                <c:pt idx="4356">
                  <c:v> 6:33:37</c:v>
                </c:pt>
                <c:pt idx="4357">
                  <c:v> 6:34:07</c:v>
                </c:pt>
                <c:pt idx="4358">
                  <c:v> 6:34:38</c:v>
                </c:pt>
                <c:pt idx="4359">
                  <c:v> 6:35:08</c:v>
                </c:pt>
                <c:pt idx="4360">
                  <c:v> 6:35:38</c:v>
                </c:pt>
                <c:pt idx="4361">
                  <c:v> 6:36:09</c:v>
                </c:pt>
                <c:pt idx="4362">
                  <c:v> 6:36:39</c:v>
                </c:pt>
                <c:pt idx="4363">
                  <c:v> 6:37:10</c:v>
                </c:pt>
                <c:pt idx="4364">
                  <c:v> 6:37:40</c:v>
                </c:pt>
                <c:pt idx="4365">
                  <c:v> 6:38:11</c:v>
                </c:pt>
                <c:pt idx="4366">
                  <c:v> 6:38:41</c:v>
                </c:pt>
                <c:pt idx="4367">
                  <c:v> 6:39:11</c:v>
                </c:pt>
                <c:pt idx="4368">
                  <c:v> 6:39:41</c:v>
                </c:pt>
                <c:pt idx="4369">
                  <c:v> 6:40:12</c:v>
                </c:pt>
                <c:pt idx="4370">
                  <c:v> 6:40:42</c:v>
                </c:pt>
                <c:pt idx="4371">
                  <c:v> 6:41:13</c:v>
                </c:pt>
                <c:pt idx="4372">
                  <c:v> 6:41:43</c:v>
                </c:pt>
                <c:pt idx="4373">
                  <c:v> 6:42:14</c:v>
                </c:pt>
                <c:pt idx="4374">
                  <c:v> 6:42:44</c:v>
                </c:pt>
                <c:pt idx="4375">
                  <c:v> 6:43:15</c:v>
                </c:pt>
                <c:pt idx="4376">
                  <c:v> 6:43:45</c:v>
                </c:pt>
                <c:pt idx="4377">
                  <c:v> 6:43:47</c:v>
                </c:pt>
                <c:pt idx="4378">
                  <c:v> 6:44:17</c:v>
                </c:pt>
                <c:pt idx="4379">
                  <c:v> 6:44:48</c:v>
                </c:pt>
                <c:pt idx="4380">
                  <c:v> 6:45:18</c:v>
                </c:pt>
                <c:pt idx="4381">
                  <c:v> 6:45:48</c:v>
                </c:pt>
                <c:pt idx="4382">
                  <c:v> 6:46:19</c:v>
                </c:pt>
                <c:pt idx="4383">
                  <c:v> 6:46:49</c:v>
                </c:pt>
                <c:pt idx="4384">
                  <c:v> 6:47:20</c:v>
                </c:pt>
                <c:pt idx="4385">
                  <c:v> 6:47:50</c:v>
                </c:pt>
                <c:pt idx="4386">
                  <c:v> 6:48:21</c:v>
                </c:pt>
                <c:pt idx="4387">
                  <c:v> 6:48:51</c:v>
                </c:pt>
                <c:pt idx="4388">
                  <c:v> 6:49:22</c:v>
                </c:pt>
                <c:pt idx="4389">
                  <c:v> 6:49:52</c:v>
                </c:pt>
                <c:pt idx="4390">
                  <c:v> 6:50:23</c:v>
                </c:pt>
                <c:pt idx="4391">
                  <c:v> 6:50:53</c:v>
                </c:pt>
                <c:pt idx="4392">
                  <c:v> 6:51:23</c:v>
                </c:pt>
                <c:pt idx="4393">
                  <c:v> 6:51:54</c:v>
                </c:pt>
                <c:pt idx="4394">
                  <c:v> 6:52:24</c:v>
                </c:pt>
                <c:pt idx="4395">
                  <c:v> 6:52:55</c:v>
                </c:pt>
                <c:pt idx="4396">
                  <c:v> 6:53:25</c:v>
                </c:pt>
                <c:pt idx="4397">
                  <c:v> 6:53:56</c:v>
                </c:pt>
                <c:pt idx="4398">
                  <c:v> 6:54:26</c:v>
                </c:pt>
                <c:pt idx="4399">
                  <c:v> 6:54:56</c:v>
                </c:pt>
                <c:pt idx="4400">
                  <c:v> 6:55:27</c:v>
                </c:pt>
                <c:pt idx="4401">
                  <c:v> 6:55:57</c:v>
                </c:pt>
                <c:pt idx="4402">
                  <c:v> 6:56:27</c:v>
                </c:pt>
                <c:pt idx="4403">
                  <c:v> 6:56:58</c:v>
                </c:pt>
                <c:pt idx="4404">
                  <c:v> 6:57:28</c:v>
                </c:pt>
                <c:pt idx="4405">
                  <c:v> 6:57:58</c:v>
                </c:pt>
                <c:pt idx="4406">
                  <c:v> 6:58:29</c:v>
                </c:pt>
                <c:pt idx="4407">
                  <c:v> 6:58:59</c:v>
                </c:pt>
                <c:pt idx="4408">
                  <c:v> 6:59:30</c:v>
                </c:pt>
                <c:pt idx="4409">
                  <c:v> 7:00:00</c:v>
                </c:pt>
                <c:pt idx="4410">
                  <c:v> 7:00:31</c:v>
                </c:pt>
                <c:pt idx="4411">
                  <c:v> 7:01:01</c:v>
                </c:pt>
                <c:pt idx="4412">
                  <c:v> 7:01:32</c:v>
                </c:pt>
                <c:pt idx="4413">
                  <c:v> 7:02:02</c:v>
                </c:pt>
                <c:pt idx="4414">
                  <c:v> 7:02:33</c:v>
                </c:pt>
                <c:pt idx="4415">
                  <c:v> 7:03:03</c:v>
                </c:pt>
                <c:pt idx="4416">
                  <c:v> 7:03:33</c:v>
                </c:pt>
                <c:pt idx="4417">
                  <c:v> 7:04:04</c:v>
                </c:pt>
                <c:pt idx="4418">
                  <c:v> 7:04:34</c:v>
                </c:pt>
                <c:pt idx="4419">
                  <c:v> 7:05:05</c:v>
                </c:pt>
                <c:pt idx="4420">
                  <c:v> 7:05:35</c:v>
                </c:pt>
                <c:pt idx="4421">
                  <c:v> 7:06:06</c:v>
                </c:pt>
                <c:pt idx="4422">
                  <c:v> 7:06:36</c:v>
                </c:pt>
                <c:pt idx="4423">
                  <c:v> 7:07:07</c:v>
                </c:pt>
                <c:pt idx="4424">
                  <c:v> 7:07:37</c:v>
                </c:pt>
                <c:pt idx="4425">
                  <c:v> 7:08:07</c:v>
                </c:pt>
                <c:pt idx="4426">
                  <c:v> 7:08:38</c:v>
                </c:pt>
                <c:pt idx="4427">
                  <c:v> 7:09:08</c:v>
                </c:pt>
                <c:pt idx="4428">
                  <c:v> 7:09:38</c:v>
                </c:pt>
                <c:pt idx="4429">
                  <c:v> 7:10:09</c:v>
                </c:pt>
                <c:pt idx="4430">
                  <c:v> 7:10:39</c:v>
                </c:pt>
                <c:pt idx="4431">
                  <c:v> 7:11:10</c:v>
                </c:pt>
                <c:pt idx="4432">
                  <c:v> 7:11:40</c:v>
                </c:pt>
                <c:pt idx="4433">
                  <c:v> 7:12:11</c:v>
                </c:pt>
                <c:pt idx="4434">
                  <c:v> 7:12:41</c:v>
                </c:pt>
                <c:pt idx="4435">
                  <c:v> 7:13:12</c:v>
                </c:pt>
                <c:pt idx="4436">
                  <c:v> 7:13:42</c:v>
                </c:pt>
                <c:pt idx="4437">
                  <c:v> 7:14:12</c:v>
                </c:pt>
                <c:pt idx="4438">
                  <c:v> 7:14:43</c:v>
                </c:pt>
                <c:pt idx="4439">
                  <c:v> 7:15:13</c:v>
                </c:pt>
                <c:pt idx="4440">
                  <c:v> 7:15:44</c:v>
                </c:pt>
                <c:pt idx="4441">
                  <c:v> 7:16:14</c:v>
                </c:pt>
                <c:pt idx="4442">
                  <c:v> 7:16:45</c:v>
                </c:pt>
                <c:pt idx="4443">
                  <c:v> 7:17:15</c:v>
                </c:pt>
                <c:pt idx="4444">
                  <c:v> 7:17:46</c:v>
                </c:pt>
                <c:pt idx="4445">
                  <c:v> 7:18:16</c:v>
                </c:pt>
                <c:pt idx="4446">
                  <c:v> 7:18:46</c:v>
                </c:pt>
                <c:pt idx="4447">
                  <c:v> 7:19:17</c:v>
                </c:pt>
                <c:pt idx="4448">
                  <c:v> 7:19:47</c:v>
                </c:pt>
                <c:pt idx="4449">
                  <c:v> 7:20:17</c:v>
                </c:pt>
                <c:pt idx="4450">
                  <c:v> 7:20:48</c:v>
                </c:pt>
                <c:pt idx="4451">
                  <c:v> 7:21:18</c:v>
                </c:pt>
                <c:pt idx="4452">
                  <c:v> 7:21:49</c:v>
                </c:pt>
                <c:pt idx="4453">
                  <c:v> 7:22:19</c:v>
                </c:pt>
                <c:pt idx="4454">
                  <c:v> 7:22:50</c:v>
                </c:pt>
                <c:pt idx="4455">
                  <c:v> 7:23:20</c:v>
                </c:pt>
                <c:pt idx="4456">
                  <c:v> 7:23:51</c:v>
                </c:pt>
                <c:pt idx="4457">
                  <c:v> 7:24:21</c:v>
                </c:pt>
                <c:pt idx="4458">
                  <c:v> 7:24:52</c:v>
                </c:pt>
                <c:pt idx="4459">
                  <c:v> 7:25:22</c:v>
                </c:pt>
                <c:pt idx="4460">
                  <c:v> 7:25:52</c:v>
                </c:pt>
                <c:pt idx="4461">
                  <c:v> 7:26:23</c:v>
                </c:pt>
                <c:pt idx="4462">
                  <c:v> 7:26:53</c:v>
                </c:pt>
                <c:pt idx="4463">
                  <c:v> 7:27:23</c:v>
                </c:pt>
                <c:pt idx="4464">
                  <c:v> 7:27:54</c:v>
                </c:pt>
                <c:pt idx="4465">
                  <c:v> 7:28:24</c:v>
                </c:pt>
                <c:pt idx="4466">
                  <c:v> 7:28:55</c:v>
                </c:pt>
                <c:pt idx="4467">
                  <c:v> 7:29:25</c:v>
                </c:pt>
                <c:pt idx="4468">
                  <c:v> 7:29:55</c:v>
                </c:pt>
                <c:pt idx="4469">
                  <c:v> 7:30:26</c:v>
                </c:pt>
                <c:pt idx="4470">
                  <c:v> 7:30:56</c:v>
                </c:pt>
                <c:pt idx="4471">
                  <c:v> 7:31:27</c:v>
                </c:pt>
                <c:pt idx="4472">
                  <c:v> 7:31:57</c:v>
                </c:pt>
                <c:pt idx="4473">
                  <c:v> 7:32:27</c:v>
                </c:pt>
                <c:pt idx="4474">
                  <c:v> 7:32:58</c:v>
                </c:pt>
                <c:pt idx="4475">
                  <c:v> 7:33:28</c:v>
                </c:pt>
                <c:pt idx="4476">
                  <c:v> 7:33:59</c:v>
                </c:pt>
                <c:pt idx="4477">
                  <c:v> 7:34:29</c:v>
                </c:pt>
                <c:pt idx="4478">
                  <c:v> 7:35:00</c:v>
                </c:pt>
                <c:pt idx="4479">
                  <c:v> 7:35:30</c:v>
                </c:pt>
                <c:pt idx="4480">
                  <c:v> 7:36:01</c:v>
                </c:pt>
                <c:pt idx="4481">
                  <c:v> 7:36:31</c:v>
                </c:pt>
                <c:pt idx="4482">
                  <c:v> 7:37:01</c:v>
                </c:pt>
                <c:pt idx="4483">
                  <c:v> 7:37:32</c:v>
                </c:pt>
                <c:pt idx="4484">
                  <c:v> 7:38:02</c:v>
                </c:pt>
                <c:pt idx="4485">
                  <c:v> 7:38:33</c:v>
                </c:pt>
                <c:pt idx="4486">
                  <c:v> 7:39:03</c:v>
                </c:pt>
                <c:pt idx="4487">
                  <c:v> 7:39:34</c:v>
                </c:pt>
                <c:pt idx="4488">
                  <c:v> 7:40:04</c:v>
                </c:pt>
                <c:pt idx="4489">
                  <c:v> 7:40:35</c:v>
                </c:pt>
                <c:pt idx="4490">
                  <c:v> 7:41:05</c:v>
                </c:pt>
                <c:pt idx="4491">
                  <c:v> 7:41:35</c:v>
                </c:pt>
                <c:pt idx="4492">
                  <c:v> 7:42:06</c:v>
                </c:pt>
                <c:pt idx="4493">
                  <c:v> 7:42:36</c:v>
                </c:pt>
                <c:pt idx="4494">
                  <c:v> 7:43:06</c:v>
                </c:pt>
                <c:pt idx="4495">
                  <c:v> 7:43:37</c:v>
                </c:pt>
                <c:pt idx="4496">
                  <c:v> 7:44:07</c:v>
                </c:pt>
                <c:pt idx="4497">
                  <c:v> 7:44:37</c:v>
                </c:pt>
                <c:pt idx="4498">
                  <c:v> 7:45:08</c:v>
                </c:pt>
                <c:pt idx="4499">
                  <c:v> 7:45:38</c:v>
                </c:pt>
                <c:pt idx="4500">
                  <c:v> 7:46:09</c:v>
                </c:pt>
                <c:pt idx="4501">
                  <c:v> 7:46:39</c:v>
                </c:pt>
                <c:pt idx="4502">
                  <c:v> 7:47:10</c:v>
                </c:pt>
                <c:pt idx="4503">
                  <c:v> 7:47:40</c:v>
                </c:pt>
                <c:pt idx="4504">
                  <c:v> 7:48:11</c:v>
                </c:pt>
                <c:pt idx="4505">
                  <c:v> 7:48:41</c:v>
                </c:pt>
                <c:pt idx="4506">
                  <c:v> 7:49:11</c:v>
                </c:pt>
                <c:pt idx="4507">
                  <c:v> 7:49:42</c:v>
                </c:pt>
                <c:pt idx="4508">
                  <c:v> 7:50:12</c:v>
                </c:pt>
                <c:pt idx="4509">
                  <c:v> 7:50:43</c:v>
                </c:pt>
                <c:pt idx="4510">
                  <c:v> 7:51:13</c:v>
                </c:pt>
                <c:pt idx="4511">
                  <c:v> 7:51:44</c:v>
                </c:pt>
                <c:pt idx="4512">
                  <c:v> 7:52:14</c:v>
                </c:pt>
                <c:pt idx="4513">
                  <c:v> 7:52:44</c:v>
                </c:pt>
                <c:pt idx="4514">
                  <c:v> 7:53:15</c:v>
                </c:pt>
                <c:pt idx="4515">
                  <c:v> 7:53:45</c:v>
                </c:pt>
                <c:pt idx="4516">
                  <c:v> 7:54:16</c:v>
                </c:pt>
                <c:pt idx="4517">
                  <c:v> 7:54:46</c:v>
                </c:pt>
                <c:pt idx="4518">
                  <c:v> 7:55:17</c:v>
                </c:pt>
                <c:pt idx="4519">
                  <c:v> 7:55:19</c:v>
                </c:pt>
                <c:pt idx="4520">
                  <c:v> 7:55:50</c:v>
                </c:pt>
                <c:pt idx="4521">
                  <c:v> 7:56:20</c:v>
                </c:pt>
                <c:pt idx="4522">
                  <c:v> 7:56:50</c:v>
                </c:pt>
                <c:pt idx="4523">
                  <c:v> 7:57:21</c:v>
                </c:pt>
                <c:pt idx="4524">
                  <c:v> 7:57:51</c:v>
                </c:pt>
                <c:pt idx="4525">
                  <c:v> 7:58:21</c:v>
                </c:pt>
                <c:pt idx="4526">
                  <c:v> 7:58:52</c:v>
                </c:pt>
                <c:pt idx="4527">
                  <c:v> 7:59:22</c:v>
                </c:pt>
                <c:pt idx="4528">
                  <c:v> 7:59:53</c:v>
                </c:pt>
                <c:pt idx="4529">
                  <c:v> 8:00:23</c:v>
                </c:pt>
                <c:pt idx="4530">
                  <c:v> 8:00:54</c:v>
                </c:pt>
                <c:pt idx="4531">
                  <c:v> 8:01:24</c:v>
                </c:pt>
                <c:pt idx="4532">
                  <c:v> 8:01:54</c:v>
                </c:pt>
                <c:pt idx="4533">
                  <c:v> 8:02:24</c:v>
                </c:pt>
                <c:pt idx="4534">
                  <c:v> 8:02:55</c:v>
                </c:pt>
                <c:pt idx="4535">
                  <c:v> 8:03:25</c:v>
                </c:pt>
                <c:pt idx="4536">
                  <c:v> 8:03:56</c:v>
                </c:pt>
                <c:pt idx="4537">
                  <c:v> 8:04:26</c:v>
                </c:pt>
                <c:pt idx="4538">
                  <c:v> 8:04:57</c:v>
                </c:pt>
                <c:pt idx="4539">
                  <c:v> 8:05:27</c:v>
                </c:pt>
                <c:pt idx="4540">
                  <c:v> 8:05:58</c:v>
                </c:pt>
                <c:pt idx="4541">
                  <c:v> 8:06:28</c:v>
                </c:pt>
                <c:pt idx="4542">
                  <c:v> 8:06:59</c:v>
                </c:pt>
                <c:pt idx="4543">
                  <c:v> 8:07:29</c:v>
                </c:pt>
                <c:pt idx="4544">
                  <c:v> 8:07:59</c:v>
                </c:pt>
                <c:pt idx="4545">
                  <c:v> 8:08:30</c:v>
                </c:pt>
                <c:pt idx="4546">
                  <c:v> 8:09:00</c:v>
                </c:pt>
                <c:pt idx="4547">
                  <c:v> 8:09:31</c:v>
                </c:pt>
                <c:pt idx="4548">
                  <c:v> 8:10:01</c:v>
                </c:pt>
                <c:pt idx="4549">
                  <c:v> 8:10:32</c:v>
                </c:pt>
                <c:pt idx="4550">
                  <c:v> 8:11:02</c:v>
                </c:pt>
                <c:pt idx="4551">
                  <c:v> 8:11:33</c:v>
                </c:pt>
                <c:pt idx="4552">
                  <c:v> 8:12:03</c:v>
                </c:pt>
                <c:pt idx="4553">
                  <c:v> 8:12:33</c:v>
                </c:pt>
                <c:pt idx="4554">
                  <c:v> 8:13:04</c:v>
                </c:pt>
                <c:pt idx="4555">
                  <c:v> 8:13:34</c:v>
                </c:pt>
                <c:pt idx="4556">
                  <c:v> 8:14:04</c:v>
                </c:pt>
                <c:pt idx="4557">
                  <c:v> 8:14:34</c:v>
                </c:pt>
                <c:pt idx="4558">
                  <c:v> 8:15:05</c:v>
                </c:pt>
                <c:pt idx="4559">
                  <c:v> 8:15:35</c:v>
                </c:pt>
                <c:pt idx="4560">
                  <c:v> 8:16:06</c:v>
                </c:pt>
                <c:pt idx="4561">
                  <c:v> 8:16:36</c:v>
                </c:pt>
                <c:pt idx="4562">
                  <c:v> 8:17:07</c:v>
                </c:pt>
                <c:pt idx="4563">
                  <c:v> 8:17:37</c:v>
                </c:pt>
                <c:pt idx="4564">
                  <c:v> 8:18:08</c:v>
                </c:pt>
                <c:pt idx="4565">
                  <c:v> 8:18:38</c:v>
                </c:pt>
                <c:pt idx="4566">
                  <c:v> 8:19:09</c:v>
                </c:pt>
                <c:pt idx="4567">
                  <c:v> 8:19:39</c:v>
                </c:pt>
                <c:pt idx="4568">
                  <c:v> 8:20:09</c:v>
                </c:pt>
                <c:pt idx="4569">
                  <c:v> 8:20:40</c:v>
                </c:pt>
                <c:pt idx="4570">
                  <c:v> 8:21:10</c:v>
                </c:pt>
                <c:pt idx="4571">
                  <c:v> 8:21:41</c:v>
                </c:pt>
                <c:pt idx="4572">
                  <c:v> 8:22:11</c:v>
                </c:pt>
                <c:pt idx="4573">
                  <c:v> 8:22:42</c:v>
                </c:pt>
                <c:pt idx="4574">
                  <c:v> 8:23:12</c:v>
                </c:pt>
                <c:pt idx="4575">
                  <c:v> 8:23:43</c:v>
                </c:pt>
                <c:pt idx="4576">
                  <c:v> 8:24:13</c:v>
                </c:pt>
                <c:pt idx="4577">
                  <c:v> 8:24:43</c:v>
                </c:pt>
                <c:pt idx="4578">
                  <c:v> 8:25:14</c:v>
                </c:pt>
                <c:pt idx="4579">
                  <c:v> 8:25:44</c:v>
                </c:pt>
                <c:pt idx="4580">
                  <c:v> 8:26:15</c:v>
                </c:pt>
                <c:pt idx="4581">
                  <c:v> 8:26:45</c:v>
                </c:pt>
                <c:pt idx="4582">
                  <c:v> 8:27:15</c:v>
                </c:pt>
                <c:pt idx="4583">
                  <c:v> 8:27:46</c:v>
                </c:pt>
                <c:pt idx="4584">
                  <c:v> 8:28:16</c:v>
                </c:pt>
                <c:pt idx="4585">
                  <c:v> 8:28:47</c:v>
                </c:pt>
                <c:pt idx="4586">
                  <c:v> 8:29:17</c:v>
                </c:pt>
                <c:pt idx="4587">
                  <c:v> 8:29:48</c:v>
                </c:pt>
                <c:pt idx="4588">
                  <c:v> 8:30:18</c:v>
                </c:pt>
                <c:pt idx="4589">
                  <c:v> 8:30:48</c:v>
                </c:pt>
                <c:pt idx="4590">
                  <c:v> 8:31:19</c:v>
                </c:pt>
                <c:pt idx="4591">
                  <c:v> 8:31:49</c:v>
                </c:pt>
                <c:pt idx="4592">
                  <c:v> 8:32:20</c:v>
                </c:pt>
                <c:pt idx="4593">
                  <c:v> 8:32:50</c:v>
                </c:pt>
                <c:pt idx="4594">
                  <c:v> 8:33:20</c:v>
                </c:pt>
                <c:pt idx="4595">
                  <c:v> 8:33:51</c:v>
                </c:pt>
                <c:pt idx="4596">
                  <c:v> 8:34:21</c:v>
                </c:pt>
                <c:pt idx="4597">
                  <c:v> 8:34:52</c:v>
                </c:pt>
                <c:pt idx="4598">
                  <c:v> 8:35:22</c:v>
                </c:pt>
                <c:pt idx="4599">
                  <c:v> 8:35:52</c:v>
                </c:pt>
                <c:pt idx="4600">
                  <c:v> 8:36:23</c:v>
                </c:pt>
                <c:pt idx="4601">
                  <c:v> 8:36:53</c:v>
                </c:pt>
                <c:pt idx="4602">
                  <c:v> 8:37:24</c:v>
                </c:pt>
                <c:pt idx="4603">
                  <c:v> 8:37:54</c:v>
                </c:pt>
                <c:pt idx="4604">
                  <c:v> 8:38:25</c:v>
                </c:pt>
                <c:pt idx="4605">
                  <c:v> 8:38:55</c:v>
                </c:pt>
                <c:pt idx="4606">
                  <c:v> 8:39:25</c:v>
                </c:pt>
                <c:pt idx="4607">
                  <c:v> 8:39:56</c:v>
                </c:pt>
                <c:pt idx="4608">
                  <c:v> 8:40:26</c:v>
                </c:pt>
                <c:pt idx="4609">
                  <c:v> 8:40:57</c:v>
                </c:pt>
                <c:pt idx="4610">
                  <c:v> 8:41:27</c:v>
                </c:pt>
                <c:pt idx="4611">
                  <c:v> 8:41:58</c:v>
                </c:pt>
                <c:pt idx="4612">
                  <c:v> 8:42:28</c:v>
                </c:pt>
                <c:pt idx="4613">
                  <c:v> 8:42:59</c:v>
                </c:pt>
                <c:pt idx="4614">
                  <c:v> 8:43:29</c:v>
                </c:pt>
                <c:pt idx="4615">
                  <c:v> 8:44:00</c:v>
                </c:pt>
                <c:pt idx="4616">
                  <c:v> 8:44:30</c:v>
                </c:pt>
                <c:pt idx="4617">
                  <c:v> 8:45:00</c:v>
                </c:pt>
                <c:pt idx="4618">
                  <c:v> 8:45:31</c:v>
                </c:pt>
                <c:pt idx="4619">
                  <c:v> 8:46:01</c:v>
                </c:pt>
                <c:pt idx="4620">
                  <c:v> 8:46:31</c:v>
                </c:pt>
                <c:pt idx="4621">
                  <c:v> 8:47:02</c:v>
                </c:pt>
                <c:pt idx="4622">
                  <c:v> 8:47:32</c:v>
                </c:pt>
                <c:pt idx="4623">
                  <c:v> 8:48:03</c:v>
                </c:pt>
                <c:pt idx="4624">
                  <c:v> 8:48:33</c:v>
                </c:pt>
                <c:pt idx="4625">
                  <c:v> 8:49:04</c:v>
                </c:pt>
                <c:pt idx="4626">
                  <c:v> 8:49:34</c:v>
                </c:pt>
                <c:pt idx="4627">
                  <c:v> 8:50:05</c:v>
                </c:pt>
                <c:pt idx="4628">
                  <c:v> 8:50:35</c:v>
                </c:pt>
                <c:pt idx="4629">
                  <c:v> 8:51:06</c:v>
                </c:pt>
                <c:pt idx="4630">
                  <c:v> 8:51:36</c:v>
                </c:pt>
                <c:pt idx="4631">
                  <c:v> 8:52:06</c:v>
                </c:pt>
                <c:pt idx="4632">
                  <c:v> 8:52:37</c:v>
                </c:pt>
                <c:pt idx="4633">
                  <c:v> 8:53:07</c:v>
                </c:pt>
                <c:pt idx="4634">
                  <c:v> 8:53:38</c:v>
                </c:pt>
                <c:pt idx="4635">
                  <c:v> 8:54:08</c:v>
                </c:pt>
                <c:pt idx="4636">
                  <c:v> 8:54:39</c:v>
                </c:pt>
                <c:pt idx="4637">
                  <c:v> 8:55:09</c:v>
                </c:pt>
                <c:pt idx="4638">
                  <c:v> 8:55:40</c:v>
                </c:pt>
                <c:pt idx="4639">
                  <c:v> 8:56:10</c:v>
                </c:pt>
                <c:pt idx="4640">
                  <c:v> 8:56:41</c:v>
                </c:pt>
                <c:pt idx="4641">
                  <c:v> 8:57:11</c:v>
                </c:pt>
                <c:pt idx="4642">
                  <c:v> 8:57:41</c:v>
                </c:pt>
                <c:pt idx="4643">
                  <c:v> 8:58:12</c:v>
                </c:pt>
                <c:pt idx="4644">
                  <c:v> 8:58:42</c:v>
                </c:pt>
                <c:pt idx="4645">
                  <c:v> 8:59:12</c:v>
                </c:pt>
                <c:pt idx="4646">
                  <c:v> 8:59:43</c:v>
                </c:pt>
                <c:pt idx="4647">
                  <c:v> 9:00:13</c:v>
                </c:pt>
                <c:pt idx="4648">
                  <c:v> 9:00:44</c:v>
                </c:pt>
                <c:pt idx="4649">
                  <c:v> 9:01:14</c:v>
                </c:pt>
                <c:pt idx="4650">
                  <c:v> 9:01:45</c:v>
                </c:pt>
                <c:pt idx="4651">
                  <c:v> 9:02:15</c:v>
                </c:pt>
                <c:pt idx="4652">
                  <c:v> 9:02:45</c:v>
                </c:pt>
                <c:pt idx="4653">
                  <c:v> 9:03:16</c:v>
                </c:pt>
                <c:pt idx="4654">
                  <c:v> 9:03:46</c:v>
                </c:pt>
                <c:pt idx="4655">
                  <c:v> 9:04:17</c:v>
                </c:pt>
                <c:pt idx="4656">
                  <c:v> 9:04:47</c:v>
                </c:pt>
                <c:pt idx="4657">
                  <c:v> 9:05:17</c:v>
                </c:pt>
                <c:pt idx="4658">
                  <c:v> 9:05:48</c:v>
                </c:pt>
                <c:pt idx="4659">
                  <c:v> 9:06:18</c:v>
                </c:pt>
                <c:pt idx="4660">
                  <c:v> 9:06:49</c:v>
                </c:pt>
                <c:pt idx="4661">
                  <c:v> 9:06:51</c:v>
                </c:pt>
                <c:pt idx="4662">
                  <c:v> 9:07:21</c:v>
                </c:pt>
                <c:pt idx="4663">
                  <c:v> 9:07:51</c:v>
                </c:pt>
                <c:pt idx="4664">
                  <c:v> 9:08:22</c:v>
                </c:pt>
                <c:pt idx="4665">
                  <c:v> 9:08:52</c:v>
                </c:pt>
                <c:pt idx="4666">
                  <c:v> 9:09:23</c:v>
                </c:pt>
                <c:pt idx="4667">
                  <c:v> 9:09:53</c:v>
                </c:pt>
                <c:pt idx="4668">
                  <c:v> 9:10:24</c:v>
                </c:pt>
                <c:pt idx="4669">
                  <c:v> 9:10:54</c:v>
                </c:pt>
                <c:pt idx="4670">
                  <c:v> 9:11:25</c:v>
                </c:pt>
                <c:pt idx="4671">
                  <c:v> 9:11:55</c:v>
                </c:pt>
                <c:pt idx="4672">
                  <c:v> 9:12:25</c:v>
                </c:pt>
                <c:pt idx="4673">
                  <c:v> 9:12:56</c:v>
                </c:pt>
                <c:pt idx="4674">
                  <c:v> 9:13:26</c:v>
                </c:pt>
                <c:pt idx="4675">
                  <c:v> 9:13:57</c:v>
                </c:pt>
                <c:pt idx="4676">
                  <c:v> 9:14:27</c:v>
                </c:pt>
                <c:pt idx="4677">
                  <c:v> 9:14:58</c:v>
                </c:pt>
                <c:pt idx="4678">
                  <c:v> 9:15:28</c:v>
                </c:pt>
                <c:pt idx="4679">
                  <c:v> 9:15:59</c:v>
                </c:pt>
                <c:pt idx="4680">
                  <c:v> 9:16:29</c:v>
                </c:pt>
                <c:pt idx="4681">
                  <c:v> 9:17:00</c:v>
                </c:pt>
                <c:pt idx="4682">
                  <c:v> 9:17:30</c:v>
                </c:pt>
                <c:pt idx="4683">
                  <c:v> 9:18:01</c:v>
                </c:pt>
                <c:pt idx="4684">
                  <c:v> 9:18:31</c:v>
                </c:pt>
                <c:pt idx="4685">
                  <c:v> 9:19:01</c:v>
                </c:pt>
                <c:pt idx="4686">
                  <c:v> 9:19:31</c:v>
                </c:pt>
                <c:pt idx="4687">
                  <c:v> 9:20:01</c:v>
                </c:pt>
                <c:pt idx="4688">
                  <c:v> 9:20:32</c:v>
                </c:pt>
                <c:pt idx="4689">
                  <c:v> 9:21:02</c:v>
                </c:pt>
                <c:pt idx="4690">
                  <c:v> 9:21:33</c:v>
                </c:pt>
                <c:pt idx="4691">
                  <c:v> 9:22:03</c:v>
                </c:pt>
                <c:pt idx="4692">
                  <c:v> 9:22:34</c:v>
                </c:pt>
                <c:pt idx="4693">
                  <c:v> 9:23:04</c:v>
                </c:pt>
                <c:pt idx="4694">
                  <c:v> 9:23:35</c:v>
                </c:pt>
                <c:pt idx="4695">
                  <c:v> 9:24:05</c:v>
                </c:pt>
                <c:pt idx="4696">
                  <c:v> 9:24:36</c:v>
                </c:pt>
                <c:pt idx="4697">
                  <c:v> 9:25:06</c:v>
                </c:pt>
                <c:pt idx="4698">
                  <c:v> 9:25:37</c:v>
                </c:pt>
                <c:pt idx="4699">
                  <c:v> 9:26:07</c:v>
                </c:pt>
                <c:pt idx="4700">
                  <c:v> 9:26:37</c:v>
                </c:pt>
                <c:pt idx="4701">
                  <c:v> 9:27:08</c:v>
                </c:pt>
                <c:pt idx="4702">
                  <c:v> 9:27:38</c:v>
                </c:pt>
                <c:pt idx="4703">
                  <c:v> 9:28:09</c:v>
                </c:pt>
                <c:pt idx="4704">
                  <c:v> 9:28:39</c:v>
                </c:pt>
                <c:pt idx="4705">
                  <c:v> 9:29:10</c:v>
                </c:pt>
                <c:pt idx="4706">
                  <c:v> 9:29:40</c:v>
                </c:pt>
                <c:pt idx="4707">
                  <c:v> 9:30:10</c:v>
                </c:pt>
                <c:pt idx="4708">
                  <c:v> 9:30:41</c:v>
                </c:pt>
                <c:pt idx="4709">
                  <c:v> 9:31:11</c:v>
                </c:pt>
                <c:pt idx="4710">
                  <c:v> 9:31:42</c:v>
                </c:pt>
                <c:pt idx="4711">
                  <c:v> 9:32:12</c:v>
                </c:pt>
                <c:pt idx="4712">
                  <c:v> 9:32:42</c:v>
                </c:pt>
                <c:pt idx="4713">
                  <c:v> 9:33:13</c:v>
                </c:pt>
                <c:pt idx="4714">
                  <c:v> 9:33:43</c:v>
                </c:pt>
                <c:pt idx="4715">
                  <c:v> 9:34:13</c:v>
                </c:pt>
                <c:pt idx="4716">
                  <c:v> 9:34:44</c:v>
                </c:pt>
                <c:pt idx="4717">
                  <c:v> 9:35:14</c:v>
                </c:pt>
                <c:pt idx="4718">
                  <c:v> 9:35:45</c:v>
                </c:pt>
                <c:pt idx="4719">
                  <c:v> 9:36:15</c:v>
                </c:pt>
                <c:pt idx="4720">
                  <c:v> 9:36:46</c:v>
                </c:pt>
                <c:pt idx="4721">
                  <c:v> 9:37:16</c:v>
                </c:pt>
                <c:pt idx="4722">
                  <c:v> 9:37:47</c:v>
                </c:pt>
                <c:pt idx="4723">
                  <c:v> 9:38:17</c:v>
                </c:pt>
                <c:pt idx="4724">
                  <c:v> 9:38:47</c:v>
                </c:pt>
                <c:pt idx="4725">
                  <c:v> 9:39:18</c:v>
                </c:pt>
                <c:pt idx="4726">
                  <c:v> 9:39:48</c:v>
                </c:pt>
                <c:pt idx="4727">
                  <c:v> 9:40:19</c:v>
                </c:pt>
                <c:pt idx="4728">
                  <c:v> 9:40:49</c:v>
                </c:pt>
                <c:pt idx="4729">
                  <c:v> 9:41:19</c:v>
                </c:pt>
                <c:pt idx="4730">
                  <c:v> 9:41:50</c:v>
                </c:pt>
                <c:pt idx="4731">
                  <c:v> 9:42:20</c:v>
                </c:pt>
                <c:pt idx="4732">
                  <c:v> 9:42:51</c:v>
                </c:pt>
                <c:pt idx="4733">
                  <c:v> 9:43:21</c:v>
                </c:pt>
                <c:pt idx="4734">
                  <c:v> 9:43:52</c:v>
                </c:pt>
                <c:pt idx="4735">
                  <c:v> 9:44:22</c:v>
                </c:pt>
                <c:pt idx="4736">
                  <c:v> 9:44:52</c:v>
                </c:pt>
                <c:pt idx="4737">
                  <c:v> 9:45:23</c:v>
                </c:pt>
                <c:pt idx="4738">
                  <c:v> 9:45:53</c:v>
                </c:pt>
                <c:pt idx="4739">
                  <c:v> 9:46:24</c:v>
                </c:pt>
                <c:pt idx="4740">
                  <c:v> 9:46:54</c:v>
                </c:pt>
                <c:pt idx="4741">
                  <c:v> 9:47:25</c:v>
                </c:pt>
                <c:pt idx="4742">
                  <c:v> 9:47:55</c:v>
                </c:pt>
                <c:pt idx="4743">
                  <c:v> 9:48:26</c:v>
                </c:pt>
                <c:pt idx="4744">
                  <c:v> 9:48:56</c:v>
                </c:pt>
                <c:pt idx="4745">
                  <c:v> 9:49:27</c:v>
                </c:pt>
                <c:pt idx="4746">
                  <c:v> 9:49:57</c:v>
                </c:pt>
                <c:pt idx="4747">
                  <c:v> 9:50:27</c:v>
                </c:pt>
                <c:pt idx="4748">
                  <c:v> 9:50:57</c:v>
                </c:pt>
                <c:pt idx="4749">
                  <c:v> 9:51:28</c:v>
                </c:pt>
                <c:pt idx="4750">
                  <c:v> 9:51:58</c:v>
                </c:pt>
                <c:pt idx="4751">
                  <c:v> 9:52:28</c:v>
                </c:pt>
                <c:pt idx="4752">
                  <c:v> 9:52:59</c:v>
                </c:pt>
                <c:pt idx="4753">
                  <c:v> 9:53:29</c:v>
                </c:pt>
                <c:pt idx="4754">
                  <c:v> 9:54:00</c:v>
                </c:pt>
                <c:pt idx="4755">
                  <c:v> 9:54:30</c:v>
                </c:pt>
                <c:pt idx="4756">
                  <c:v> 9:55:01</c:v>
                </c:pt>
                <c:pt idx="4757">
                  <c:v> 9:55:31</c:v>
                </c:pt>
                <c:pt idx="4758">
                  <c:v> 9:56:02</c:v>
                </c:pt>
                <c:pt idx="4759">
                  <c:v> 9:56:32</c:v>
                </c:pt>
                <c:pt idx="4760">
                  <c:v> 9:57:02</c:v>
                </c:pt>
                <c:pt idx="4761">
                  <c:v> 9:57:33</c:v>
                </c:pt>
                <c:pt idx="4762">
                  <c:v> 9:58:03</c:v>
                </c:pt>
                <c:pt idx="4763">
                  <c:v> 9:58:34</c:v>
                </c:pt>
                <c:pt idx="4764">
                  <c:v> 9:59:04</c:v>
                </c:pt>
                <c:pt idx="4765">
                  <c:v> 9:59:35</c:v>
                </c:pt>
                <c:pt idx="4766">
                  <c:v> 10:00:05</c:v>
                </c:pt>
                <c:pt idx="4767">
                  <c:v> 10:00:36</c:v>
                </c:pt>
                <c:pt idx="4768">
                  <c:v> 10:01:06</c:v>
                </c:pt>
                <c:pt idx="4769">
                  <c:v> 10:01:37</c:v>
                </c:pt>
                <c:pt idx="4770">
                  <c:v> 10:02:07</c:v>
                </c:pt>
                <c:pt idx="4771">
                  <c:v> 10:02:37</c:v>
                </c:pt>
                <c:pt idx="4772">
                  <c:v> 10:03:08</c:v>
                </c:pt>
                <c:pt idx="4773">
                  <c:v> 10:03:38</c:v>
                </c:pt>
                <c:pt idx="4774">
                  <c:v> 10:04:08</c:v>
                </c:pt>
                <c:pt idx="4775">
                  <c:v> 10:04:39</c:v>
                </c:pt>
                <c:pt idx="4776">
                  <c:v> 10:05:09</c:v>
                </c:pt>
                <c:pt idx="4777">
                  <c:v> 10:05:40</c:v>
                </c:pt>
                <c:pt idx="4778">
                  <c:v> 10:06:10</c:v>
                </c:pt>
                <c:pt idx="4779">
                  <c:v> 10:06:40</c:v>
                </c:pt>
                <c:pt idx="4780">
                  <c:v> 10:07:11</c:v>
                </c:pt>
                <c:pt idx="4781">
                  <c:v> 10:07:41</c:v>
                </c:pt>
                <c:pt idx="4782">
                  <c:v> 10:08:12</c:v>
                </c:pt>
                <c:pt idx="4783">
                  <c:v> 10:08:42</c:v>
                </c:pt>
                <c:pt idx="4784">
                  <c:v> 10:09:13</c:v>
                </c:pt>
                <c:pt idx="4785">
                  <c:v> 10:09:43</c:v>
                </c:pt>
                <c:pt idx="4786">
                  <c:v> 10:10:13</c:v>
                </c:pt>
                <c:pt idx="4787">
                  <c:v> 10:10:44</c:v>
                </c:pt>
                <c:pt idx="4788">
                  <c:v> 10:11:14</c:v>
                </c:pt>
                <c:pt idx="4789">
                  <c:v> 10:11:45</c:v>
                </c:pt>
                <c:pt idx="4790">
                  <c:v> 10:12:15</c:v>
                </c:pt>
                <c:pt idx="4791">
                  <c:v> 10:12:46</c:v>
                </c:pt>
                <c:pt idx="4792">
                  <c:v> 10:13:16</c:v>
                </c:pt>
                <c:pt idx="4793">
                  <c:v> 10:13:46</c:v>
                </c:pt>
                <c:pt idx="4794">
                  <c:v> 10:14:17</c:v>
                </c:pt>
                <c:pt idx="4795">
                  <c:v> 10:14:47</c:v>
                </c:pt>
                <c:pt idx="4796">
                  <c:v> 10:15:18</c:v>
                </c:pt>
                <c:pt idx="4797">
                  <c:v> 10:15:48</c:v>
                </c:pt>
                <c:pt idx="4798">
                  <c:v> 10:16:18</c:v>
                </c:pt>
                <c:pt idx="4799">
                  <c:v> 10:16:49</c:v>
                </c:pt>
                <c:pt idx="4800">
                  <c:v> 10:17:19</c:v>
                </c:pt>
                <c:pt idx="4801">
                  <c:v> 10:17:50</c:v>
                </c:pt>
                <c:pt idx="4802">
                  <c:v> 10:18:20</c:v>
                </c:pt>
                <c:pt idx="4803">
                  <c:v> 10:18:23</c:v>
                </c:pt>
                <c:pt idx="4804">
                  <c:v> 10:18:53</c:v>
                </c:pt>
                <c:pt idx="4805">
                  <c:v> 10:19:24</c:v>
                </c:pt>
                <c:pt idx="4806">
                  <c:v> 10:19:54</c:v>
                </c:pt>
                <c:pt idx="4807">
                  <c:v> 10:20:25</c:v>
                </c:pt>
                <c:pt idx="4808">
                  <c:v> 10:20:55</c:v>
                </c:pt>
                <c:pt idx="4809">
                  <c:v> 10:21:26</c:v>
                </c:pt>
                <c:pt idx="4810">
                  <c:v> 10:21:56</c:v>
                </c:pt>
                <c:pt idx="4811">
                  <c:v> 10:22:26</c:v>
                </c:pt>
                <c:pt idx="4812">
                  <c:v> 10:22:56</c:v>
                </c:pt>
                <c:pt idx="4813">
                  <c:v> 10:23:27</c:v>
                </c:pt>
                <c:pt idx="4814">
                  <c:v> 10:23:57</c:v>
                </c:pt>
                <c:pt idx="4815">
                  <c:v> 10:24:27</c:v>
                </c:pt>
                <c:pt idx="4816">
                  <c:v> 10:24:58</c:v>
                </c:pt>
                <c:pt idx="4817">
                  <c:v> 10:25:28</c:v>
                </c:pt>
                <c:pt idx="4818">
                  <c:v> 10:25:59</c:v>
                </c:pt>
                <c:pt idx="4819">
                  <c:v> 10:26:29</c:v>
                </c:pt>
                <c:pt idx="4820">
                  <c:v> 10:27:00</c:v>
                </c:pt>
                <c:pt idx="4821">
                  <c:v> 10:27:30</c:v>
                </c:pt>
                <c:pt idx="4822">
                  <c:v> 10:28:01</c:v>
                </c:pt>
                <c:pt idx="4823">
                  <c:v> 10:28:31</c:v>
                </c:pt>
                <c:pt idx="4824">
                  <c:v> 10:29:01</c:v>
                </c:pt>
                <c:pt idx="4825">
                  <c:v> 10:29:32</c:v>
                </c:pt>
                <c:pt idx="4826">
                  <c:v> 10:30:02</c:v>
                </c:pt>
                <c:pt idx="4827">
                  <c:v> 10:30:33</c:v>
                </c:pt>
                <c:pt idx="4828">
                  <c:v> 10:31:03</c:v>
                </c:pt>
                <c:pt idx="4829">
                  <c:v> 10:31:34</c:v>
                </c:pt>
                <c:pt idx="4830">
                  <c:v> 10:32:04</c:v>
                </c:pt>
                <c:pt idx="4831">
                  <c:v> 10:32:35</c:v>
                </c:pt>
                <c:pt idx="4832">
                  <c:v> 10:33:05</c:v>
                </c:pt>
                <c:pt idx="4833">
                  <c:v> 10:33:36</c:v>
                </c:pt>
                <c:pt idx="4834">
                  <c:v> 10:34:06</c:v>
                </c:pt>
                <c:pt idx="4835">
                  <c:v> 10:34:36</c:v>
                </c:pt>
                <c:pt idx="4836">
                  <c:v> 10:35:07</c:v>
                </c:pt>
                <c:pt idx="4837">
                  <c:v> 10:35:37</c:v>
                </c:pt>
                <c:pt idx="4838">
                  <c:v> 10:36:07</c:v>
                </c:pt>
                <c:pt idx="4839">
                  <c:v> 10:36:38</c:v>
                </c:pt>
                <c:pt idx="4840">
                  <c:v> 10:37:08</c:v>
                </c:pt>
                <c:pt idx="4841">
                  <c:v> 10:37:39</c:v>
                </c:pt>
                <c:pt idx="4842">
                  <c:v> 10:38:09</c:v>
                </c:pt>
                <c:pt idx="4843">
                  <c:v> 10:38:39</c:v>
                </c:pt>
                <c:pt idx="4844">
                  <c:v> 10:39:10</c:v>
                </c:pt>
                <c:pt idx="4845">
                  <c:v> 10:39:40</c:v>
                </c:pt>
                <c:pt idx="4846">
                  <c:v> 10:40:11</c:v>
                </c:pt>
                <c:pt idx="4847">
                  <c:v> 10:40:41</c:v>
                </c:pt>
                <c:pt idx="4848">
                  <c:v> 10:41:12</c:v>
                </c:pt>
                <c:pt idx="4849">
                  <c:v> 10:41:42</c:v>
                </c:pt>
                <c:pt idx="4850">
                  <c:v> 10:42:12</c:v>
                </c:pt>
                <c:pt idx="4851">
                  <c:v> 10:42:43</c:v>
                </c:pt>
                <c:pt idx="4852">
                  <c:v> 10:43:13</c:v>
                </c:pt>
                <c:pt idx="4853">
                  <c:v> 10:43:44</c:v>
                </c:pt>
                <c:pt idx="4854">
                  <c:v> 10:44:14</c:v>
                </c:pt>
                <c:pt idx="4855">
                  <c:v> 10:44:45</c:v>
                </c:pt>
                <c:pt idx="4856">
                  <c:v> 10:45:15</c:v>
                </c:pt>
                <c:pt idx="4857">
                  <c:v> 10:45:45</c:v>
                </c:pt>
                <c:pt idx="4858">
                  <c:v> 10:46:16</c:v>
                </c:pt>
                <c:pt idx="4859">
                  <c:v> 10:46:46</c:v>
                </c:pt>
                <c:pt idx="4860">
                  <c:v> 10:47:17</c:v>
                </c:pt>
                <c:pt idx="4861">
                  <c:v> 10:47:47</c:v>
                </c:pt>
                <c:pt idx="4862">
                  <c:v> 10:48:17</c:v>
                </c:pt>
                <c:pt idx="4863">
                  <c:v> 10:48:48</c:v>
                </c:pt>
                <c:pt idx="4864">
                  <c:v> 10:49:18</c:v>
                </c:pt>
                <c:pt idx="4865">
                  <c:v> 10:49:49</c:v>
                </c:pt>
                <c:pt idx="4866">
                  <c:v> 10:50:19</c:v>
                </c:pt>
                <c:pt idx="4867">
                  <c:v> 10:50:50</c:v>
                </c:pt>
                <c:pt idx="4868">
                  <c:v> 10:51:20</c:v>
                </c:pt>
                <c:pt idx="4869">
                  <c:v> 10:51:51</c:v>
                </c:pt>
                <c:pt idx="4870">
                  <c:v> 10:52:21</c:v>
                </c:pt>
                <c:pt idx="4871">
                  <c:v> 10:52:51</c:v>
                </c:pt>
                <c:pt idx="4872">
                  <c:v> 10:53:22</c:v>
                </c:pt>
                <c:pt idx="4873">
                  <c:v> 10:53:52</c:v>
                </c:pt>
                <c:pt idx="4874">
                  <c:v> 10:54:23</c:v>
                </c:pt>
                <c:pt idx="4875">
                  <c:v> 10:54:53</c:v>
                </c:pt>
                <c:pt idx="4876">
                  <c:v> 10:55:24</c:v>
                </c:pt>
                <c:pt idx="4877">
                  <c:v> 10:55:54</c:v>
                </c:pt>
                <c:pt idx="4878">
                  <c:v> 10:56:25</c:v>
                </c:pt>
                <c:pt idx="4879">
                  <c:v> 10:56:55</c:v>
                </c:pt>
                <c:pt idx="4880">
                  <c:v> 10:57:25</c:v>
                </c:pt>
                <c:pt idx="4881">
                  <c:v> 10:57:56</c:v>
                </c:pt>
                <c:pt idx="4882">
                  <c:v> 10:58:26</c:v>
                </c:pt>
                <c:pt idx="4883">
                  <c:v> 10:58:57</c:v>
                </c:pt>
                <c:pt idx="4884">
                  <c:v> 10:59:27</c:v>
                </c:pt>
                <c:pt idx="4885">
                  <c:v> 10:59:57</c:v>
                </c:pt>
                <c:pt idx="4886">
                  <c:v> 11:00:28</c:v>
                </c:pt>
                <c:pt idx="4887">
                  <c:v> 11:00:58</c:v>
                </c:pt>
                <c:pt idx="4888">
                  <c:v> 11:01:29</c:v>
                </c:pt>
                <c:pt idx="4889">
                  <c:v> 11:01:59</c:v>
                </c:pt>
                <c:pt idx="4890">
                  <c:v> 11:02:30</c:v>
                </c:pt>
                <c:pt idx="4891">
                  <c:v> 11:03:00</c:v>
                </c:pt>
                <c:pt idx="4892">
                  <c:v> 11:03:31</c:v>
                </c:pt>
                <c:pt idx="4893">
                  <c:v> 11:04:01</c:v>
                </c:pt>
                <c:pt idx="4894">
                  <c:v> 11:04:31</c:v>
                </c:pt>
                <c:pt idx="4895">
                  <c:v> 11:05:02</c:v>
                </c:pt>
                <c:pt idx="4896">
                  <c:v> 11:05:32</c:v>
                </c:pt>
                <c:pt idx="4897">
                  <c:v> 11:06:03</c:v>
                </c:pt>
                <c:pt idx="4898">
                  <c:v> 11:06:33</c:v>
                </c:pt>
                <c:pt idx="4899">
                  <c:v> 11:07:04</c:v>
                </c:pt>
                <c:pt idx="4900">
                  <c:v> 11:07:34</c:v>
                </c:pt>
                <c:pt idx="4901">
                  <c:v> 11:08:04</c:v>
                </c:pt>
                <c:pt idx="4902">
                  <c:v> 11:08:35</c:v>
                </c:pt>
                <c:pt idx="4903">
                  <c:v> 11:09:05</c:v>
                </c:pt>
                <c:pt idx="4904">
                  <c:v> 11:09:36</c:v>
                </c:pt>
                <c:pt idx="4905">
                  <c:v> 11:10:06</c:v>
                </c:pt>
                <c:pt idx="4906">
                  <c:v> 11:10:36</c:v>
                </c:pt>
                <c:pt idx="4907">
                  <c:v> 11:11:07</c:v>
                </c:pt>
                <c:pt idx="4908">
                  <c:v> 11:11:37</c:v>
                </c:pt>
                <c:pt idx="4909">
                  <c:v> 11:12:08</c:v>
                </c:pt>
                <c:pt idx="4910">
                  <c:v> 11:12:38</c:v>
                </c:pt>
                <c:pt idx="4911">
                  <c:v> 11:13:09</c:v>
                </c:pt>
                <c:pt idx="4912">
                  <c:v> 11:13:39</c:v>
                </c:pt>
                <c:pt idx="4913">
                  <c:v> 11:14:10</c:v>
                </c:pt>
                <c:pt idx="4914">
                  <c:v> 11:14:40</c:v>
                </c:pt>
                <c:pt idx="4915">
                  <c:v> 11:15:10</c:v>
                </c:pt>
                <c:pt idx="4916">
                  <c:v> 11:15:41</c:v>
                </c:pt>
                <c:pt idx="4917">
                  <c:v> 11:16:11</c:v>
                </c:pt>
                <c:pt idx="4918">
                  <c:v> 11:16:42</c:v>
                </c:pt>
                <c:pt idx="4919">
                  <c:v> 11:17:12</c:v>
                </c:pt>
                <c:pt idx="4920">
                  <c:v> 11:17:43</c:v>
                </c:pt>
                <c:pt idx="4921">
                  <c:v> 11:18:13</c:v>
                </c:pt>
                <c:pt idx="4922">
                  <c:v> 11:18:43</c:v>
                </c:pt>
                <c:pt idx="4923">
                  <c:v> 11:19:14</c:v>
                </c:pt>
                <c:pt idx="4924">
                  <c:v> 11:19:44</c:v>
                </c:pt>
                <c:pt idx="4925">
                  <c:v> 11:20:15</c:v>
                </c:pt>
                <c:pt idx="4926">
                  <c:v> 11:20:45</c:v>
                </c:pt>
                <c:pt idx="4927">
                  <c:v> 11:21:15</c:v>
                </c:pt>
                <c:pt idx="4928">
                  <c:v> 11:21:46</c:v>
                </c:pt>
                <c:pt idx="4929">
                  <c:v> 11:22:16</c:v>
                </c:pt>
                <c:pt idx="4930">
                  <c:v> 11:22:47</c:v>
                </c:pt>
                <c:pt idx="4931">
                  <c:v> 11:23:17</c:v>
                </c:pt>
                <c:pt idx="4932">
                  <c:v> 11:23:48</c:v>
                </c:pt>
                <c:pt idx="4933">
                  <c:v> 11:24:18</c:v>
                </c:pt>
                <c:pt idx="4934">
                  <c:v> 11:24:49</c:v>
                </c:pt>
                <c:pt idx="4935">
                  <c:v> 11:25:19</c:v>
                </c:pt>
                <c:pt idx="4936">
                  <c:v> 11:25:50</c:v>
                </c:pt>
                <c:pt idx="4937">
                  <c:v> 11:26:19</c:v>
                </c:pt>
                <c:pt idx="4938">
                  <c:v> 11:26:50</c:v>
                </c:pt>
                <c:pt idx="4939">
                  <c:v> 11:27:20</c:v>
                </c:pt>
                <c:pt idx="4940">
                  <c:v> 11:27:51</c:v>
                </c:pt>
                <c:pt idx="4941">
                  <c:v> 11:28:21</c:v>
                </c:pt>
                <c:pt idx="4942">
                  <c:v> 11:28:52</c:v>
                </c:pt>
                <c:pt idx="4943">
                  <c:v> 11:29:22</c:v>
                </c:pt>
                <c:pt idx="4944">
                  <c:v> 11:29:52</c:v>
                </c:pt>
                <c:pt idx="4945">
                  <c:v> 11:29:55</c:v>
                </c:pt>
                <c:pt idx="4946">
                  <c:v> 11:30:26</c:v>
                </c:pt>
                <c:pt idx="4947">
                  <c:v> 11:30:56</c:v>
                </c:pt>
                <c:pt idx="4948">
                  <c:v> 11:31:27</c:v>
                </c:pt>
                <c:pt idx="4949">
                  <c:v> 11:31:57</c:v>
                </c:pt>
                <c:pt idx="4950">
                  <c:v> 11:32:28</c:v>
                </c:pt>
                <c:pt idx="4951">
                  <c:v> 11:32:58</c:v>
                </c:pt>
                <c:pt idx="4952">
                  <c:v> 11:33:28</c:v>
                </c:pt>
                <c:pt idx="4953">
                  <c:v> 11:33:59</c:v>
                </c:pt>
                <c:pt idx="4954">
                  <c:v> 11:34:29</c:v>
                </c:pt>
                <c:pt idx="4955">
                  <c:v> 11:35:00</c:v>
                </c:pt>
                <c:pt idx="4956">
                  <c:v> 11:35:30</c:v>
                </c:pt>
                <c:pt idx="4957">
                  <c:v> 11:36:01</c:v>
                </c:pt>
                <c:pt idx="4958">
                  <c:v> 11:36:31</c:v>
                </c:pt>
                <c:pt idx="4959">
                  <c:v> 11:37:02</c:v>
                </c:pt>
                <c:pt idx="4960">
                  <c:v> 11:37:32</c:v>
                </c:pt>
                <c:pt idx="4961">
                  <c:v> 11:38:02</c:v>
                </c:pt>
                <c:pt idx="4962">
                  <c:v> 11:38:33</c:v>
                </c:pt>
                <c:pt idx="4963">
                  <c:v> 11:39:03</c:v>
                </c:pt>
                <c:pt idx="4964">
                  <c:v> 11:39:34</c:v>
                </c:pt>
                <c:pt idx="4965">
                  <c:v> 11:40:04</c:v>
                </c:pt>
                <c:pt idx="4966">
                  <c:v> 11:40:34</c:v>
                </c:pt>
                <c:pt idx="4967">
                  <c:v> 11:41:05</c:v>
                </c:pt>
                <c:pt idx="4968">
                  <c:v> 11:41:35</c:v>
                </c:pt>
                <c:pt idx="4969">
                  <c:v> 11:42:06</c:v>
                </c:pt>
                <c:pt idx="4970">
                  <c:v> 11:42:36</c:v>
                </c:pt>
                <c:pt idx="4971">
                  <c:v> 11:43:07</c:v>
                </c:pt>
                <c:pt idx="4972">
                  <c:v> 11:43:37</c:v>
                </c:pt>
                <c:pt idx="4973">
                  <c:v> 11:44:07</c:v>
                </c:pt>
                <c:pt idx="4974">
                  <c:v> 11:44:38</c:v>
                </c:pt>
                <c:pt idx="4975">
                  <c:v> 11:45:08</c:v>
                </c:pt>
                <c:pt idx="4976">
                  <c:v> 11:45:39</c:v>
                </c:pt>
                <c:pt idx="4977">
                  <c:v> 11:46:09</c:v>
                </c:pt>
                <c:pt idx="4978">
                  <c:v> 11:46:40</c:v>
                </c:pt>
                <c:pt idx="4979">
                  <c:v> 11:47:10</c:v>
                </c:pt>
                <c:pt idx="4980">
                  <c:v> 11:47:41</c:v>
                </c:pt>
                <c:pt idx="4981">
                  <c:v> 11:48:11</c:v>
                </c:pt>
                <c:pt idx="4982">
                  <c:v> 11:48:41</c:v>
                </c:pt>
                <c:pt idx="4983">
                  <c:v> 11:49:12</c:v>
                </c:pt>
                <c:pt idx="4984">
                  <c:v> 11:49:42</c:v>
                </c:pt>
                <c:pt idx="4985">
                  <c:v> 11:50:13</c:v>
                </c:pt>
                <c:pt idx="4986">
                  <c:v> 11:50:43</c:v>
                </c:pt>
                <c:pt idx="4987">
                  <c:v> 11:51:13</c:v>
                </c:pt>
                <c:pt idx="4988">
                  <c:v> 11:51:44</c:v>
                </c:pt>
                <c:pt idx="4989">
                  <c:v> 11:52:14</c:v>
                </c:pt>
                <c:pt idx="4990">
                  <c:v> 11:52:45</c:v>
                </c:pt>
                <c:pt idx="4991">
                  <c:v> 11:53:15</c:v>
                </c:pt>
                <c:pt idx="4992">
                  <c:v> 11:53:46</c:v>
                </c:pt>
                <c:pt idx="4993">
                  <c:v> 11:54:16</c:v>
                </c:pt>
                <c:pt idx="4994">
                  <c:v> 11:54:46</c:v>
                </c:pt>
                <c:pt idx="4995">
                  <c:v> 11:55:17</c:v>
                </c:pt>
                <c:pt idx="4996">
                  <c:v> 11:55:47</c:v>
                </c:pt>
                <c:pt idx="4997">
                  <c:v> 11:56:18</c:v>
                </c:pt>
                <c:pt idx="4998">
                  <c:v> 11:56:48</c:v>
                </c:pt>
                <c:pt idx="4999">
                  <c:v> 11:57:19</c:v>
                </c:pt>
                <c:pt idx="5000">
                  <c:v> 11:57:49</c:v>
                </c:pt>
                <c:pt idx="5001">
                  <c:v> 11:58:20</c:v>
                </c:pt>
                <c:pt idx="5002">
                  <c:v> 11:58:50</c:v>
                </c:pt>
                <c:pt idx="5003">
                  <c:v> 11:59:20</c:v>
                </c:pt>
                <c:pt idx="5004">
                  <c:v> 11:59:51</c:v>
                </c:pt>
                <c:pt idx="5005">
                  <c:v> 12:00:21</c:v>
                </c:pt>
                <c:pt idx="5006">
                  <c:v> 12:00:52</c:v>
                </c:pt>
                <c:pt idx="5007">
                  <c:v> 12:01:22</c:v>
                </c:pt>
                <c:pt idx="5008">
                  <c:v> 12:01:53</c:v>
                </c:pt>
                <c:pt idx="5009">
                  <c:v> 12:02:23</c:v>
                </c:pt>
                <c:pt idx="5010">
                  <c:v> 12:02:53</c:v>
                </c:pt>
                <c:pt idx="5011">
                  <c:v> 12:03:24</c:v>
                </c:pt>
                <c:pt idx="5012">
                  <c:v> 12:03:54</c:v>
                </c:pt>
                <c:pt idx="5013">
                  <c:v> 12:04:25</c:v>
                </c:pt>
                <c:pt idx="5014">
                  <c:v> 12:04:55</c:v>
                </c:pt>
                <c:pt idx="5015">
                  <c:v> 12:05:25</c:v>
                </c:pt>
                <c:pt idx="5016">
                  <c:v> 12:05:56</c:v>
                </c:pt>
                <c:pt idx="5017">
                  <c:v> 12:06:26</c:v>
                </c:pt>
                <c:pt idx="5018">
                  <c:v> 12:06:57</c:v>
                </c:pt>
                <c:pt idx="5019">
                  <c:v> 12:07:27</c:v>
                </c:pt>
                <c:pt idx="5020">
                  <c:v> 12:07:58</c:v>
                </c:pt>
                <c:pt idx="5021">
                  <c:v> 12:08:28</c:v>
                </c:pt>
                <c:pt idx="5022">
                  <c:v> 12:08:59</c:v>
                </c:pt>
                <c:pt idx="5023">
                  <c:v> 12:09:29</c:v>
                </c:pt>
                <c:pt idx="5024">
                  <c:v> 12:09:59</c:v>
                </c:pt>
                <c:pt idx="5025">
                  <c:v> 12:10:30</c:v>
                </c:pt>
                <c:pt idx="5026">
                  <c:v> 12:11:00</c:v>
                </c:pt>
                <c:pt idx="5027">
                  <c:v> 12:11:31</c:v>
                </c:pt>
                <c:pt idx="5028">
                  <c:v> 12:12:01</c:v>
                </c:pt>
                <c:pt idx="5029">
                  <c:v> 12:12:32</c:v>
                </c:pt>
                <c:pt idx="5030">
                  <c:v> 12:13:02</c:v>
                </c:pt>
                <c:pt idx="5031">
                  <c:v> 12:13:32</c:v>
                </c:pt>
                <c:pt idx="5032">
                  <c:v> 12:14:03</c:v>
                </c:pt>
                <c:pt idx="5033">
                  <c:v> 12:14:33</c:v>
                </c:pt>
                <c:pt idx="5034">
                  <c:v> 12:15:04</c:v>
                </c:pt>
                <c:pt idx="5035">
                  <c:v> 12:15:34</c:v>
                </c:pt>
                <c:pt idx="5036">
                  <c:v> 12:16:05</c:v>
                </c:pt>
                <c:pt idx="5037">
                  <c:v> 12:16:35</c:v>
                </c:pt>
                <c:pt idx="5038">
                  <c:v> 12:17:05</c:v>
                </c:pt>
                <c:pt idx="5039">
                  <c:v> 12:17:36</c:v>
                </c:pt>
                <c:pt idx="5040">
                  <c:v> 12:18:06</c:v>
                </c:pt>
                <c:pt idx="5041">
                  <c:v> 12:18:37</c:v>
                </c:pt>
                <c:pt idx="5042">
                  <c:v> 12:19:07</c:v>
                </c:pt>
                <c:pt idx="5043">
                  <c:v> 12:19:38</c:v>
                </c:pt>
                <c:pt idx="5044">
                  <c:v> 12:20:08</c:v>
                </c:pt>
                <c:pt idx="5045">
                  <c:v> 12:20:39</c:v>
                </c:pt>
                <c:pt idx="5046">
                  <c:v> 12:21:09</c:v>
                </c:pt>
                <c:pt idx="5047">
                  <c:v> 12:21:40</c:v>
                </c:pt>
                <c:pt idx="5048">
                  <c:v> 12:22:10</c:v>
                </c:pt>
                <c:pt idx="5049">
                  <c:v> 12:22:40</c:v>
                </c:pt>
                <c:pt idx="5050">
                  <c:v> 12:23:11</c:v>
                </c:pt>
                <c:pt idx="5051">
                  <c:v> 12:23:41</c:v>
                </c:pt>
                <c:pt idx="5052">
                  <c:v> 12:24:11</c:v>
                </c:pt>
                <c:pt idx="5053">
                  <c:v> 12:24:42</c:v>
                </c:pt>
                <c:pt idx="5054">
                  <c:v> 12:25:12</c:v>
                </c:pt>
                <c:pt idx="5055">
                  <c:v> 12:25:43</c:v>
                </c:pt>
                <c:pt idx="5056">
                  <c:v> 12:26:13</c:v>
                </c:pt>
                <c:pt idx="5057">
                  <c:v> 12:26:44</c:v>
                </c:pt>
                <c:pt idx="5058">
                  <c:v> 12:27:14</c:v>
                </c:pt>
                <c:pt idx="5059">
                  <c:v> 12:27:45</c:v>
                </c:pt>
                <c:pt idx="5060">
                  <c:v> 12:28:15</c:v>
                </c:pt>
                <c:pt idx="5061">
                  <c:v> 12:28:46</c:v>
                </c:pt>
                <c:pt idx="5062">
                  <c:v> 12:29:16</c:v>
                </c:pt>
                <c:pt idx="5063">
                  <c:v> 12:29:46</c:v>
                </c:pt>
                <c:pt idx="5064">
                  <c:v> 12:30:16</c:v>
                </c:pt>
                <c:pt idx="5065">
                  <c:v> 12:30:47</c:v>
                </c:pt>
                <c:pt idx="5066">
                  <c:v> 12:31:17</c:v>
                </c:pt>
                <c:pt idx="5067">
                  <c:v> 12:31:48</c:v>
                </c:pt>
                <c:pt idx="5068">
                  <c:v> 12:32:18</c:v>
                </c:pt>
                <c:pt idx="5069">
                  <c:v> 12:32:49</c:v>
                </c:pt>
                <c:pt idx="5070">
                  <c:v> 12:33:19</c:v>
                </c:pt>
                <c:pt idx="5071">
                  <c:v> 12:33:50</c:v>
                </c:pt>
                <c:pt idx="5072">
                  <c:v> 12:34:20</c:v>
                </c:pt>
                <c:pt idx="5073">
                  <c:v> 12:34:50</c:v>
                </c:pt>
                <c:pt idx="5074">
                  <c:v> 12:35:21</c:v>
                </c:pt>
                <c:pt idx="5075">
                  <c:v> 12:35:51</c:v>
                </c:pt>
                <c:pt idx="5076">
                  <c:v> 12:36:21</c:v>
                </c:pt>
                <c:pt idx="5077">
                  <c:v> 12:36:52</c:v>
                </c:pt>
                <c:pt idx="5078">
                  <c:v> 12:37:22</c:v>
                </c:pt>
                <c:pt idx="5079">
                  <c:v> 12:37:53</c:v>
                </c:pt>
                <c:pt idx="5080">
                  <c:v> 12:38:23</c:v>
                </c:pt>
                <c:pt idx="5081">
                  <c:v> 12:38:54</c:v>
                </c:pt>
                <c:pt idx="5082">
                  <c:v> 12:39:24</c:v>
                </c:pt>
                <c:pt idx="5083">
                  <c:v> 12:39:55</c:v>
                </c:pt>
                <c:pt idx="5084">
                  <c:v> 12:40:25</c:v>
                </c:pt>
                <c:pt idx="5085">
                  <c:v> 12:40:55</c:v>
                </c:pt>
                <c:pt idx="5086">
                  <c:v> 12:41:26</c:v>
                </c:pt>
                <c:pt idx="5087">
                  <c:v> 12:41:27</c:v>
                </c:pt>
                <c:pt idx="5088">
                  <c:v> 12:41:58</c:v>
                </c:pt>
                <c:pt idx="5089">
                  <c:v> 12:42:28</c:v>
                </c:pt>
                <c:pt idx="5090">
                  <c:v> 12:42:59</c:v>
                </c:pt>
                <c:pt idx="5091">
                  <c:v> 12:43:29</c:v>
                </c:pt>
                <c:pt idx="5092">
                  <c:v> 12:44:00</c:v>
                </c:pt>
                <c:pt idx="5093">
                  <c:v> 12:44:30</c:v>
                </c:pt>
                <c:pt idx="5094">
                  <c:v> 12:45:01</c:v>
                </c:pt>
                <c:pt idx="5095">
                  <c:v> 12:45:31</c:v>
                </c:pt>
                <c:pt idx="5096">
                  <c:v> 12:46:01</c:v>
                </c:pt>
                <c:pt idx="5097">
                  <c:v> 12:46:32</c:v>
                </c:pt>
                <c:pt idx="5098">
                  <c:v> 12:47:02</c:v>
                </c:pt>
                <c:pt idx="5099">
                  <c:v> 12:47:32</c:v>
                </c:pt>
                <c:pt idx="5100">
                  <c:v> 12:48:03</c:v>
                </c:pt>
                <c:pt idx="5101">
                  <c:v> 12:48:33</c:v>
                </c:pt>
                <c:pt idx="5102">
                  <c:v> 12:49:04</c:v>
                </c:pt>
                <c:pt idx="5103">
                  <c:v> 12:49:34</c:v>
                </c:pt>
                <c:pt idx="5104">
                  <c:v> 12:50:05</c:v>
                </c:pt>
                <c:pt idx="5105">
                  <c:v> 12:50:35</c:v>
                </c:pt>
                <c:pt idx="5106">
                  <c:v> 12:51:06</c:v>
                </c:pt>
                <c:pt idx="5107">
                  <c:v> 12:51:36</c:v>
                </c:pt>
                <c:pt idx="5108">
                  <c:v> 12:52:06</c:v>
                </c:pt>
                <c:pt idx="5109">
                  <c:v> 12:52:37</c:v>
                </c:pt>
                <c:pt idx="5110">
                  <c:v> 12:53:07</c:v>
                </c:pt>
                <c:pt idx="5111">
                  <c:v> 12:53:38</c:v>
                </c:pt>
                <c:pt idx="5112">
                  <c:v> 12:54:08</c:v>
                </c:pt>
                <c:pt idx="5113">
                  <c:v> 12:54:39</c:v>
                </c:pt>
                <c:pt idx="5114">
                  <c:v> 12:55:09</c:v>
                </c:pt>
                <c:pt idx="5115">
                  <c:v> 12:55:40</c:v>
                </c:pt>
                <c:pt idx="5116">
                  <c:v> 12:56:10</c:v>
                </c:pt>
                <c:pt idx="5117">
                  <c:v> 12:56:40</c:v>
                </c:pt>
                <c:pt idx="5118">
                  <c:v> 12:57:11</c:v>
                </c:pt>
                <c:pt idx="5119">
                  <c:v> 12:57:41</c:v>
                </c:pt>
                <c:pt idx="5120">
                  <c:v> 12:58:11</c:v>
                </c:pt>
                <c:pt idx="5121">
                  <c:v> 12:58:42</c:v>
                </c:pt>
                <c:pt idx="5122">
                  <c:v> 12:59:12</c:v>
                </c:pt>
                <c:pt idx="5123">
                  <c:v> 12:59:43</c:v>
                </c:pt>
                <c:pt idx="5124">
                  <c:v> 13:00:13</c:v>
                </c:pt>
                <c:pt idx="5125">
                  <c:v> 13:00:44</c:v>
                </c:pt>
                <c:pt idx="5126">
                  <c:v> 13:01:14</c:v>
                </c:pt>
                <c:pt idx="5127">
                  <c:v> 13:01:44</c:v>
                </c:pt>
                <c:pt idx="5128">
                  <c:v> 13:02:15</c:v>
                </c:pt>
                <c:pt idx="5129">
                  <c:v> 13:02:45</c:v>
                </c:pt>
                <c:pt idx="5130">
                  <c:v> 13:03:15</c:v>
                </c:pt>
                <c:pt idx="5131">
                  <c:v> 13:03:46</c:v>
                </c:pt>
                <c:pt idx="5132">
                  <c:v> 13:04:16</c:v>
                </c:pt>
                <c:pt idx="5133">
                  <c:v> 13:04:47</c:v>
                </c:pt>
                <c:pt idx="5134">
                  <c:v> 13:05:17</c:v>
                </c:pt>
                <c:pt idx="5135">
                  <c:v> 13:05:48</c:v>
                </c:pt>
                <c:pt idx="5136">
                  <c:v> 13:06:18</c:v>
                </c:pt>
                <c:pt idx="5137">
                  <c:v> 13:06:49</c:v>
                </c:pt>
                <c:pt idx="5138">
                  <c:v> 13:07:19</c:v>
                </c:pt>
                <c:pt idx="5139">
                  <c:v> 13:07:49</c:v>
                </c:pt>
                <c:pt idx="5140">
                  <c:v> 13:08:20</c:v>
                </c:pt>
                <c:pt idx="5141">
                  <c:v> 13:08:50</c:v>
                </c:pt>
                <c:pt idx="5142">
                  <c:v> 13:09:20</c:v>
                </c:pt>
                <c:pt idx="5143">
                  <c:v> 13:09:51</c:v>
                </c:pt>
                <c:pt idx="5144">
                  <c:v> 13:10:21</c:v>
                </c:pt>
                <c:pt idx="5145">
                  <c:v> 13:10:52</c:v>
                </c:pt>
                <c:pt idx="5146">
                  <c:v> 13:11:22</c:v>
                </c:pt>
                <c:pt idx="5147">
                  <c:v> 13:11:53</c:v>
                </c:pt>
                <c:pt idx="5148">
                  <c:v> 13:12:23</c:v>
                </c:pt>
                <c:pt idx="5149">
                  <c:v> 13:12:54</c:v>
                </c:pt>
                <c:pt idx="5150">
                  <c:v> 13:13:24</c:v>
                </c:pt>
                <c:pt idx="5151">
                  <c:v> 13:13:54</c:v>
                </c:pt>
                <c:pt idx="5152">
                  <c:v> 13:14:25</c:v>
                </c:pt>
                <c:pt idx="5153">
                  <c:v> 13:14:55</c:v>
                </c:pt>
                <c:pt idx="5154">
                  <c:v> 13:15:26</c:v>
                </c:pt>
                <c:pt idx="5155">
                  <c:v> 13:15:56</c:v>
                </c:pt>
                <c:pt idx="5156">
                  <c:v> 13:16:27</c:v>
                </c:pt>
                <c:pt idx="5157">
                  <c:v> 13:16:57</c:v>
                </c:pt>
                <c:pt idx="5158">
                  <c:v> 13:17:28</c:v>
                </c:pt>
                <c:pt idx="5159">
                  <c:v> 13:17:58</c:v>
                </c:pt>
                <c:pt idx="5160">
                  <c:v> 13:18:28</c:v>
                </c:pt>
                <c:pt idx="5161">
                  <c:v> 13:18:59</c:v>
                </c:pt>
                <c:pt idx="5162">
                  <c:v> 13:19:29</c:v>
                </c:pt>
                <c:pt idx="5163">
                  <c:v> 13:19:59</c:v>
                </c:pt>
                <c:pt idx="5164">
                  <c:v> 13:20:30</c:v>
                </c:pt>
                <c:pt idx="5165">
                  <c:v> 13:21:00</c:v>
                </c:pt>
                <c:pt idx="5166">
                  <c:v> 13:21:31</c:v>
                </c:pt>
                <c:pt idx="5167">
                  <c:v> 13:22:01</c:v>
                </c:pt>
                <c:pt idx="5168">
                  <c:v> 13:22:32</c:v>
                </c:pt>
                <c:pt idx="5169">
                  <c:v> 13:23:02</c:v>
                </c:pt>
                <c:pt idx="5170">
                  <c:v> 13:23:33</c:v>
                </c:pt>
                <c:pt idx="5171">
                  <c:v> 13:24:03</c:v>
                </c:pt>
                <c:pt idx="5172">
                  <c:v> 13:24:33</c:v>
                </c:pt>
                <c:pt idx="5173">
                  <c:v> 13:25:04</c:v>
                </c:pt>
                <c:pt idx="5174">
                  <c:v> 13:25:34</c:v>
                </c:pt>
                <c:pt idx="5175">
                  <c:v> 13:26:05</c:v>
                </c:pt>
                <c:pt idx="5176">
                  <c:v> 13:26:35</c:v>
                </c:pt>
                <c:pt idx="5177">
                  <c:v> 13:27:06</c:v>
                </c:pt>
                <c:pt idx="5178">
                  <c:v> 13:27:36</c:v>
                </c:pt>
                <c:pt idx="5179">
                  <c:v> 13:28:07</c:v>
                </c:pt>
                <c:pt idx="5180">
                  <c:v> 13:28:37</c:v>
                </c:pt>
                <c:pt idx="5181">
                  <c:v> 13:29:08</c:v>
                </c:pt>
                <c:pt idx="5182">
                  <c:v> 13:29:38</c:v>
                </c:pt>
                <c:pt idx="5183">
                  <c:v> 13:30:08</c:v>
                </c:pt>
                <c:pt idx="5184">
                  <c:v> 13:30:38</c:v>
                </c:pt>
                <c:pt idx="5185">
                  <c:v> 13:31:09</c:v>
                </c:pt>
                <c:pt idx="5186">
                  <c:v> 13:31:39</c:v>
                </c:pt>
                <c:pt idx="5187">
                  <c:v> 13:32:10</c:v>
                </c:pt>
                <c:pt idx="5188">
                  <c:v> 13:32:40</c:v>
                </c:pt>
                <c:pt idx="5189">
                  <c:v> 13:33:11</c:v>
                </c:pt>
                <c:pt idx="5190">
                  <c:v> 13:33:41</c:v>
                </c:pt>
                <c:pt idx="5191">
                  <c:v> 13:34:11</c:v>
                </c:pt>
                <c:pt idx="5192">
                  <c:v> 13:34:42</c:v>
                </c:pt>
                <c:pt idx="5193">
                  <c:v> 13:35:12</c:v>
                </c:pt>
                <c:pt idx="5194">
                  <c:v> 13:35:43</c:v>
                </c:pt>
                <c:pt idx="5195">
                  <c:v> 13:36:13</c:v>
                </c:pt>
                <c:pt idx="5196">
                  <c:v> 13:36:43</c:v>
                </c:pt>
                <c:pt idx="5197">
                  <c:v> 13:37:14</c:v>
                </c:pt>
                <c:pt idx="5198">
                  <c:v> 13:37:44</c:v>
                </c:pt>
                <c:pt idx="5199">
                  <c:v> 13:38:15</c:v>
                </c:pt>
                <c:pt idx="5200">
                  <c:v> 13:38:45</c:v>
                </c:pt>
                <c:pt idx="5201">
                  <c:v> 13:39:16</c:v>
                </c:pt>
                <c:pt idx="5202">
                  <c:v> 13:39:46</c:v>
                </c:pt>
                <c:pt idx="5203">
                  <c:v> 13:40:16</c:v>
                </c:pt>
                <c:pt idx="5204">
                  <c:v> 13:40:47</c:v>
                </c:pt>
                <c:pt idx="5205">
                  <c:v> 13:41:17</c:v>
                </c:pt>
                <c:pt idx="5206">
                  <c:v> 13:41:48</c:v>
                </c:pt>
                <c:pt idx="5207">
                  <c:v> 13:42:18</c:v>
                </c:pt>
                <c:pt idx="5208">
                  <c:v> 13:42:48</c:v>
                </c:pt>
                <c:pt idx="5209">
                  <c:v> 13:43:19</c:v>
                </c:pt>
                <c:pt idx="5210">
                  <c:v> 13:43:49</c:v>
                </c:pt>
                <c:pt idx="5211">
                  <c:v> 13:44:20</c:v>
                </c:pt>
                <c:pt idx="5212">
                  <c:v> 13:44:50</c:v>
                </c:pt>
                <c:pt idx="5213">
                  <c:v> 13:45:21</c:v>
                </c:pt>
                <c:pt idx="5214">
                  <c:v> 13:45:51</c:v>
                </c:pt>
                <c:pt idx="5215">
                  <c:v> 13:46:22</c:v>
                </c:pt>
                <c:pt idx="5216">
                  <c:v> 13:46:52</c:v>
                </c:pt>
                <c:pt idx="5217">
                  <c:v> 13:47:22</c:v>
                </c:pt>
                <c:pt idx="5218">
                  <c:v> 13:47:53</c:v>
                </c:pt>
                <c:pt idx="5219">
                  <c:v> 13:48:23</c:v>
                </c:pt>
                <c:pt idx="5220">
                  <c:v> 13:48:54</c:v>
                </c:pt>
                <c:pt idx="5221">
                  <c:v> 13:49:24</c:v>
                </c:pt>
                <c:pt idx="5222">
                  <c:v> 13:49:54</c:v>
                </c:pt>
                <c:pt idx="5223">
                  <c:v> 13:50:25</c:v>
                </c:pt>
                <c:pt idx="5224">
                  <c:v> 13:50:55</c:v>
                </c:pt>
                <c:pt idx="5225">
                  <c:v> 13:51:25</c:v>
                </c:pt>
                <c:pt idx="5226">
                  <c:v> 13:51:56</c:v>
                </c:pt>
                <c:pt idx="5227">
                  <c:v> 13:52:26</c:v>
                </c:pt>
                <c:pt idx="5228">
                  <c:v> 13:52:57</c:v>
                </c:pt>
                <c:pt idx="5229">
                  <c:v> 13:52:59</c:v>
                </c:pt>
                <c:pt idx="5230">
                  <c:v> 13:53:29</c:v>
                </c:pt>
                <c:pt idx="5231">
                  <c:v> 13:54:00</c:v>
                </c:pt>
                <c:pt idx="5232">
                  <c:v> 13:54:30</c:v>
                </c:pt>
                <c:pt idx="5233">
                  <c:v> 13:55:01</c:v>
                </c:pt>
                <c:pt idx="5234">
                  <c:v> 13:55:31</c:v>
                </c:pt>
                <c:pt idx="5235">
                  <c:v> 13:56:02</c:v>
                </c:pt>
                <c:pt idx="5236">
                  <c:v> 13:56:32</c:v>
                </c:pt>
                <c:pt idx="5237">
                  <c:v> 13:57:03</c:v>
                </c:pt>
                <c:pt idx="5238">
                  <c:v> 13:57:33</c:v>
                </c:pt>
                <c:pt idx="5239">
                  <c:v> 13:58:04</c:v>
                </c:pt>
                <c:pt idx="5240">
                  <c:v> 13:58:34</c:v>
                </c:pt>
                <c:pt idx="5241">
                  <c:v> 13:59:04</c:v>
                </c:pt>
                <c:pt idx="5242">
                  <c:v> 13:59:35</c:v>
                </c:pt>
                <c:pt idx="5243">
                  <c:v> 14:00:05</c:v>
                </c:pt>
                <c:pt idx="5244">
                  <c:v> 14:00:36</c:v>
                </c:pt>
                <c:pt idx="5245">
                  <c:v> 14:01:06</c:v>
                </c:pt>
                <c:pt idx="5246">
                  <c:v> 14:01:37</c:v>
                </c:pt>
                <c:pt idx="5247">
                  <c:v> 14:02:07</c:v>
                </c:pt>
                <c:pt idx="5248">
                  <c:v> 14:02:37</c:v>
                </c:pt>
                <c:pt idx="5249">
                  <c:v> 14:03:08</c:v>
                </c:pt>
                <c:pt idx="5250">
                  <c:v> 14:03:38</c:v>
                </c:pt>
                <c:pt idx="5251">
                  <c:v> 14:04:09</c:v>
                </c:pt>
                <c:pt idx="5252">
                  <c:v> 14:04:39</c:v>
                </c:pt>
                <c:pt idx="5253">
                  <c:v> 14:05:09</c:v>
                </c:pt>
                <c:pt idx="5254">
                  <c:v> 14:05:40</c:v>
                </c:pt>
                <c:pt idx="5255">
                  <c:v> 14:06:10</c:v>
                </c:pt>
                <c:pt idx="5256">
                  <c:v> 14:06:41</c:v>
                </c:pt>
                <c:pt idx="5257">
                  <c:v> 14:07:11</c:v>
                </c:pt>
                <c:pt idx="5258">
                  <c:v> 14:07:42</c:v>
                </c:pt>
                <c:pt idx="5259">
                  <c:v> 14:08:12</c:v>
                </c:pt>
                <c:pt idx="5260">
                  <c:v> 14:08:43</c:v>
                </c:pt>
                <c:pt idx="5261">
                  <c:v> 14:09:13</c:v>
                </c:pt>
                <c:pt idx="5262">
                  <c:v> 14:09:43</c:v>
                </c:pt>
                <c:pt idx="5263">
                  <c:v> 14:10:14</c:v>
                </c:pt>
                <c:pt idx="5264">
                  <c:v> 14:10:44</c:v>
                </c:pt>
                <c:pt idx="5265">
                  <c:v> 14:11:15</c:v>
                </c:pt>
                <c:pt idx="5266">
                  <c:v> 14:11:45</c:v>
                </c:pt>
                <c:pt idx="5267">
                  <c:v> 14:12:16</c:v>
                </c:pt>
                <c:pt idx="5268">
                  <c:v> 14:12:46</c:v>
                </c:pt>
                <c:pt idx="5269">
                  <c:v> 14:13:16</c:v>
                </c:pt>
                <c:pt idx="5270">
                  <c:v> 14:13:47</c:v>
                </c:pt>
                <c:pt idx="5271">
                  <c:v> 14:14:17</c:v>
                </c:pt>
                <c:pt idx="5272">
                  <c:v> 14:14:48</c:v>
                </c:pt>
                <c:pt idx="5273">
                  <c:v> 14:15:18</c:v>
                </c:pt>
                <c:pt idx="5274">
                  <c:v> 14:15:48</c:v>
                </c:pt>
                <c:pt idx="5275">
                  <c:v> 14:16:19</c:v>
                </c:pt>
                <c:pt idx="5276">
                  <c:v> 14:16:49</c:v>
                </c:pt>
                <c:pt idx="5277">
                  <c:v> 14:17:20</c:v>
                </c:pt>
                <c:pt idx="5278">
                  <c:v> 14:17:50</c:v>
                </c:pt>
                <c:pt idx="5279">
                  <c:v> 14:18:21</c:v>
                </c:pt>
                <c:pt idx="5280">
                  <c:v> 14:18:51</c:v>
                </c:pt>
                <c:pt idx="5281">
                  <c:v> 14:19:22</c:v>
                </c:pt>
                <c:pt idx="5282">
                  <c:v> 14:19:52</c:v>
                </c:pt>
                <c:pt idx="5283">
                  <c:v> 14:20:22</c:v>
                </c:pt>
                <c:pt idx="5284">
                  <c:v> 14:20:53</c:v>
                </c:pt>
                <c:pt idx="5285">
                  <c:v> 14:21:23</c:v>
                </c:pt>
                <c:pt idx="5286">
                  <c:v> 14:21:54</c:v>
                </c:pt>
                <c:pt idx="5287">
                  <c:v> 14:22:24</c:v>
                </c:pt>
                <c:pt idx="5288">
                  <c:v> 14:22:55</c:v>
                </c:pt>
                <c:pt idx="5289">
                  <c:v> 14:23:25</c:v>
                </c:pt>
                <c:pt idx="5290">
                  <c:v> 14:23:55</c:v>
                </c:pt>
                <c:pt idx="5291">
                  <c:v> 14:24:25</c:v>
                </c:pt>
                <c:pt idx="5292">
                  <c:v> 14:24:56</c:v>
                </c:pt>
                <c:pt idx="5293">
                  <c:v> 14:25:26</c:v>
                </c:pt>
                <c:pt idx="5294">
                  <c:v> 14:25:57</c:v>
                </c:pt>
                <c:pt idx="5295">
                  <c:v> 14:26:27</c:v>
                </c:pt>
                <c:pt idx="5296">
                  <c:v> 14:26:58</c:v>
                </c:pt>
                <c:pt idx="5297">
                  <c:v> 14:27:28</c:v>
                </c:pt>
                <c:pt idx="5298">
                  <c:v> 14:27:58</c:v>
                </c:pt>
                <c:pt idx="5299">
                  <c:v> 14:28:29</c:v>
                </c:pt>
                <c:pt idx="5300">
                  <c:v> 14:28:59</c:v>
                </c:pt>
                <c:pt idx="5301">
                  <c:v> 14:29:30</c:v>
                </c:pt>
                <c:pt idx="5302">
                  <c:v> 14:30:00</c:v>
                </c:pt>
                <c:pt idx="5303">
                  <c:v> 14:30:31</c:v>
                </c:pt>
                <c:pt idx="5304">
                  <c:v> 14:31:01</c:v>
                </c:pt>
                <c:pt idx="5305">
                  <c:v> 14:31:32</c:v>
                </c:pt>
                <c:pt idx="5306">
                  <c:v> 14:32:02</c:v>
                </c:pt>
                <c:pt idx="5307">
                  <c:v> 14:32:32</c:v>
                </c:pt>
                <c:pt idx="5308">
                  <c:v> 14:33:03</c:v>
                </c:pt>
                <c:pt idx="5309">
                  <c:v> 14:33:33</c:v>
                </c:pt>
                <c:pt idx="5310">
                  <c:v> 14:34:04</c:v>
                </c:pt>
                <c:pt idx="5311">
                  <c:v> 14:34:34</c:v>
                </c:pt>
                <c:pt idx="5312">
                  <c:v> 14:35:04</c:v>
                </c:pt>
                <c:pt idx="5313">
                  <c:v> 14:35:34</c:v>
                </c:pt>
                <c:pt idx="5314">
                  <c:v> 14:36:05</c:v>
                </c:pt>
                <c:pt idx="5315">
                  <c:v> 14:36:35</c:v>
                </c:pt>
                <c:pt idx="5316">
                  <c:v> 14:37:06</c:v>
                </c:pt>
                <c:pt idx="5317">
                  <c:v> 14:37:36</c:v>
                </c:pt>
                <c:pt idx="5318">
                  <c:v> 14:38:07</c:v>
                </c:pt>
                <c:pt idx="5319">
                  <c:v> 14:38:37</c:v>
                </c:pt>
                <c:pt idx="5320">
                  <c:v> 14:39:08</c:v>
                </c:pt>
                <c:pt idx="5321">
                  <c:v> 14:39:38</c:v>
                </c:pt>
                <c:pt idx="5322">
                  <c:v> 14:40:08</c:v>
                </c:pt>
                <c:pt idx="5323">
                  <c:v> 14:40:39</c:v>
                </c:pt>
                <c:pt idx="5324">
                  <c:v> 14:41:09</c:v>
                </c:pt>
                <c:pt idx="5325">
                  <c:v> 14:41:40</c:v>
                </c:pt>
                <c:pt idx="5326">
                  <c:v> 14:42:10</c:v>
                </c:pt>
                <c:pt idx="5327">
                  <c:v> 14:42:41</c:v>
                </c:pt>
                <c:pt idx="5328">
                  <c:v> 14:43:11</c:v>
                </c:pt>
                <c:pt idx="5329">
                  <c:v> 14:43:42</c:v>
                </c:pt>
                <c:pt idx="5330">
                  <c:v> 14:44:12</c:v>
                </c:pt>
                <c:pt idx="5331">
                  <c:v> 14:44:42</c:v>
                </c:pt>
                <c:pt idx="5332">
                  <c:v> 14:45:13</c:v>
                </c:pt>
                <c:pt idx="5333">
                  <c:v> 14:45:43</c:v>
                </c:pt>
                <c:pt idx="5334">
                  <c:v> 14:46:13</c:v>
                </c:pt>
                <c:pt idx="5335">
                  <c:v> 14:46:44</c:v>
                </c:pt>
                <c:pt idx="5336">
                  <c:v> 14:47:14</c:v>
                </c:pt>
                <c:pt idx="5337">
                  <c:v> 14:47:45</c:v>
                </c:pt>
                <c:pt idx="5338">
                  <c:v> 14:48:15</c:v>
                </c:pt>
                <c:pt idx="5339">
                  <c:v> 14:48:46</c:v>
                </c:pt>
                <c:pt idx="5340">
                  <c:v> 14:49:16</c:v>
                </c:pt>
                <c:pt idx="5341">
                  <c:v> 14:49:46</c:v>
                </c:pt>
                <c:pt idx="5342">
                  <c:v> 14:50:17</c:v>
                </c:pt>
                <c:pt idx="5343">
                  <c:v> 14:50:47</c:v>
                </c:pt>
                <c:pt idx="5344">
                  <c:v> 14:51:18</c:v>
                </c:pt>
                <c:pt idx="5345">
                  <c:v> 14:51:48</c:v>
                </c:pt>
                <c:pt idx="5346">
                  <c:v> 14:52:19</c:v>
                </c:pt>
                <c:pt idx="5347">
                  <c:v> 14:52:49</c:v>
                </c:pt>
                <c:pt idx="5348">
                  <c:v> 14:53:19</c:v>
                </c:pt>
                <c:pt idx="5349">
                  <c:v> 14:53:50</c:v>
                </c:pt>
                <c:pt idx="5350">
                  <c:v> 14:54:20</c:v>
                </c:pt>
                <c:pt idx="5351">
                  <c:v> 14:54:50</c:v>
                </c:pt>
                <c:pt idx="5352">
                  <c:v> 14:55:21</c:v>
                </c:pt>
                <c:pt idx="5353">
                  <c:v> 14:55:51</c:v>
                </c:pt>
                <c:pt idx="5354">
                  <c:v> 14:56:22</c:v>
                </c:pt>
                <c:pt idx="5355">
                  <c:v> 14:56:52</c:v>
                </c:pt>
                <c:pt idx="5356">
                  <c:v> 14:57:22</c:v>
                </c:pt>
                <c:pt idx="5357">
                  <c:v> 14:57:53</c:v>
                </c:pt>
                <c:pt idx="5358">
                  <c:v> 14:58:23</c:v>
                </c:pt>
                <c:pt idx="5359">
                  <c:v> 14:58:54</c:v>
                </c:pt>
                <c:pt idx="5360">
                  <c:v> 14:59:24</c:v>
                </c:pt>
                <c:pt idx="5361">
                  <c:v> 14:59:55</c:v>
                </c:pt>
                <c:pt idx="5362">
                  <c:v> 15:00:25</c:v>
                </c:pt>
                <c:pt idx="5363">
                  <c:v> 15:00:55</c:v>
                </c:pt>
                <c:pt idx="5364">
                  <c:v> 15:01:26</c:v>
                </c:pt>
                <c:pt idx="5365">
                  <c:v> 15:01:56</c:v>
                </c:pt>
                <c:pt idx="5366">
                  <c:v> 15:02:27</c:v>
                </c:pt>
                <c:pt idx="5367">
                  <c:v> 15:02:57</c:v>
                </c:pt>
                <c:pt idx="5368">
                  <c:v> 15:03:28</c:v>
                </c:pt>
                <c:pt idx="5369">
                  <c:v> 15:03:58</c:v>
                </c:pt>
                <c:pt idx="5370">
                  <c:v> 15:04:29</c:v>
                </c:pt>
                <c:pt idx="5371">
                  <c:v> 15:04:32</c:v>
                </c:pt>
                <c:pt idx="5372">
                  <c:v> 15:05:02</c:v>
                </c:pt>
                <c:pt idx="5373">
                  <c:v> 15:05:33</c:v>
                </c:pt>
                <c:pt idx="5374">
                  <c:v> 15:06:03</c:v>
                </c:pt>
                <c:pt idx="5375">
                  <c:v> 15:06:33</c:v>
                </c:pt>
                <c:pt idx="5376">
                  <c:v> 15:07:03</c:v>
                </c:pt>
                <c:pt idx="5377">
                  <c:v> 15:07:34</c:v>
                </c:pt>
                <c:pt idx="5378">
                  <c:v> 15:08:04</c:v>
                </c:pt>
                <c:pt idx="5379">
                  <c:v> 15:08:35</c:v>
                </c:pt>
                <c:pt idx="5380">
                  <c:v> 15:09:05</c:v>
                </c:pt>
                <c:pt idx="5381">
                  <c:v> 15:09:36</c:v>
                </c:pt>
                <c:pt idx="5382">
                  <c:v> 15:10:06</c:v>
                </c:pt>
                <c:pt idx="5383">
                  <c:v> 15:10:37</c:v>
                </c:pt>
                <c:pt idx="5384">
                  <c:v> 15:11:07</c:v>
                </c:pt>
                <c:pt idx="5385">
                  <c:v> 15:11:38</c:v>
                </c:pt>
                <c:pt idx="5386">
                  <c:v> 15:12:08</c:v>
                </c:pt>
                <c:pt idx="5387">
                  <c:v> 15:12:38</c:v>
                </c:pt>
                <c:pt idx="5388">
                  <c:v> 15:13:09</c:v>
                </c:pt>
                <c:pt idx="5389">
                  <c:v> 15:13:39</c:v>
                </c:pt>
                <c:pt idx="5390">
                  <c:v> 15:14:10</c:v>
                </c:pt>
                <c:pt idx="5391">
                  <c:v> 15:14:40</c:v>
                </c:pt>
                <c:pt idx="5392">
                  <c:v> 15:15:11</c:v>
                </c:pt>
                <c:pt idx="5393">
                  <c:v> 15:15:41</c:v>
                </c:pt>
                <c:pt idx="5394">
                  <c:v> 15:16:12</c:v>
                </c:pt>
                <c:pt idx="5395">
                  <c:v> 15:16:42</c:v>
                </c:pt>
                <c:pt idx="5396">
                  <c:v> 15:17:12</c:v>
                </c:pt>
                <c:pt idx="5397">
                  <c:v> 15:17:43</c:v>
                </c:pt>
                <c:pt idx="5398">
                  <c:v> 15:18:13</c:v>
                </c:pt>
                <c:pt idx="5399">
                  <c:v> 15:18:43</c:v>
                </c:pt>
                <c:pt idx="5400">
                  <c:v> 15:19:14</c:v>
                </c:pt>
                <c:pt idx="5401">
                  <c:v> 15:19:44</c:v>
                </c:pt>
                <c:pt idx="5402">
                  <c:v> 15:20:15</c:v>
                </c:pt>
                <c:pt idx="5403">
                  <c:v> 15:20:45</c:v>
                </c:pt>
                <c:pt idx="5404">
                  <c:v> 15:21:16</c:v>
                </c:pt>
                <c:pt idx="5405">
                  <c:v> 15:21:46</c:v>
                </c:pt>
                <c:pt idx="5406">
                  <c:v> 15:22:17</c:v>
                </c:pt>
                <c:pt idx="5407">
                  <c:v> 15:22:47</c:v>
                </c:pt>
                <c:pt idx="5408">
                  <c:v> 15:23:17</c:v>
                </c:pt>
                <c:pt idx="5409">
                  <c:v> 15:23:48</c:v>
                </c:pt>
                <c:pt idx="5410">
                  <c:v> 15:24:18</c:v>
                </c:pt>
                <c:pt idx="5411">
                  <c:v> 15:24:49</c:v>
                </c:pt>
                <c:pt idx="5412">
                  <c:v> 15:25:19</c:v>
                </c:pt>
                <c:pt idx="5413">
                  <c:v> 15:25:50</c:v>
                </c:pt>
                <c:pt idx="5414">
                  <c:v> 15:26:20</c:v>
                </c:pt>
                <c:pt idx="5415">
                  <c:v> 15:26:51</c:v>
                </c:pt>
                <c:pt idx="5416">
                  <c:v> 15:27:21</c:v>
                </c:pt>
                <c:pt idx="5417">
                  <c:v> 15:27:52</c:v>
                </c:pt>
                <c:pt idx="5418">
                  <c:v> 15:28:22</c:v>
                </c:pt>
                <c:pt idx="5419">
                  <c:v> 15:28:52</c:v>
                </c:pt>
                <c:pt idx="5420">
                  <c:v> 15:29:22</c:v>
                </c:pt>
                <c:pt idx="5421">
                  <c:v> 15:29:53</c:v>
                </c:pt>
                <c:pt idx="5422">
                  <c:v> 15:30:23</c:v>
                </c:pt>
                <c:pt idx="5423">
                  <c:v> 15:30:54</c:v>
                </c:pt>
                <c:pt idx="5424">
                  <c:v> 15:31:24</c:v>
                </c:pt>
                <c:pt idx="5425">
                  <c:v> 15:31:55</c:v>
                </c:pt>
                <c:pt idx="5426">
                  <c:v> 15:32:25</c:v>
                </c:pt>
                <c:pt idx="5427">
                  <c:v> 15:32:56</c:v>
                </c:pt>
                <c:pt idx="5428">
                  <c:v> 15:33:26</c:v>
                </c:pt>
                <c:pt idx="5429">
                  <c:v> 15:33:57</c:v>
                </c:pt>
                <c:pt idx="5430">
                  <c:v> 15:34:27</c:v>
                </c:pt>
                <c:pt idx="5431">
                  <c:v> 15:34:57</c:v>
                </c:pt>
                <c:pt idx="5432">
                  <c:v> 15:35:28</c:v>
                </c:pt>
                <c:pt idx="5433">
                  <c:v> 15:35:58</c:v>
                </c:pt>
                <c:pt idx="5434">
                  <c:v> 15:36:29</c:v>
                </c:pt>
                <c:pt idx="5435">
                  <c:v> 15:36:59</c:v>
                </c:pt>
                <c:pt idx="5436">
                  <c:v> 15:37:30</c:v>
                </c:pt>
                <c:pt idx="5437">
                  <c:v> 15:38:00</c:v>
                </c:pt>
                <c:pt idx="5438">
                  <c:v> 15:38:31</c:v>
                </c:pt>
                <c:pt idx="5439">
                  <c:v> 15:39:01</c:v>
                </c:pt>
                <c:pt idx="5440">
                  <c:v> 15:39:32</c:v>
                </c:pt>
                <c:pt idx="5441">
                  <c:v> 15:40:02</c:v>
                </c:pt>
                <c:pt idx="5442">
                  <c:v> 15:40:32</c:v>
                </c:pt>
                <c:pt idx="5443">
                  <c:v> 15:41:02</c:v>
                </c:pt>
                <c:pt idx="5444">
                  <c:v> 15:41:32</c:v>
                </c:pt>
                <c:pt idx="5445">
                  <c:v> 15:42:03</c:v>
                </c:pt>
                <c:pt idx="5446">
                  <c:v> 15:42:33</c:v>
                </c:pt>
                <c:pt idx="5447">
                  <c:v> 15:43:04</c:v>
                </c:pt>
                <c:pt idx="5448">
                  <c:v> 15:43:34</c:v>
                </c:pt>
                <c:pt idx="5449">
                  <c:v> 15:44:05</c:v>
                </c:pt>
                <c:pt idx="5450">
                  <c:v> 15:44:35</c:v>
                </c:pt>
                <c:pt idx="5451">
                  <c:v> 15:45:06</c:v>
                </c:pt>
                <c:pt idx="5452">
                  <c:v> 15:45:36</c:v>
                </c:pt>
                <c:pt idx="5453">
                  <c:v> 15:46:07</c:v>
                </c:pt>
                <c:pt idx="5454">
                  <c:v> 15:46:37</c:v>
                </c:pt>
                <c:pt idx="5455">
                  <c:v> 15:47:07</c:v>
                </c:pt>
                <c:pt idx="5456">
                  <c:v> 15:47:38</c:v>
                </c:pt>
                <c:pt idx="5457">
                  <c:v> 15:48:08</c:v>
                </c:pt>
                <c:pt idx="5458">
                  <c:v> 15:48:39</c:v>
                </c:pt>
                <c:pt idx="5459">
                  <c:v> 15:49:09</c:v>
                </c:pt>
                <c:pt idx="5460">
                  <c:v> 15:49:40</c:v>
                </c:pt>
                <c:pt idx="5461">
                  <c:v> 15:50:10</c:v>
                </c:pt>
                <c:pt idx="5462">
                  <c:v> 15:50:40</c:v>
                </c:pt>
                <c:pt idx="5463">
                  <c:v> 15:51:10</c:v>
                </c:pt>
                <c:pt idx="5464">
                  <c:v> 15:51:41</c:v>
                </c:pt>
                <c:pt idx="5465">
                  <c:v> 15:52:11</c:v>
                </c:pt>
                <c:pt idx="5466">
                  <c:v> 15:52:42</c:v>
                </c:pt>
                <c:pt idx="5467">
                  <c:v> 15:53:12</c:v>
                </c:pt>
                <c:pt idx="5468">
                  <c:v> 15:53:42</c:v>
                </c:pt>
                <c:pt idx="5469">
                  <c:v> 15:54:13</c:v>
                </c:pt>
                <c:pt idx="5470">
                  <c:v> 15:54:43</c:v>
                </c:pt>
                <c:pt idx="5471">
                  <c:v> 15:55:14</c:v>
                </c:pt>
                <c:pt idx="5472">
                  <c:v> 15:55:44</c:v>
                </c:pt>
                <c:pt idx="5473">
                  <c:v> 15:56:15</c:v>
                </c:pt>
                <c:pt idx="5474">
                  <c:v> 15:56:45</c:v>
                </c:pt>
                <c:pt idx="5475">
                  <c:v> 15:57:16</c:v>
                </c:pt>
                <c:pt idx="5476">
                  <c:v> 15:57:46</c:v>
                </c:pt>
                <c:pt idx="5477">
                  <c:v> 15:58:17</c:v>
                </c:pt>
                <c:pt idx="5478">
                  <c:v> 15:58:47</c:v>
                </c:pt>
                <c:pt idx="5479">
                  <c:v> 15:59:17</c:v>
                </c:pt>
                <c:pt idx="5480">
                  <c:v> 15:59:48</c:v>
                </c:pt>
                <c:pt idx="5481">
                  <c:v> 16:00:18</c:v>
                </c:pt>
                <c:pt idx="5482">
                  <c:v> 16:00:49</c:v>
                </c:pt>
                <c:pt idx="5483">
                  <c:v> 16:01:19</c:v>
                </c:pt>
                <c:pt idx="5484">
                  <c:v> 16:01:49</c:v>
                </c:pt>
                <c:pt idx="5485">
                  <c:v> 16:02:20</c:v>
                </c:pt>
                <c:pt idx="5486">
                  <c:v> 16:02:50</c:v>
                </c:pt>
                <c:pt idx="5487">
                  <c:v> 16:03:21</c:v>
                </c:pt>
                <c:pt idx="5488">
                  <c:v> 16:03:51</c:v>
                </c:pt>
                <c:pt idx="5489">
                  <c:v> 16:04:22</c:v>
                </c:pt>
                <c:pt idx="5490">
                  <c:v> 16:04:52</c:v>
                </c:pt>
                <c:pt idx="5491">
                  <c:v> 16:05:22</c:v>
                </c:pt>
                <c:pt idx="5492">
                  <c:v> 16:05:53</c:v>
                </c:pt>
                <c:pt idx="5493">
                  <c:v> 16:06:23</c:v>
                </c:pt>
                <c:pt idx="5494">
                  <c:v> 16:06:54</c:v>
                </c:pt>
                <c:pt idx="5495">
                  <c:v> 16:07:24</c:v>
                </c:pt>
                <c:pt idx="5496">
                  <c:v> 16:07:55</c:v>
                </c:pt>
                <c:pt idx="5497">
                  <c:v> 16:08:25</c:v>
                </c:pt>
                <c:pt idx="5498">
                  <c:v> 16:08:56</c:v>
                </c:pt>
                <c:pt idx="5499">
                  <c:v> 16:09:26</c:v>
                </c:pt>
                <c:pt idx="5500">
                  <c:v> 16:09:57</c:v>
                </c:pt>
                <c:pt idx="5501">
                  <c:v> 16:10:27</c:v>
                </c:pt>
                <c:pt idx="5502">
                  <c:v> 16:10:57</c:v>
                </c:pt>
                <c:pt idx="5503">
                  <c:v> 16:11:28</c:v>
                </c:pt>
                <c:pt idx="5504">
                  <c:v> 16:11:58</c:v>
                </c:pt>
                <c:pt idx="5505">
                  <c:v> 16:12:29</c:v>
                </c:pt>
                <c:pt idx="5506">
                  <c:v> 16:12:59</c:v>
                </c:pt>
                <c:pt idx="5507">
                  <c:v> 16:13:29</c:v>
                </c:pt>
                <c:pt idx="5508">
                  <c:v> 16:14:00</c:v>
                </c:pt>
                <c:pt idx="5509">
                  <c:v> 16:14:30</c:v>
                </c:pt>
                <c:pt idx="5510">
                  <c:v> 16:15:01</c:v>
                </c:pt>
                <c:pt idx="5511">
                  <c:v> 16:15:31</c:v>
                </c:pt>
                <c:pt idx="5512">
                  <c:v> 16:16:02</c:v>
                </c:pt>
                <c:pt idx="5513">
                  <c:v> 16:16:04</c:v>
                </c:pt>
                <c:pt idx="5514">
                  <c:v> 16:16:34</c:v>
                </c:pt>
                <c:pt idx="5515">
                  <c:v> 16:17:05</c:v>
                </c:pt>
                <c:pt idx="5516">
                  <c:v> 16:17:35</c:v>
                </c:pt>
                <c:pt idx="5517">
                  <c:v> 16:18:05</c:v>
                </c:pt>
                <c:pt idx="5518">
                  <c:v> 16:18:36</c:v>
                </c:pt>
                <c:pt idx="5519">
                  <c:v> 16:19:06</c:v>
                </c:pt>
                <c:pt idx="5520">
                  <c:v> 16:19:37</c:v>
                </c:pt>
                <c:pt idx="5521">
                  <c:v> 16:20:07</c:v>
                </c:pt>
                <c:pt idx="5522">
                  <c:v> 16:20:38</c:v>
                </c:pt>
                <c:pt idx="5523">
                  <c:v> 16:21:08</c:v>
                </c:pt>
                <c:pt idx="5524">
                  <c:v> 16:21:39</c:v>
                </c:pt>
                <c:pt idx="5525">
                  <c:v> 16:22:09</c:v>
                </c:pt>
                <c:pt idx="5526">
                  <c:v> 16:22:40</c:v>
                </c:pt>
                <c:pt idx="5527">
                  <c:v> 16:23:10</c:v>
                </c:pt>
                <c:pt idx="5528">
                  <c:v> 16:23:40</c:v>
                </c:pt>
                <c:pt idx="5529">
                  <c:v> 16:24:11</c:v>
                </c:pt>
                <c:pt idx="5530">
                  <c:v> 16:24:41</c:v>
                </c:pt>
                <c:pt idx="5531">
                  <c:v> 16:25:11</c:v>
                </c:pt>
                <c:pt idx="5532">
                  <c:v> 16:25:42</c:v>
                </c:pt>
                <c:pt idx="5533">
                  <c:v> 16:26:12</c:v>
                </c:pt>
                <c:pt idx="5534">
                  <c:v> 16:26:43</c:v>
                </c:pt>
                <c:pt idx="5535">
                  <c:v> 16:27:13</c:v>
                </c:pt>
                <c:pt idx="5536">
                  <c:v> 16:27:44</c:v>
                </c:pt>
                <c:pt idx="5537">
                  <c:v> 16:28:14</c:v>
                </c:pt>
                <c:pt idx="5538">
                  <c:v> 16:28:44</c:v>
                </c:pt>
                <c:pt idx="5539">
                  <c:v> 16:29:15</c:v>
                </c:pt>
                <c:pt idx="5540">
                  <c:v> 16:29:45</c:v>
                </c:pt>
                <c:pt idx="5541">
                  <c:v> 16:30:16</c:v>
                </c:pt>
                <c:pt idx="5542">
                  <c:v> 16:30:46</c:v>
                </c:pt>
                <c:pt idx="5543">
                  <c:v> 16:31:16</c:v>
                </c:pt>
                <c:pt idx="5544">
                  <c:v> 16:31:47</c:v>
                </c:pt>
                <c:pt idx="5545">
                  <c:v> 16:32:17</c:v>
                </c:pt>
                <c:pt idx="5546">
                  <c:v> 16:32:48</c:v>
                </c:pt>
                <c:pt idx="5547">
                  <c:v> 16:33:18</c:v>
                </c:pt>
                <c:pt idx="5548">
                  <c:v> 16:33:49</c:v>
                </c:pt>
                <c:pt idx="5549">
                  <c:v> 16:34:19</c:v>
                </c:pt>
                <c:pt idx="5550">
                  <c:v> 16:34:49</c:v>
                </c:pt>
                <c:pt idx="5551">
                  <c:v> 16:35:20</c:v>
                </c:pt>
                <c:pt idx="5552">
                  <c:v> 16:35:50</c:v>
                </c:pt>
                <c:pt idx="5553">
                  <c:v> 16:36:21</c:v>
                </c:pt>
                <c:pt idx="5554">
                  <c:v> 16:36:51</c:v>
                </c:pt>
                <c:pt idx="5555">
                  <c:v> 16:37:21</c:v>
                </c:pt>
                <c:pt idx="5556">
                  <c:v> 16:37:52</c:v>
                </c:pt>
                <c:pt idx="5557">
                  <c:v> 16:38:22</c:v>
                </c:pt>
                <c:pt idx="5558">
                  <c:v> 16:38:53</c:v>
                </c:pt>
                <c:pt idx="5559">
                  <c:v> 16:39:23</c:v>
                </c:pt>
                <c:pt idx="5560">
                  <c:v> 16:39:54</c:v>
                </c:pt>
                <c:pt idx="5561">
                  <c:v> 16:40:24</c:v>
                </c:pt>
                <c:pt idx="5562">
                  <c:v> 16:40:55</c:v>
                </c:pt>
                <c:pt idx="5563">
                  <c:v> 16:41:25</c:v>
                </c:pt>
                <c:pt idx="5564">
                  <c:v> 16:41:56</c:v>
                </c:pt>
                <c:pt idx="5565">
                  <c:v> 16:42:26</c:v>
                </c:pt>
                <c:pt idx="5566">
                  <c:v> 16:42:56</c:v>
                </c:pt>
                <c:pt idx="5567">
                  <c:v> 16:43:27</c:v>
                </c:pt>
                <c:pt idx="5568">
                  <c:v> 16:43:57</c:v>
                </c:pt>
                <c:pt idx="5569">
                  <c:v> 16:44:27</c:v>
                </c:pt>
                <c:pt idx="5570">
                  <c:v> 16:44:58</c:v>
                </c:pt>
                <c:pt idx="5571">
                  <c:v> 16:45:28</c:v>
                </c:pt>
                <c:pt idx="5572">
                  <c:v> 16:45:58</c:v>
                </c:pt>
                <c:pt idx="5573">
                  <c:v> 16:46:29</c:v>
                </c:pt>
                <c:pt idx="5574">
                  <c:v> 16:46:59</c:v>
                </c:pt>
                <c:pt idx="5575">
                  <c:v> 16:47:30</c:v>
                </c:pt>
                <c:pt idx="5576">
                  <c:v> 16:48:00</c:v>
                </c:pt>
                <c:pt idx="5577">
                  <c:v> 16:48:31</c:v>
                </c:pt>
                <c:pt idx="5578">
                  <c:v> 16:49:01</c:v>
                </c:pt>
                <c:pt idx="5579">
                  <c:v> 16:49:31</c:v>
                </c:pt>
                <c:pt idx="5580">
                  <c:v> 16:50:02</c:v>
                </c:pt>
                <c:pt idx="5581">
                  <c:v> 16:50:32</c:v>
                </c:pt>
                <c:pt idx="5582">
                  <c:v> 16:51:03</c:v>
                </c:pt>
                <c:pt idx="5583">
                  <c:v> 16:51:33</c:v>
                </c:pt>
                <c:pt idx="5584">
                  <c:v> 16:52:04</c:v>
                </c:pt>
                <c:pt idx="5585">
                  <c:v> 16:52:34</c:v>
                </c:pt>
                <c:pt idx="5586">
                  <c:v> 16:53:05</c:v>
                </c:pt>
                <c:pt idx="5587">
                  <c:v> 16:53:35</c:v>
                </c:pt>
                <c:pt idx="5588">
                  <c:v> 16:54:06</c:v>
                </c:pt>
                <c:pt idx="5589">
                  <c:v> 16:54:36</c:v>
                </c:pt>
                <c:pt idx="5590">
                  <c:v> 16:55:06</c:v>
                </c:pt>
                <c:pt idx="5591">
                  <c:v> 16:55:37</c:v>
                </c:pt>
                <c:pt idx="5592">
                  <c:v> 16:56:07</c:v>
                </c:pt>
                <c:pt idx="5593">
                  <c:v> 16:56:37</c:v>
                </c:pt>
                <c:pt idx="5594">
                  <c:v> 16:57:08</c:v>
                </c:pt>
                <c:pt idx="5595">
                  <c:v> 16:57:38</c:v>
                </c:pt>
                <c:pt idx="5596">
                  <c:v> 16:58:09</c:v>
                </c:pt>
                <c:pt idx="5597">
                  <c:v> 16:58:39</c:v>
                </c:pt>
                <c:pt idx="5598">
                  <c:v> 16:59:10</c:v>
                </c:pt>
                <c:pt idx="5599">
                  <c:v> 16:59:40</c:v>
                </c:pt>
                <c:pt idx="5600">
                  <c:v> 17:00:11</c:v>
                </c:pt>
                <c:pt idx="5601">
                  <c:v> 17:00:41</c:v>
                </c:pt>
                <c:pt idx="5602">
                  <c:v> 17:01:11</c:v>
                </c:pt>
                <c:pt idx="5603">
                  <c:v> 17:01:42</c:v>
                </c:pt>
                <c:pt idx="5604">
                  <c:v> 17:02:12</c:v>
                </c:pt>
                <c:pt idx="5605">
                  <c:v> 17:02:42</c:v>
                </c:pt>
                <c:pt idx="5606">
                  <c:v> 17:03:13</c:v>
                </c:pt>
                <c:pt idx="5607">
                  <c:v> 17:03:43</c:v>
                </c:pt>
                <c:pt idx="5608">
                  <c:v> 17:04:14</c:v>
                </c:pt>
                <c:pt idx="5609">
                  <c:v> 17:04:44</c:v>
                </c:pt>
                <c:pt idx="5610">
                  <c:v> 17:05:15</c:v>
                </c:pt>
                <c:pt idx="5611">
                  <c:v> 17:05:45</c:v>
                </c:pt>
                <c:pt idx="5612">
                  <c:v> 17:06:16</c:v>
                </c:pt>
                <c:pt idx="5613">
                  <c:v> 17:06:46</c:v>
                </c:pt>
                <c:pt idx="5614">
                  <c:v> 17:07:16</c:v>
                </c:pt>
                <c:pt idx="5615">
                  <c:v> 17:07:46</c:v>
                </c:pt>
                <c:pt idx="5616">
                  <c:v> 17:08:17</c:v>
                </c:pt>
                <c:pt idx="5617">
                  <c:v> 17:08:47</c:v>
                </c:pt>
                <c:pt idx="5618">
                  <c:v> 17:09:18</c:v>
                </c:pt>
                <c:pt idx="5619">
                  <c:v> 17:09:48</c:v>
                </c:pt>
                <c:pt idx="5620">
                  <c:v> 17:10:19</c:v>
                </c:pt>
                <c:pt idx="5621">
                  <c:v> 17:10:49</c:v>
                </c:pt>
                <c:pt idx="5622">
                  <c:v> 17:11:20</c:v>
                </c:pt>
                <c:pt idx="5623">
                  <c:v> 17:11:50</c:v>
                </c:pt>
                <c:pt idx="5624">
                  <c:v> 17:12:21</c:v>
                </c:pt>
                <c:pt idx="5625">
                  <c:v> 17:12:51</c:v>
                </c:pt>
                <c:pt idx="5626">
                  <c:v> 17:13:21</c:v>
                </c:pt>
                <c:pt idx="5627">
                  <c:v> 17:13:52</c:v>
                </c:pt>
                <c:pt idx="5628">
                  <c:v> 17:14:22</c:v>
                </c:pt>
                <c:pt idx="5629">
                  <c:v> 17:14:53</c:v>
                </c:pt>
                <c:pt idx="5630">
                  <c:v> 17:15:23</c:v>
                </c:pt>
                <c:pt idx="5631">
                  <c:v> 17:15:54</c:v>
                </c:pt>
                <c:pt idx="5632">
                  <c:v> 17:16:24</c:v>
                </c:pt>
                <c:pt idx="5633">
                  <c:v> 17:16:54</c:v>
                </c:pt>
                <c:pt idx="5634">
                  <c:v> 17:17:25</c:v>
                </c:pt>
                <c:pt idx="5635">
                  <c:v> 17:17:55</c:v>
                </c:pt>
                <c:pt idx="5636">
                  <c:v> 17:18:25</c:v>
                </c:pt>
                <c:pt idx="5637">
                  <c:v> 17:18:56</c:v>
                </c:pt>
                <c:pt idx="5638">
                  <c:v> 17:19:26</c:v>
                </c:pt>
                <c:pt idx="5639">
                  <c:v> 17:19:56</c:v>
                </c:pt>
                <c:pt idx="5640">
                  <c:v> 17:20:27</c:v>
                </c:pt>
                <c:pt idx="5641">
                  <c:v> 17:20:57</c:v>
                </c:pt>
                <c:pt idx="5642">
                  <c:v> 17:21:28</c:v>
                </c:pt>
                <c:pt idx="5643">
                  <c:v> 17:21:58</c:v>
                </c:pt>
                <c:pt idx="5644">
                  <c:v> 17:22:29</c:v>
                </c:pt>
                <c:pt idx="5645">
                  <c:v> 17:22:59</c:v>
                </c:pt>
                <c:pt idx="5646">
                  <c:v> 17:23:30</c:v>
                </c:pt>
                <c:pt idx="5647">
                  <c:v> 17:24:00</c:v>
                </c:pt>
                <c:pt idx="5648">
                  <c:v> 17:24:31</c:v>
                </c:pt>
                <c:pt idx="5649">
                  <c:v> 17:25:01</c:v>
                </c:pt>
                <c:pt idx="5650">
                  <c:v> 17:25:31</c:v>
                </c:pt>
                <c:pt idx="5651">
                  <c:v> 17:26:02</c:v>
                </c:pt>
                <c:pt idx="5652">
                  <c:v> 17:26:32</c:v>
                </c:pt>
                <c:pt idx="5653">
                  <c:v> 17:27:03</c:v>
                </c:pt>
                <c:pt idx="5654">
                  <c:v> 17:27:33</c:v>
                </c:pt>
                <c:pt idx="5655">
                  <c:v> 17:27:36</c:v>
                </c:pt>
                <c:pt idx="5656">
                  <c:v> 17:28:06</c:v>
                </c:pt>
                <c:pt idx="5657">
                  <c:v> 17:28:36</c:v>
                </c:pt>
                <c:pt idx="5658">
                  <c:v> 17:29:07</c:v>
                </c:pt>
                <c:pt idx="5659">
                  <c:v> 17:29:37</c:v>
                </c:pt>
                <c:pt idx="5660">
                  <c:v> 17:30:08</c:v>
                </c:pt>
                <c:pt idx="5661">
                  <c:v> 17:30:38</c:v>
                </c:pt>
                <c:pt idx="5662">
                  <c:v> 17:31:09</c:v>
                </c:pt>
                <c:pt idx="5663">
                  <c:v> 17:31:39</c:v>
                </c:pt>
                <c:pt idx="5664">
                  <c:v> 17:32:09</c:v>
                </c:pt>
                <c:pt idx="5665">
                  <c:v> 17:32:39</c:v>
                </c:pt>
                <c:pt idx="5666">
                  <c:v> 17:33:10</c:v>
                </c:pt>
                <c:pt idx="5667">
                  <c:v> 17:33:40</c:v>
                </c:pt>
                <c:pt idx="5668">
                  <c:v> 17:34:11</c:v>
                </c:pt>
                <c:pt idx="5669">
                  <c:v> 17:34:41</c:v>
                </c:pt>
                <c:pt idx="5670">
                  <c:v> 17:35:12</c:v>
                </c:pt>
                <c:pt idx="5671">
                  <c:v> 17:35:42</c:v>
                </c:pt>
                <c:pt idx="5672">
                  <c:v> 17:36:13</c:v>
                </c:pt>
                <c:pt idx="5673">
                  <c:v> 17:36:43</c:v>
                </c:pt>
                <c:pt idx="5674">
                  <c:v> 17:37:13</c:v>
                </c:pt>
                <c:pt idx="5675">
                  <c:v> 17:37:44</c:v>
                </c:pt>
                <c:pt idx="5676">
                  <c:v> 17:38:14</c:v>
                </c:pt>
                <c:pt idx="5677">
                  <c:v> 17:38:45</c:v>
                </c:pt>
                <c:pt idx="5678">
                  <c:v> 17:39:15</c:v>
                </c:pt>
                <c:pt idx="5679">
                  <c:v> 17:39:45</c:v>
                </c:pt>
                <c:pt idx="5680">
                  <c:v> 17:40:16</c:v>
                </c:pt>
                <c:pt idx="5681">
                  <c:v> 17:40:46</c:v>
                </c:pt>
                <c:pt idx="5682">
                  <c:v> 17:41:17</c:v>
                </c:pt>
                <c:pt idx="5683">
                  <c:v> 17:41:47</c:v>
                </c:pt>
                <c:pt idx="5684">
                  <c:v> 17:42:18</c:v>
                </c:pt>
                <c:pt idx="5685">
                  <c:v> 17:42:48</c:v>
                </c:pt>
                <c:pt idx="5686">
                  <c:v> 17:43:18</c:v>
                </c:pt>
                <c:pt idx="5687">
                  <c:v> 17:43:49</c:v>
                </c:pt>
                <c:pt idx="5688">
                  <c:v> 17:44:19</c:v>
                </c:pt>
                <c:pt idx="5689">
                  <c:v> 17:44:50</c:v>
                </c:pt>
                <c:pt idx="5690">
                  <c:v> 17:45:20</c:v>
                </c:pt>
                <c:pt idx="5691">
                  <c:v> 17:45:51</c:v>
                </c:pt>
                <c:pt idx="5692">
                  <c:v> 17:46:21</c:v>
                </c:pt>
                <c:pt idx="5693">
                  <c:v> 17:46:52</c:v>
                </c:pt>
                <c:pt idx="5694">
                  <c:v> 17:47:22</c:v>
                </c:pt>
                <c:pt idx="5695">
                  <c:v> 17:47:53</c:v>
                </c:pt>
                <c:pt idx="5696">
                  <c:v> 17:48:23</c:v>
                </c:pt>
                <c:pt idx="5697">
                  <c:v> 17:48:53</c:v>
                </c:pt>
                <c:pt idx="5698">
                  <c:v> 17:49:23</c:v>
                </c:pt>
                <c:pt idx="5699">
                  <c:v> 17:49:54</c:v>
                </c:pt>
                <c:pt idx="5700">
                  <c:v> 17:50:24</c:v>
                </c:pt>
                <c:pt idx="5701">
                  <c:v> 17:50:54</c:v>
                </c:pt>
                <c:pt idx="5702">
                  <c:v> 17:51:25</c:v>
                </c:pt>
                <c:pt idx="5703">
                  <c:v> 17:51:55</c:v>
                </c:pt>
                <c:pt idx="5704">
                  <c:v> 17:52:26</c:v>
                </c:pt>
                <c:pt idx="5705">
                  <c:v> 17:52:56</c:v>
                </c:pt>
                <c:pt idx="5706">
                  <c:v> 17:53:27</c:v>
                </c:pt>
                <c:pt idx="5707">
                  <c:v> 17:53:57</c:v>
                </c:pt>
                <c:pt idx="5708">
                  <c:v> 17:54:28</c:v>
                </c:pt>
                <c:pt idx="5709">
                  <c:v> 17:54:58</c:v>
                </c:pt>
                <c:pt idx="5710">
                  <c:v> 17:55:28</c:v>
                </c:pt>
                <c:pt idx="5711">
                  <c:v> 17:55:59</c:v>
                </c:pt>
                <c:pt idx="5712">
                  <c:v> 17:56:29</c:v>
                </c:pt>
                <c:pt idx="5713">
                  <c:v> 17:57:00</c:v>
                </c:pt>
                <c:pt idx="5714">
                  <c:v> 17:57:30</c:v>
                </c:pt>
                <c:pt idx="5715">
                  <c:v> 17:58:01</c:v>
                </c:pt>
                <c:pt idx="5716">
                  <c:v> 17:58:31</c:v>
                </c:pt>
                <c:pt idx="5717">
                  <c:v> 17:59:02</c:v>
                </c:pt>
                <c:pt idx="5718">
                  <c:v> 17:59:32</c:v>
                </c:pt>
                <c:pt idx="5719">
                  <c:v> 18:00:03</c:v>
                </c:pt>
                <c:pt idx="5720">
                  <c:v> 18:00:33</c:v>
                </c:pt>
                <c:pt idx="5721">
                  <c:v> 18:01:03</c:v>
                </c:pt>
                <c:pt idx="5722">
                  <c:v> 18:01:34</c:v>
                </c:pt>
                <c:pt idx="5723">
                  <c:v> 18:02:04</c:v>
                </c:pt>
                <c:pt idx="5724">
                  <c:v> 18:02:34</c:v>
                </c:pt>
                <c:pt idx="5725">
                  <c:v> 18:03:05</c:v>
                </c:pt>
                <c:pt idx="5726">
                  <c:v> 18:03:35</c:v>
                </c:pt>
                <c:pt idx="5727">
                  <c:v> 18:04:05</c:v>
                </c:pt>
                <c:pt idx="5728">
                  <c:v> 18:04:36</c:v>
                </c:pt>
                <c:pt idx="5729">
                  <c:v> 18:05:06</c:v>
                </c:pt>
                <c:pt idx="5730">
                  <c:v> 18:05:37</c:v>
                </c:pt>
                <c:pt idx="5731">
                  <c:v> 18:06:07</c:v>
                </c:pt>
                <c:pt idx="5732">
                  <c:v> 18:06:38</c:v>
                </c:pt>
                <c:pt idx="5733">
                  <c:v> 18:07:08</c:v>
                </c:pt>
                <c:pt idx="5734">
                  <c:v> 18:07:39</c:v>
                </c:pt>
                <c:pt idx="5735">
                  <c:v> 18:08:09</c:v>
                </c:pt>
                <c:pt idx="5736">
                  <c:v> 18:08:39</c:v>
                </c:pt>
                <c:pt idx="5737">
                  <c:v> 18:09:10</c:v>
                </c:pt>
                <c:pt idx="5738">
                  <c:v> 18:09:40</c:v>
                </c:pt>
                <c:pt idx="5739">
                  <c:v> 18:10:11</c:v>
                </c:pt>
                <c:pt idx="5740">
                  <c:v> 18:10:41</c:v>
                </c:pt>
                <c:pt idx="5741">
                  <c:v> 18:11:12</c:v>
                </c:pt>
                <c:pt idx="5742">
                  <c:v> 18:11:42</c:v>
                </c:pt>
                <c:pt idx="5743">
                  <c:v> 18:12:12</c:v>
                </c:pt>
                <c:pt idx="5744">
                  <c:v> 18:12:43</c:v>
                </c:pt>
                <c:pt idx="5745">
                  <c:v> 18:13:13</c:v>
                </c:pt>
                <c:pt idx="5746">
                  <c:v> 18:13:44</c:v>
                </c:pt>
                <c:pt idx="5747">
                  <c:v> 18:14:14</c:v>
                </c:pt>
                <c:pt idx="5748">
                  <c:v> 18:14:45</c:v>
                </c:pt>
                <c:pt idx="5749">
                  <c:v> 18:15:15</c:v>
                </c:pt>
                <c:pt idx="5750">
                  <c:v> 18:15:45</c:v>
                </c:pt>
                <c:pt idx="5751">
                  <c:v> 18:16:16</c:v>
                </c:pt>
                <c:pt idx="5752">
                  <c:v> 18:16:46</c:v>
                </c:pt>
                <c:pt idx="5753">
                  <c:v> 18:17:17</c:v>
                </c:pt>
                <c:pt idx="5754">
                  <c:v> 18:17:47</c:v>
                </c:pt>
                <c:pt idx="5755">
                  <c:v> 18:18:18</c:v>
                </c:pt>
                <c:pt idx="5756">
                  <c:v> 18:18:48</c:v>
                </c:pt>
                <c:pt idx="5757">
                  <c:v> 18:19:19</c:v>
                </c:pt>
                <c:pt idx="5758">
                  <c:v> 18:19:49</c:v>
                </c:pt>
                <c:pt idx="5759">
                  <c:v> 18:20:19</c:v>
                </c:pt>
                <c:pt idx="5760">
                  <c:v> 18:20:50</c:v>
                </c:pt>
                <c:pt idx="5761">
                  <c:v> 18:21:20</c:v>
                </c:pt>
                <c:pt idx="5762">
                  <c:v> 18:21:50</c:v>
                </c:pt>
                <c:pt idx="5763">
                  <c:v> 18:22:21</c:v>
                </c:pt>
                <c:pt idx="5764">
                  <c:v> 18:22:51</c:v>
                </c:pt>
                <c:pt idx="5765">
                  <c:v> 18:23:21</c:v>
                </c:pt>
                <c:pt idx="5766">
                  <c:v> 18:23:52</c:v>
                </c:pt>
                <c:pt idx="5767">
                  <c:v> 18:24:22</c:v>
                </c:pt>
                <c:pt idx="5768">
                  <c:v> 18:24:53</c:v>
                </c:pt>
                <c:pt idx="5769">
                  <c:v> 18:25:23</c:v>
                </c:pt>
                <c:pt idx="5770">
                  <c:v> 18:25:54</c:v>
                </c:pt>
                <c:pt idx="5771">
                  <c:v> 18:26:24</c:v>
                </c:pt>
                <c:pt idx="5772">
                  <c:v> 18:26:55</c:v>
                </c:pt>
                <c:pt idx="5773">
                  <c:v> 18:27:25</c:v>
                </c:pt>
                <c:pt idx="5774">
                  <c:v> 18:27:55</c:v>
                </c:pt>
                <c:pt idx="5775">
                  <c:v> 18:28:26</c:v>
                </c:pt>
                <c:pt idx="5776">
                  <c:v> 18:28:56</c:v>
                </c:pt>
                <c:pt idx="5777">
                  <c:v> 18:29:27</c:v>
                </c:pt>
                <c:pt idx="5778">
                  <c:v> 18:29:57</c:v>
                </c:pt>
                <c:pt idx="5779">
                  <c:v> 18:30:28</c:v>
                </c:pt>
                <c:pt idx="5780">
                  <c:v> 18:30:58</c:v>
                </c:pt>
                <c:pt idx="5781">
                  <c:v> 18:31:29</c:v>
                </c:pt>
                <c:pt idx="5782">
                  <c:v> 18:31:59</c:v>
                </c:pt>
                <c:pt idx="5783">
                  <c:v> 18:32:30</c:v>
                </c:pt>
                <c:pt idx="5784">
                  <c:v> 18:33:00</c:v>
                </c:pt>
                <c:pt idx="5785">
                  <c:v> 18:33:30</c:v>
                </c:pt>
                <c:pt idx="5786">
                  <c:v> 18:34:01</c:v>
                </c:pt>
                <c:pt idx="5787">
                  <c:v> 18:34:31</c:v>
                </c:pt>
                <c:pt idx="5788">
                  <c:v> 18:35:01</c:v>
                </c:pt>
                <c:pt idx="5789">
                  <c:v> 18:35:32</c:v>
                </c:pt>
                <c:pt idx="5790">
                  <c:v> 18:36:02</c:v>
                </c:pt>
                <c:pt idx="5791">
                  <c:v> 18:36:32</c:v>
                </c:pt>
                <c:pt idx="5792">
                  <c:v> 18:37:03</c:v>
                </c:pt>
                <c:pt idx="5793">
                  <c:v> 18:37:33</c:v>
                </c:pt>
                <c:pt idx="5794">
                  <c:v> 18:38:04</c:v>
                </c:pt>
                <c:pt idx="5795">
                  <c:v> 18:38:34</c:v>
                </c:pt>
                <c:pt idx="5796">
                  <c:v> 18:39:05</c:v>
                </c:pt>
                <c:pt idx="5797">
                  <c:v> 18:39:08</c:v>
                </c:pt>
                <c:pt idx="5798">
                  <c:v> 18:39:38</c:v>
                </c:pt>
                <c:pt idx="5799">
                  <c:v> 18:40:09</c:v>
                </c:pt>
                <c:pt idx="5800">
                  <c:v> 18:40:39</c:v>
                </c:pt>
                <c:pt idx="5801">
                  <c:v> 18:41:09</c:v>
                </c:pt>
                <c:pt idx="5802">
                  <c:v> 18:41:40</c:v>
                </c:pt>
                <c:pt idx="5803">
                  <c:v> 18:42:10</c:v>
                </c:pt>
                <c:pt idx="5804">
                  <c:v> 18:42:41</c:v>
                </c:pt>
                <c:pt idx="5805">
                  <c:v> 18:43:11</c:v>
                </c:pt>
                <c:pt idx="5806">
                  <c:v> 18:43:42</c:v>
                </c:pt>
                <c:pt idx="5807">
                  <c:v> 18:44:12</c:v>
                </c:pt>
                <c:pt idx="5808">
                  <c:v> 18:44:42</c:v>
                </c:pt>
                <c:pt idx="5809">
                  <c:v> 18:45:13</c:v>
                </c:pt>
                <c:pt idx="5810">
                  <c:v> 18:45:43</c:v>
                </c:pt>
                <c:pt idx="5811">
                  <c:v> 18:46:14</c:v>
                </c:pt>
                <c:pt idx="5812">
                  <c:v> 18:46:44</c:v>
                </c:pt>
                <c:pt idx="5813">
                  <c:v> 18:47:14</c:v>
                </c:pt>
                <c:pt idx="5814">
                  <c:v> 18:47:45</c:v>
                </c:pt>
                <c:pt idx="5815">
                  <c:v> 18:48:15</c:v>
                </c:pt>
                <c:pt idx="5816">
                  <c:v> 18:48:46</c:v>
                </c:pt>
                <c:pt idx="5817">
                  <c:v> 18:49:16</c:v>
                </c:pt>
                <c:pt idx="5818">
                  <c:v> 18:49:47</c:v>
                </c:pt>
                <c:pt idx="5819">
                  <c:v> 18:50:17</c:v>
                </c:pt>
                <c:pt idx="5820">
                  <c:v> 18:50:48</c:v>
                </c:pt>
                <c:pt idx="5821">
                  <c:v> 18:51:18</c:v>
                </c:pt>
                <c:pt idx="5822">
                  <c:v> 18:51:48</c:v>
                </c:pt>
                <c:pt idx="5823">
                  <c:v> 18:52:19</c:v>
                </c:pt>
                <c:pt idx="5824">
                  <c:v> 18:52:49</c:v>
                </c:pt>
                <c:pt idx="5825">
                  <c:v> 18:53:19</c:v>
                </c:pt>
                <c:pt idx="5826">
                  <c:v> 18:53:50</c:v>
                </c:pt>
                <c:pt idx="5827">
                  <c:v> 18:54:20</c:v>
                </c:pt>
                <c:pt idx="5828">
                  <c:v> 18:54:51</c:v>
                </c:pt>
                <c:pt idx="5829">
                  <c:v> 18:55:21</c:v>
                </c:pt>
                <c:pt idx="5830">
                  <c:v> 18:55:51</c:v>
                </c:pt>
                <c:pt idx="5831">
                  <c:v> 18:56:22</c:v>
                </c:pt>
                <c:pt idx="5832">
                  <c:v> 18:56:52</c:v>
                </c:pt>
                <c:pt idx="5833">
                  <c:v> 18:57:23</c:v>
                </c:pt>
                <c:pt idx="5834">
                  <c:v> 18:57:53</c:v>
                </c:pt>
                <c:pt idx="5835">
                  <c:v> 18:58:24</c:v>
                </c:pt>
                <c:pt idx="5836">
                  <c:v> 18:58:54</c:v>
                </c:pt>
                <c:pt idx="5837">
                  <c:v> 18:59:24</c:v>
                </c:pt>
                <c:pt idx="5838">
                  <c:v> 18:59:55</c:v>
                </c:pt>
                <c:pt idx="5839">
                  <c:v> 19:00:25</c:v>
                </c:pt>
                <c:pt idx="5840">
                  <c:v> 19:00:56</c:v>
                </c:pt>
                <c:pt idx="5841">
                  <c:v> 19:01:26</c:v>
                </c:pt>
                <c:pt idx="5842">
                  <c:v> 19:01:57</c:v>
                </c:pt>
                <c:pt idx="5843">
                  <c:v> 19:02:27</c:v>
                </c:pt>
                <c:pt idx="5844">
                  <c:v> 19:02:58</c:v>
                </c:pt>
                <c:pt idx="5845">
                  <c:v> 19:03:28</c:v>
                </c:pt>
                <c:pt idx="5846">
                  <c:v> 19:03:59</c:v>
                </c:pt>
                <c:pt idx="5847">
                  <c:v> 19:04:29</c:v>
                </c:pt>
                <c:pt idx="5848">
                  <c:v> 19:04:59</c:v>
                </c:pt>
                <c:pt idx="5849">
                  <c:v> 19:05:30</c:v>
                </c:pt>
                <c:pt idx="5850">
                  <c:v> 19:06:00</c:v>
                </c:pt>
                <c:pt idx="5851">
                  <c:v> 19:06:30</c:v>
                </c:pt>
                <c:pt idx="5852">
                  <c:v> 19:07:01</c:v>
                </c:pt>
                <c:pt idx="5853">
                  <c:v> 19:07:31</c:v>
                </c:pt>
                <c:pt idx="5854">
                  <c:v> 19:08:01</c:v>
                </c:pt>
                <c:pt idx="5855">
                  <c:v> 19:08:32</c:v>
                </c:pt>
                <c:pt idx="5856">
                  <c:v> 19:09:02</c:v>
                </c:pt>
                <c:pt idx="5857">
                  <c:v> 19:09:33</c:v>
                </c:pt>
                <c:pt idx="5858">
                  <c:v> 19:10:03</c:v>
                </c:pt>
                <c:pt idx="5859">
                  <c:v> 19:10:34</c:v>
                </c:pt>
                <c:pt idx="5860">
                  <c:v> 19:11:04</c:v>
                </c:pt>
                <c:pt idx="5861">
                  <c:v> 19:11:35</c:v>
                </c:pt>
                <c:pt idx="5862">
                  <c:v> 19:12:05</c:v>
                </c:pt>
                <c:pt idx="5863">
                  <c:v> 19:12:35</c:v>
                </c:pt>
                <c:pt idx="5864">
                  <c:v> 19:13:06</c:v>
                </c:pt>
                <c:pt idx="5865">
                  <c:v> 19:13:36</c:v>
                </c:pt>
                <c:pt idx="5866">
                  <c:v> 19:14:07</c:v>
                </c:pt>
                <c:pt idx="5867">
                  <c:v> 19:14:37</c:v>
                </c:pt>
                <c:pt idx="5868">
                  <c:v> 19:15:08</c:v>
                </c:pt>
                <c:pt idx="5869">
                  <c:v> 19:15:38</c:v>
                </c:pt>
                <c:pt idx="5870">
                  <c:v> 19:16:09</c:v>
                </c:pt>
                <c:pt idx="5871">
                  <c:v> 19:16:39</c:v>
                </c:pt>
                <c:pt idx="5872">
                  <c:v> 19:17:09</c:v>
                </c:pt>
                <c:pt idx="5873">
                  <c:v> 19:17:40</c:v>
                </c:pt>
                <c:pt idx="5874">
                  <c:v> 19:18:10</c:v>
                </c:pt>
                <c:pt idx="5875">
                  <c:v> 19:18:40</c:v>
                </c:pt>
                <c:pt idx="5876">
                  <c:v> 19:19:11</c:v>
                </c:pt>
                <c:pt idx="5877">
                  <c:v> 19:19:41</c:v>
                </c:pt>
                <c:pt idx="5878">
                  <c:v> 19:20:12</c:v>
                </c:pt>
                <c:pt idx="5879">
                  <c:v> 19:20:42</c:v>
                </c:pt>
                <c:pt idx="5880">
                  <c:v> 19:21:13</c:v>
                </c:pt>
                <c:pt idx="5881">
                  <c:v> 19:21:43</c:v>
                </c:pt>
                <c:pt idx="5882">
                  <c:v> 19:22:14</c:v>
                </c:pt>
                <c:pt idx="5883">
                  <c:v> 19:22:44</c:v>
                </c:pt>
                <c:pt idx="5884">
                  <c:v> 19:23:15</c:v>
                </c:pt>
                <c:pt idx="5885">
                  <c:v> 19:23:45</c:v>
                </c:pt>
                <c:pt idx="5886">
                  <c:v> 19:24:15</c:v>
                </c:pt>
                <c:pt idx="5887">
                  <c:v> 19:24:45</c:v>
                </c:pt>
                <c:pt idx="5888">
                  <c:v> 19:25:16</c:v>
                </c:pt>
                <c:pt idx="5889">
                  <c:v> 19:25:46</c:v>
                </c:pt>
                <c:pt idx="5890">
                  <c:v> 19:26:17</c:v>
                </c:pt>
                <c:pt idx="5891">
                  <c:v> 19:26:47</c:v>
                </c:pt>
                <c:pt idx="5892">
                  <c:v> 19:27:18</c:v>
                </c:pt>
                <c:pt idx="5893">
                  <c:v> 19:27:48</c:v>
                </c:pt>
                <c:pt idx="5894">
                  <c:v> 19:28:18</c:v>
                </c:pt>
                <c:pt idx="5895">
                  <c:v> 19:28:49</c:v>
                </c:pt>
                <c:pt idx="5896">
                  <c:v> 19:29:19</c:v>
                </c:pt>
                <c:pt idx="5897">
                  <c:v> 19:29:50</c:v>
                </c:pt>
                <c:pt idx="5898">
                  <c:v> 19:30:20</c:v>
                </c:pt>
                <c:pt idx="5899">
                  <c:v> 19:30:50</c:v>
                </c:pt>
                <c:pt idx="5900">
                  <c:v> 19:31:21</c:v>
                </c:pt>
                <c:pt idx="5901">
                  <c:v> 19:31:51</c:v>
                </c:pt>
                <c:pt idx="5902">
                  <c:v> 19:32:22</c:v>
                </c:pt>
                <c:pt idx="5903">
                  <c:v> 19:32:52</c:v>
                </c:pt>
                <c:pt idx="5904">
                  <c:v> 19:33:23</c:v>
                </c:pt>
                <c:pt idx="5905">
                  <c:v> 19:33:53</c:v>
                </c:pt>
                <c:pt idx="5906">
                  <c:v> 19:34:24</c:v>
                </c:pt>
                <c:pt idx="5907">
                  <c:v> 19:34:54</c:v>
                </c:pt>
                <c:pt idx="5908">
                  <c:v> 19:35:25</c:v>
                </c:pt>
                <c:pt idx="5909">
                  <c:v> 19:35:55</c:v>
                </c:pt>
                <c:pt idx="5910">
                  <c:v> 19:36:25</c:v>
                </c:pt>
                <c:pt idx="5911">
                  <c:v> 19:36:56</c:v>
                </c:pt>
                <c:pt idx="5912">
                  <c:v> 19:37:26</c:v>
                </c:pt>
                <c:pt idx="5913">
                  <c:v> 19:37:57</c:v>
                </c:pt>
                <c:pt idx="5914">
                  <c:v> 19:38:27</c:v>
                </c:pt>
                <c:pt idx="5915">
                  <c:v> 19:38:57</c:v>
                </c:pt>
                <c:pt idx="5916">
                  <c:v> 19:39:28</c:v>
                </c:pt>
                <c:pt idx="5917">
                  <c:v> 19:39:58</c:v>
                </c:pt>
                <c:pt idx="5918">
                  <c:v> 19:40:28</c:v>
                </c:pt>
                <c:pt idx="5919">
                  <c:v> 19:40:59</c:v>
                </c:pt>
                <c:pt idx="5920">
                  <c:v> 19:41:29</c:v>
                </c:pt>
                <c:pt idx="5921">
                  <c:v> 19:42:00</c:v>
                </c:pt>
                <c:pt idx="5922">
                  <c:v> 19:42:30</c:v>
                </c:pt>
                <c:pt idx="5923">
                  <c:v> 19:43:00</c:v>
                </c:pt>
                <c:pt idx="5924">
                  <c:v> 19:43:31</c:v>
                </c:pt>
                <c:pt idx="5925">
                  <c:v> 19:44:01</c:v>
                </c:pt>
                <c:pt idx="5926">
                  <c:v> 19:44:32</c:v>
                </c:pt>
                <c:pt idx="5927">
                  <c:v> 19:45:02</c:v>
                </c:pt>
                <c:pt idx="5928">
                  <c:v> 19:45:33</c:v>
                </c:pt>
                <c:pt idx="5929">
                  <c:v> 19:46:03</c:v>
                </c:pt>
                <c:pt idx="5930">
                  <c:v> 19:46:34</c:v>
                </c:pt>
                <c:pt idx="5931">
                  <c:v> 19:47:04</c:v>
                </c:pt>
                <c:pt idx="5932">
                  <c:v> 19:47:35</c:v>
                </c:pt>
                <c:pt idx="5933">
                  <c:v> 19:48:05</c:v>
                </c:pt>
                <c:pt idx="5934">
                  <c:v> 19:48:35</c:v>
                </c:pt>
                <c:pt idx="5935">
                  <c:v> 19:49:06</c:v>
                </c:pt>
                <c:pt idx="5936">
                  <c:v> 19:49:36</c:v>
                </c:pt>
                <c:pt idx="5937">
                  <c:v> 19:50:06</c:v>
                </c:pt>
                <c:pt idx="5938">
                  <c:v> 19:50:37</c:v>
                </c:pt>
                <c:pt idx="5939">
                  <c:v> 19:50:40</c:v>
                </c:pt>
                <c:pt idx="5940">
                  <c:v> 19:51:10</c:v>
                </c:pt>
                <c:pt idx="5941">
                  <c:v> 19:51:41</c:v>
                </c:pt>
                <c:pt idx="5942">
                  <c:v> 19:52:11</c:v>
                </c:pt>
                <c:pt idx="5943">
                  <c:v> 19:52:42</c:v>
                </c:pt>
                <c:pt idx="5944">
                  <c:v> 19:53:12</c:v>
                </c:pt>
                <c:pt idx="5945">
                  <c:v> 19:53:43</c:v>
                </c:pt>
                <c:pt idx="5946">
                  <c:v> 19:54:13</c:v>
                </c:pt>
                <c:pt idx="5947">
                  <c:v> 19:54:44</c:v>
                </c:pt>
                <c:pt idx="5948">
                  <c:v> 19:55:14</c:v>
                </c:pt>
                <c:pt idx="5949">
                  <c:v> 19:55:44</c:v>
                </c:pt>
                <c:pt idx="5950">
                  <c:v> 19:56:14</c:v>
                </c:pt>
                <c:pt idx="5951">
                  <c:v> 19:56:45</c:v>
                </c:pt>
                <c:pt idx="5952">
                  <c:v> 19:57:15</c:v>
                </c:pt>
                <c:pt idx="5953">
                  <c:v> 19:57:46</c:v>
                </c:pt>
                <c:pt idx="5954">
                  <c:v> 19:58:16</c:v>
                </c:pt>
                <c:pt idx="5955">
                  <c:v> 19:58:47</c:v>
                </c:pt>
                <c:pt idx="5956">
                  <c:v> 19:59:17</c:v>
                </c:pt>
                <c:pt idx="5957">
                  <c:v> 19:59:48</c:v>
                </c:pt>
                <c:pt idx="5958">
                  <c:v> 20:00:18</c:v>
                </c:pt>
                <c:pt idx="5959">
                  <c:v> 20:00:48</c:v>
                </c:pt>
                <c:pt idx="5960">
                  <c:v> 20:01:19</c:v>
                </c:pt>
                <c:pt idx="5961">
                  <c:v> 20:01:49</c:v>
                </c:pt>
                <c:pt idx="5962">
                  <c:v> 20:02:19</c:v>
                </c:pt>
                <c:pt idx="5963">
                  <c:v> 20:02:50</c:v>
                </c:pt>
                <c:pt idx="5964">
                  <c:v> 20:03:20</c:v>
                </c:pt>
                <c:pt idx="5965">
                  <c:v> 20:03:51</c:v>
                </c:pt>
                <c:pt idx="5966">
                  <c:v> 20:04:21</c:v>
                </c:pt>
                <c:pt idx="5967">
                  <c:v> 20:04:52</c:v>
                </c:pt>
                <c:pt idx="5968">
                  <c:v> 20:05:22</c:v>
                </c:pt>
                <c:pt idx="5969">
                  <c:v> 20:05:53</c:v>
                </c:pt>
                <c:pt idx="5970">
                  <c:v> 20:06:23</c:v>
                </c:pt>
                <c:pt idx="5971">
                  <c:v> 20:06:54</c:v>
                </c:pt>
                <c:pt idx="5972">
                  <c:v> 20:07:24</c:v>
                </c:pt>
                <c:pt idx="5973">
                  <c:v> 20:07:54</c:v>
                </c:pt>
                <c:pt idx="5974">
                  <c:v> 20:08:25</c:v>
                </c:pt>
                <c:pt idx="5975">
                  <c:v> 20:08:55</c:v>
                </c:pt>
                <c:pt idx="5976">
                  <c:v> 20:09:26</c:v>
                </c:pt>
                <c:pt idx="5977">
                  <c:v> 20:09:56</c:v>
                </c:pt>
                <c:pt idx="5978">
                  <c:v> 20:10:27</c:v>
                </c:pt>
                <c:pt idx="5979">
                  <c:v> 20:10:57</c:v>
                </c:pt>
                <c:pt idx="5980">
                  <c:v> 20:11:27</c:v>
                </c:pt>
                <c:pt idx="5981">
                  <c:v> 20:11:58</c:v>
                </c:pt>
                <c:pt idx="5982">
                  <c:v> 20:12:28</c:v>
                </c:pt>
                <c:pt idx="5983">
                  <c:v> 20:12:59</c:v>
                </c:pt>
                <c:pt idx="5984">
                  <c:v> 20:13:29</c:v>
                </c:pt>
                <c:pt idx="5985">
                  <c:v> 20:14:00</c:v>
                </c:pt>
                <c:pt idx="5986">
                  <c:v> 20:14:30</c:v>
                </c:pt>
                <c:pt idx="5987">
                  <c:v> 20:15:01</c:v>
                </c:pt>
                <c:pt idx="5988">
                  <c:v> 20:15:31</c:v>
                </c:pt>
                <c:pt idx="5989">
                  <c:v> 20:16:01</c:v>
                </c:pt>
                <c:pt idx="5990">
                  <c:v> 20:16:32</c:v>
                </c:pt>
                <c:pt idx="5991">
                  <c:v> 20:17:02</c:v>
                </c:pt>
                <c:pt idx="5992">
                  <c:v> 20:17:33</c:v>
                </c:pt>
                <c:pt idx="5993">
                  <c:v> 20:18:03</c:v>
                </c:pt>
                <c:pt idx="5994">
                  <c:v> 20:18:34</c:v>
                </c:pt>
                <c:pt idx="5995">
                  <c:v> 20:19:04</c:v>
                </c:pt>
                <c:pt idx="5996">
                  <c:v> 20:19:35</c:v>
                </c:pt>
                <c:pt idx="5997">
                  <c:v> 20:20:05</c:v>
                </c:pt>
                <c:pt idx="5998">
                  <c:v> 20:20:36</c:v>
                </c:pt>
                <c:pt idx="5999">
                  <c:v> 20:21:06</c:v>
                </c:pt>
                <c:pt idx="6000">
                  <c:v> 20:21:36</c:v>
                </c:pt>
                <c:pt idx="6001">
                  <c:v> 20:22:07</c:v>
                </c:pt>
                <c:pt idx="6002">
                  <c:v> 20:22:37</c:v>
                </c:pt>
                <c:pt idx="6003">
                  <c:v> 20:23:07</c:v>
                </c:pt>
                <c:pt idx="6004">
                  <c:v> 20:23:38</c:v>
                </c:pt>
                <c:pt idx="6005">
                  <c:v> 20:24:08</c:v>
                </c:pt>
                <c:pt idx="6006">
                  <c:v> 20:24:39</c:v>
                </c:pt>
                <c:pt idx="6007">
                  <c:v> 20:25:09</c:v>
                </c:pt>
                <c:pt idx="6008">
                  <c:v> 20:25:40</c:v>
                </c:pt>
                <c:pt idx="6009">
                  <c:v> 20:26:10</c:v>
                </c:pt>
                <c:pt idx="6010">
                  <c:v> 20:26:41</c:v>
                </c:pt>
                <c:pt idx="6011">
                  <c:v> 20:27:11</c:v>
                </c:pt>
                <c:pt idx="6012">
                  <c:v> 20:27:41</c:v>
                </c:pt>
                <c:pt idx="6013">
                  <c:v> 20:28:11</c:v>
                </c:pt>
                <c:pt idx="6014">
                  <c:v> 20:28:42</c:v>
                </c:pt>
                <c:pt idx="6015">
                  <c:v> 20:29:12</c:v>
                </c:pt>
                <c:pt idx="6016">
                  <c:v> 20:29:43</c:v>
                </c:pt>
                <c:pt idx="6017">
                  <c:v> 20:30:13</c:v>
                </c:pt>
                <c:pt idx="6018">
                  <c:v> 20:30:44</c:v>
                </c:pt>
                <c:pt idx="6019">
                  <c:v> 20:31:14</c:v>
                </c:pt>
                <c:pt idx="6020">
                  <c:v> 20:31:45</c:v>
                </c:pt>
                <c:pt idx="6021">
                  <c:v> 20:32:15</c:v>
                </c:pt>
                <c:pt idx="6022">
                  <c:v> 20:32:46</c:v>
                </c:pt>
                <c:pt idx="6023">
                  <c:v> 20:33:16</c:v>
                </c:pt>
                <c:pt idx="6024">
                  <c:v> 20:33:46</c:v>
                </c:pt>
                <c:pt idx="6025">
                  <c:v> 20:34:17</c:v>
                </c:pt>
                <c:pt idx="6026">
                  <c:v> 20:34:47</c:v>
                </c:pt>
                <c:pt idx="6027">
                  <c:v> 20:35:17</c:v>
                </c:pt>
                <c:pt idx="6028">
                  <c:v> 20:35:48</c:v>
                </c:pt>
                <c:pt idx="6029">
                  <c:v> 20:36:18</c:v>
                </c:pt>
                <c:pt idx="6030">
                  <c:v> 20:36:49</c:v>
                </c:pt>
                <c:pt idx="6031">
                  <c:v> 20:37:19</c:v>
                </c:pt>
                <c:pt idx="6032">
                  <c:v> 20:37:50</c:v>
                </c:pt>
                <c:pt idx="6033">
                  <c:v> 20:38:20</c:v>
                </c:pt>
                <c:pt idx="6034">
                  <c:v> 20:38:51</c:v>
                </c:pt>
                <c:pt idx="6035">
                  <c:v> 20:39:21</c:v>
                </c:pt>
                <c:pt idx="6036">
                  <c:v> 20:39:52</c:v>
                </c:pt>
                <c:pt idx="6037">
                  <c:v> 20:40:22</c:v>
                </c:pt>
                <c:pt idx="6038">
                  <c:v> 20:40:52</c:v>
                </c:pt>
                <c:pt idx="6039">
                  <c:v> 20:41:23</c:v>
                </c:pt>
                <c:pt idx="6040">
                  <c:v> 20:41:53</c:v>
                </c:pt>
                <c:pt idx="6041">
                  <c:v> 20:42:24</c:v>
                </c:pt>
                <c:pt idx="6042">
                  <c:v> 20:42:54</c:v>
                </c:pt>
                <c:pt idx="6043">
                  <c:v> 20:43:25</c:v>
                </c:pt>
                <c:pt idx="6044">
                  <c:v> 20:43:55</c:v>
                </c:pt>
                <c:pt idx="6045">
                  <c:v> 20:44:25</c:v>
                </c:pt>
                <c:pt idx="6046">
                  <c:v> 20:44:55</c:v>
                </c:pt>
                <c:pt idx="6047">
                  <c:v> 20:45:26</c:v>
                </c:pt>
                <c:pt idx="6048">
                  <c:v> 20:45:56</c:v>
                </c:pt>
                <c:pt idx="6049">
                  <c:v> 20:46:27</c:v>
                </c:pt>
                <c:pt idx="6050">
                  <c:v> 20:46:57</c:v>
                </c:pt>
                <c:pt idx="6051">
                  <c:v> 20:47:28</c:v>
                </c:pt>
                <c:pt idx="6052">
                  <c:v> 20:47:58</c:v>
                </c:pt>
                <c:pt idx="6053">
                  <c:v> 20:48:28</c:v>
                </c:pt>
                <c:pt idx="6054">
                  <c:v> 20:48:59</c:v>
                </c:pt>
                <c:pt idx="6055">
                  <c:v> 20:49:29</c:v>
                </c:pt>
                <c:pt idx="6056">
                  <c:v> 20:50:00</c:v>
                </c:pt>
                <c:pt idx="6057">
                  <c:v> 20:50:30</c:v>
                </c:pt>
                <c:pt idx="6058">
                  <c:v> 20:51:01</c:v>
                </c:pt>
                <c:pt idx="6059">
                  <c:v> 20:51:31</c:v>
                </c:pt>
                <c:pt idx="6060">
                  <c:v> 20:52:02</c:v>
                </c:pt>
                <c:pt idx="6061">
                  <c:v> 20:52:32</c:v>
                </c:pt>
                <c:pt idx="6062">
                  <c:v> 20:53:03</c:v>
                </c:pt>
                <c:pt idx="6063">
                  <c:v> 20:53:33</c:v>
                </c:pt>
                <c:pt idx="6064">
                  <c:v> 20:54:03</c:v>
                </c:pt>
                <c:pt idx="6065">
                  <c:v> 20:54:34</c:v>
                </c:pt>
                <c:pt idx="6066">
                  <c:v> 20:55:04</c:v>
                </c:pt>
                <c:pt idx="6067">
                  <c:v> 20:55:34</c:v>
                </c:pt>
                <c:pt idx="6068">
                  <c:v> 20:56:05</c:v>
                </c:pt>
                <c:pt idx="6069">
                  <c:v> 20:56:35</c:v>
                </c:pt>
                <c:pt idx="6070">
                  <c:v> 20:57:06</c:v>
                </c:pt>
                <c:pt idx="6071">
                  <c:v> 20:57:36</c:v>
                </c:pt>
                <c:pt idx="6072">
                  <c:v> 20:58:07</c:v>
                </c:pt>
                <c:pt idx="6073">
                  <c:v> 20:58:37</c:v>
                </c:pt>
                <c:pt idx="6074">
                  <c:v> 20:59:08</c:v>
                </c:pt>
                <c:pt idx="6075">
                  <c:v> 20:59:38</c:v>
                </c:pt>
                <c:pt idx="6076">
                  <c:v> 21:00:08</c:v>
                </c:pt>
                <c:pt idx="6077">
                  <c:v> 21:00:39</c:v>
                </c:pt>
                <c:pt idx="6078">
                  <c:v> 21:01:09</c:v>
                </c:pt>
                <c:pt idx="6079">
                  <c:v> 21:01:39</c:v>
                </c:pt>
                <c:pt idx="6080">
                  <c:v> 21:02:10</c:v>
                </c:pt>
                <c:pt idx="6081">
                  <c:v> 21:02:12</c:v>
                </c:pt>
                <c:pt idx="6082">
                  <c:v> 21:02:42</c:v>
                </c:pt>
                <c:pt idx="6083">
                  <c:v> 21:03:13</c:v>
                </c:pt>
                <c:pt idx="6084">
                  <c:v> 21:03:43</c:v>
                </c:pt>
                <c:pt idx="6085">
                  <c:v> 21:04:14</c:v>
                </c:pt>
                <c:pt idx="6086">
                  <c:v> 21:04:44</c:v>
                </c:pt>
                <c:pt idx="6087">
                  <c:v> 21:05:15</c:v>
                </c:pt>
                <c:pt idx="6088">
                  <c:v> 21:05:45</c:v>
                </c:pt>
                <c:pt idx="6089">
                  <c:v> 21:06:15</c:v>
                </c:pt>
                <c:pt idx="6090">
                  <c:v> 21:06:46</c:v>
                </c:pt>
                <c:pt idx="6091">
                  <c:v> 21:07:16</c:v>
                </c:pt>
                <c:pt idx="6092">
                  <c:v> 21:07:47</c:v>
                </c:pt>
                <c:pt idx="6093">
                  <c:v> 21:08:17</c:v>
                </c:pt>
                <c:pt idx="6094">
                  <c:v> 21:08:47</c:v>
                </c:pt>
                <c:pt idx="6095">
                  <c:v> 21:09:18</c:v>
                </c:pt>
                <c:pt idx="6096">
                  <c:v> 21:09:48</c:v>
                </c:pt>
                <c:pt idx="6097">
                  <c:v> 21:10:19</c:v>
                </c:pt>
                <c:pt idx="6098">
                  <c:v> 21:10:49</c:v>
                </c:pt>
                <c:pt idx="6099">
                  <c:v> 21:11:20</c:v>
                </c:pt>
                <c:pt idx="6100">
                  <c:v> 21:11:50</c:v>
                </c:pt>
                <c:pt idx="6101">
                  <c:v> 21:12:21</c:v>
                </c:pt>
                <c:pt idx="6102">
                  <c:v> 21:12:51</c:v>
                </c:pt>
                <c:pt idx="6103">
                  <c:v> 21:13:21</c:v>
                </c:pt>
                <c:pt idx="6104">
                  <c:v> 21:13:52</c:v>
                </c:pt>
                <c:pt idx="6105">
                  <c:v> 21:14:22</c:v>
                </c:pt>
                <c:pt idx="6106">
                  <c:v> 21:14:53</c:v>
                </c:pt>
                <c:pt idx="6107">
                  <c:v> 21:15:23</c:v>
                </c:pt>
                <c:pt idx="6108">
                  <c:v> 21:15:53</c:v>
                </c:pt>
                <c:pt idx="6109">
                  <c:v> 21:16:23</c:v>
                </c:pt>
                <c:pt idx="6110">
                  <c:v> 21:16:54</c:v>
                </c:pt>
                <c:pt idx="6111">
                  <c:v> 21:17:24</c:v>
                </c:pt>
                <c:pt idx="6112">
                  <c:v> 21:17:55</c:v>
                </c:pt>
                <c:pt idx="6113">
                  <c:v> 21:18:25</c:v>
                </c:pt>
                <c:pt idx="6114">
                  <c:v> 21:18:56</c:v>
                </c:pt>
                <c:pt idx="6115">
                  <c:v> 21:19:26</c:v>
                </c:pt>
                <c:pt idx="6116">
                  <c:v> 21:19:56</c:v>
                </c:pt>
                <c:pt idx="6117">
                  <c:v> 21:20:27</c:v>
                </c:pt>
                <c:pt idx="6118">
                  <c:v> 21:20:57</c:v>
                </c:pt>
                <c:pt idx="6119">
                  <c:v> 21:21:28</c:v>
                </c:pt>
                <c:pt idx="6120">
                  <c:v> 21:21:58</c:v>
                </c:pt>
                <c:pt idx="6121">
                  <c:v> 21:22:29</c:v>
                </c:pt>
                <c:pt idx="6122">
                  <c:v> 21:22:59</c:v>
                </c:pt>
                <c:pt idx="6123">
                  <c:v> 21:23:30</c:v>
                </c:pt>
                <c:pt idx="6124">
                  <c:v> 21:24:00</c:v>
                </c:pt>
                <c:pt idx="6125">
                  <c:v> 21:24:31</c:v>
                </c:pt>
                <c:pt idx="6126">
                  <c:v> 21:25:01</c:v>
                </c:pt>
                <c:pt idx="6127">
                  <c:v> 21:25:31</c:v>
                </c:pt>
                <c:pt idx="6128">
                  <c:v> 21:26:02</c:v>
                </c:pt>
                <c:pt idx="6129">
                  <c:v> 21:26:32</c:v>
                </c:pt>
                <c:pt idx="6130">
                  <c:v> 21:27:03</c:v>
                </c:pt>
                <c:pt idx="6131">
                  <c:v> 21:27:33</c:v>
                </c:pt>
                <c:pt idx="6132">
                  <c:v> 21:28:03</c:v>
                </c:pt>
                <c:pt idx="6133">
                  <c:v> 21:28:34</c:v>
                </c:pt>
                <c:pt idx="6134">
                  <c:v> 21:29:04</c:v>
                </c:pt>
                <c:pt idx="6135">
                  <c:v> 21:29:35</c:v>
                </c:pt>
                <c:pt idx="6136">
                  <c:v> 21:30:05</c:v>
                </c:pt>
                <c:pt idx="6137">
                  <c:v> 21:30:36</c:v>
                </c:pt>
                <c:pt idx="6138">
                  <c:v> 21:31:06</c:v>
                </c:pt>
                <c:pt idx="6139">
                  <c:v> 21:31:36</c:v>
                </c:pt>
                <c:pt idx="6140">
                  <c:v> 21:32:07</c:v>
                </c:pt>
                <c:pt idx="6141">
                  <c:v> 21:32:37</c:v>
                </c:pt>
                <c:pt idx="6142">
                  <c:v> 21:33:07</c:v>
                </c:pt>
                <c:pt idx="6143">
                  <c:v> 21:33:38</c:v>
                </c:pt>
                <c:pt idx="6144">
                  <c:v> 21:34:08</c:v>
                </c:pt>
                <c:pt idx="6145">
                  <c:v> 21:34:39</c:v>
                </c:pt>
                <c:pt idx="6146">
                  <c:v> 21:35:09</c:v>
                </c:pt>
                <c:pt idx="6147">
                  <c:v> 21:35:40</c:v>
                </c:pt>
                <c:pt idx="6148">
                  <c:v> 21:36:10</c:v>
                </c:pt>
                <c:pt idx="6149">
                  <c:v> 21:36:41</c:v>
                </c:pt>
                <c:pt idx="6150">
                  <c:v> 21:37:11</c:v>
                </c:pt>
                <c:pt idx="6151">
                  <c:v> 21:37:42</c:v>
                </c:pt>
                <c:pt idx="6152">
                  <c:v> 21:38:12</c:v>
                </c:pt>
                <c:pt idx="6153">
                  <c:v> 21:38:42</c:v>
                </c:pt>
                <c:pt idx="6154">
                  <c:v> 21:39:12</c:v>
                </c:pt>
                <c:pt idx="6155">
                  <c:v> 21:39:43</c:v>
                </c:pt>
                <c:pt idx="6156">
                  <c:v> 21:40:13</c:v>
                </c:pt>
                <c:pt idx="6157">
                  <c:v> 21:40:44</c:v>
                </c:pt>
                <c:pt idx="6158">
                  <c:v> 21:41:14</c:v>
                </c:pt>
                <c:pt idx="6159">
                  <c:v> 21:41:45</c:v>
                </c:pt>
                <c:pt idx="6160">
                  <c:v> 21:42:15</c:v>
                </c:pt>
                <c:pt idx="6161">
                  <c:v> 21:42:46</c:v>
                </c:pt>
                <c:pt idx="6162">
                  <c:v> 21:43:16</c:v>
                </c:pt>
                <c:pt idx="6163">
                  <c:v> 21:43:47</c:v>
                </c:pt>
                <c:pt idx="6164">
                  <c:v> 21:44:17</c:v>
                </c:pt>
                <c:pt idx="6165">
                  <c:v> 21:44:47</c:v>
                </c:pt>
                <c:pt idx="6166">
                  <c:v> 21:45:18</c:v>
                </c:pt>
                <c:pt idx="6167">
                  <c:v> 21:45:48</c:v>
                </c:pt>
                <c:pt idx="6168">
                  <c:v> 21:46:19</c:v>
                </c:pt>
                <c:pt idx="6169">
                  <c:v> 21:46:49</c:v>
                </c:pt>
                <c:pt idx="6170">
                  <c:v> 21:47:19</c:v>
                </c:pt>
                <c:pt idx="6171">
                  <c:v> 21:47:50</c:v>
                </c:pt>
                <c:pt idx="6172">
                  <c:v> 21:48:20</c:v>
                </c:pt>
                <c:pt idx="6173">
                  <c:v> 21:48:51</c:v>
                </c:pt>
                <c:pt idx="6174">
                  <c:v> 21:49:21</c:v>
                </c:pt>
                <c:pt idx="6175">
                  <c:v> 21:49:51</c:v>
                </c:pt>
                <c:pt idx="6176">
                  <c:v> 21:50:22</c:v>
                </c:pt>
                <c:pt idx="6177">
                  <c:v> 21:50:52</c:v>
                </c:pt>
                <c:pt idx="6178">
                  <c:v> 21:51:22</c:v>
                </c:pt>
                <c:pt idx="6179">
                  <c:v> 21:51:53</c:v>
                </c:pt>
                <c:pt idx="6180">
                  <c:v> 21:52:23</c:v>
                </c:pt>
                <c:pt idx="6181">
                  <c:v> 21:52:54</c:v>
                </c:pt>
                <c:pt idx="6182">
                  <c:v> 21:53:24</c:v>
                </c:pt>
                <c:pt idx="6183">
                  <c:v> 21:53:55</c:v>
                </c:pt>
                <c:pt idx="6184">
                  <c:v> 21:54:25</c:v>
                </c:pt>
                <c:pt idx="6185">
                  <c:v> 21:54:56</c:v>
                </c:pt>
                <c:pt idx="6186">
                  <c:v> 21:55:26</c:v>
                </c:pt>
                <c:pt idx="6187">
                  <c:v> 21:55:57</c:v>
                </c:pt>
                <c:pt idx="6188">
                  <c:v> 21:56:27</c:v>
                </c:pt>
                <c:pt idx="6189">
                  <c:v> 21:56:58</c:v>
                </c:pt>
                <c:pt idx="6190">
                  <c:v> 21:57:28</c:v>
                </c:pt>
                <c:pt idx="6191">
                  <c:v> 21:57:58</c:v>
                </c:pt>
                <c:pt idx="6192">
                  <c:v> 21:58:29</c:v>
                </c:pt>
                <c:pt idx="6193">
                  <c:v> 21:58:59</c:v>
                </c:pt>
                <c:pt idx="6194">
                  <c:v> 21:59:30</c:v>
                </c:pt>
                <c:pt idx="6195">
                  <c:v> 22:00:00</c:v>
                </c:pt>
                <c:pt idx="6196">
                  <c:v> 22:00:30</c:v>
                </c:pt>
                <c:pt idx="6197">
                  <c:v> 22:01:01</c:v>
                </c:pt>
                <c:pt idx="6198">
                  <c:v> 22:01:31</c:v>
                </c:pt>
                <c:pt idx="6199">
                  <c:v> 22:02:02</c:v>
                </c:pt>
                <c:pt idx="6200">
                  <c:v> 22:02:32</c:v>
                </c:pt>
                <c:pt idx="6201">
                  <c:v> 22:03:03</c:v>
                </c:pt>
                <c:pt idx="6202">
                  <c:v> 22:03:33</c:v>
                </c:pt>
                <c:pt idx="6203">
                  <c:v> 22:04:03</c:v>
                </c:pt>
                <c:pt idx="6204">
                  <c:v> 22:04:33</c:v>
                </c:pt>
                <c:pt idx="6205">
                  <c:v> 22:05:04</c:v>
                </c:pt>
                <c:pt idx="6206">
                  <c:v> 22:05:34</c:v>
                </c:pt>
                <c:pt idx="6207">
                  <c:v> 22:06:05</c:v>
                </c:pt>
                <c:pt idx="6208">
                  <c:v> 22:06:35</c:v>
                </c:pt>
                <c:pt idx="6209">
                  <c:v> 22:07:06</c:v>
                </c:pt>
                <c:pt idx="6210">
                  <c:v> 22:07:36</c:v>
                </c:pt>
                <c:pt idx="6211">
                  <c:v> 22:08:07</c:v>
                </c:pt>
                <c:pt idx="6212">
                  <c:v> 22:08:37</c:v>
                </c:pt>
                <c:pt idx="6213">
                  <c:v> 22:09:08</c:v>
                </c:pt>
                <c:pt idx="6214">
                  <c:v> 22:09:38</c:v>
                </c:pt>
                <c:pt idx="6215">
                  <c:v> 22:10:09</c:v>
                </c:pt>
                <c:pt idx="6216">
                  <c:v> 22:10:39</c:v>
                </c:pt>
                <c:pt idx="6217">
                  <c:v> 22:11:09</c:v>
                </c:pt>
                <c:pt idx="6218">
                  <c:v> 22:11:39</c:v>
                </c:pt>
                <c:pt idx="6219">
                  <c:v> 22:12:10</c:v>
                </c:pt>
                <c:pt idx="6220">
                  <c:v> 22:12:40</c:v>
                </c:pt>
                <c:pt idx="6221">
                  <c:v> 22:13:11</c:v>
                </c:pt>
                <c:pt idx="6222">
                  <c:v> 22:13:41</c:v>
                </c:pt>
                <c:pt idx="6223">
                  <c:v> 22:13:44</c:v>
                </c:pt>
                <c:pt idx="6224">
                  <c:v> 22:14:14</c:v>
                </c:pt>
                <c:pt idx="6225">
                  <c:v> 22:14:45</c:v>
                </c:pt>
                <c:pt idx="6226">
                  <c:v> 22:15:15</c:v>
                </c:pt>
                <c:pt idx="6227">
                  <c:v> 22:15:46</c:v>
                </c:pt>
                <c:pt idx="6228">
                  <c:v> 22:16:16</c:v>
                </c:pt>
                <c:pt idx="6229">
                  <c:v> 22:16:47</c:v>
                </c:pt>
                <c:pt idx="6230">
                  <c:v> 22:17:17</c:v>
                </c:pt>
                <c:pt idx="6231">
                  <c:v> 22:17:47</c:v>
                </c:pt>
                <c:pt idx="6232">
                  <c:v> 22:18:18</c:v>
                </c:pt>
                <c:pt idx="6233">
                  <c:v> 22:18:48</c:v>
                </c:pt>
                <c:pt idx="6234">
                  <c:v> 22:19:18</c:v>
                </c:pt>
                <c:pt idx="6235">
                  <c:v> 22:19:49</c:v>
                </c:pt>
                <c:pt idx="6236">
                  <c:v> 22:20:19</c:v>
                </c:pt>
                <c:pt idx="6237">
                  <c:v> 22:20:50</c:v>
                </c:pt>
                <c:pt idx="6238">
                  <c:v> 22:21:20</c:v>
                </c:pt>
                <c:pt idx="6239">
                  <c:v> 22:21:50</c:v>
                </c:pt>
                <c:pt idx="6240">
                  <c:v> 22:22:21</c:v>
                </c:pt>
                <c:pt idx="6241">
                  <c:v> 22:22:51</c:v>
                </c:pt>
                <c:pt idx="6242">
                  <c:v> 22:23:22</c:v>
                </c:pt>
                <c:pt idx="6243">
                  <c:v> 22:23:52</c:v>
                </c:pt>
                <c:pt idx="6244">
                  <c:v> 22:24:22</c:v>
                </c:pt>
                <c:pt idx="6245">
                  <c:v> 22:24:53</c:v>
                </c:pt>
                <c:pt idx="6246">
                  <c:v> 22:25:23</c:v>
                </c:pt>
                <c:pt idx="6247">
                  <c:v> 22:25:54</c:v>
                </c:pt>
                <c:pt idx="6248">
                  <c:v> 22:26:24</c:v>
                </c:pt>
                <c:pt idx="6249">
                  <c:v> 22:26:55</c:v>
                </c:pt>
                <c:pt idx="6250">
                  <c:v> 22:27:25</c:v>
                </c:pt>
                <c:pt idx="6251">
                  <c:v> 22:27:56</c:v>
                </c:pt>
                <c:pt idx="6252">
                  <c:v> 22:28:26</c:v>
                </c:pt>
                <c:pt idx="6253">
                  <c:v> 22:28:57</c:v>
                </c:pt>
                <c:pt idx="6254">
                  <c:v> 22:29:27</c:v>
                </c:pt>
                <c:pt idx="6255">
                  <c:v> 22:29:57</c:v>
                </c:pt>
                <c:pt idx="6256">
                  <c:v> 22:30:28</c:v>
                </c:pt>
                <c:pt idx="6257">
                  <c:v> 22:30:58</c:v>
                </c:pt>
                <c:pt idx="6258">
                  <c:v> 22:31:29</c:v>
                </c:pt>
                <c:pt idx="6259">
                  <c:v> 22:31:59</c:v>
                </c:pt>
                <c:pt idx="6260">
                  <c:v> 22:32:30</c:v>
                </c:pt>
                <c:pt idx="6261">
                  <c:v> 22:33:00</c:v>
                </c:pt>
                <c:pt idx="6262">
                  <c:v> 22:33:30</c:v>
                </c:pt>
                <c:pt idx="6263">
                  <c:v> 22:34:01</c:v>
                </c:pt>
                <c:pt idx="6264">
                  <c:v> 22:34:31</c:v>
                </c:pt>
                <c:pt idx="6265">
                  <c:v> 22:35:01</c:v>
                </c:pt>
                <c:pt idx="6266">
                  <c:v> 22:35:32</c:v>
                </c:pt>
                <c:pt idx="6267">
                  <c:v> 22:36:02</c:v>
                </c:pt>
                <c:pt idx="6268">
                  <c:v> 22:36:33</c:v>
                </c:pt>
                <c:pt idx="6269">
                  <c:v> 22:37:03</c:v>
                </c:pt>
                <c:pt idx="6270">
                  <c:v> 22:37:33</c:v>
                </c:pt>
                <c:pt idx="6271">
                  <c:v> 22:38:04</c:v>
                </c:pt>
                <c:pt idx="6272">
                  <c:v> 22:38:34</c:v>
                </c:pt>
                <c:pt idx="6273">
                  <c:v> 22:39:05</c:v>
                </c:pt>
                <c:pt idx="6274">
                  <c:v> 22:39:35</c:v>
                </c:pt>
                <c:pt idx="6275">
                  <c:v> 22:40:06</c:v>
                </c:pt>
                <c:pt idx="6276">
                  <c:v> 22:40:36</c:v>
                </c:pt>
                <c:pt idx="6277">
                  <c:v> 22:41:07</c:v>
                </c:pt>
                <c:pt idx="6278">
                  <c:v> 22:41:37</c:v>
                </c:pt>
                <c:pt idx="6279">
                  <c:v> 22:42:08</c:v>
                </c:pt>
                <c:pt idx="6280">
                  <c:v> 22:42:38</c:v>
                </c:pt>
                <c:pt idx="6281">
                  <c:v> 22:43:08</c:v>
                </c:pt>
                <c:pt idx="6282">
                  <c:v> 22:43:39</c:v>
                </c:pt>
                <c:pt idx="6283">
                  <c:v> 22:44:09</c:v>
                </c:pt>
                <c:pt idx="6284">
                  <c:v> 22:44:39</c:v>
                </c:pt>
                <c:pt idx="6285">
                  <c:v> 22:45:10</c:v>
                </c:pt>
                <c:pt idx="6286">
                  <c:v> 22:45:40</c:v>
                </c:pt>
                <c:pt idx="6287">
                  <c:v> 22:46:11</c:v>
                </c:pt>
                <c:pt idx="6288">
                  <c:v> 22:46:41</c:v>
                </c:pt>
                <c:pt idx="6289">
                  <c:v> 22:47:12</c:v>
                </c:pt>
                <c:pt idx="6290">
                  <c:v> 22:47:42</c:v>
                </c:pt>
                <c:pt idx="6291">
                  <c:v> 22:48:13</c:v>
                </c:pt>
                <c:pt idx="6292">
                  <c:v> 22:48:43</c:v>
                </c:pt>
                <c:pt idx="6293">
                  <c:v> 22:49:14</c:v>
                </c:pt>
                <c:pt idx="6294">
                  <c:v> 22:49:44</c:v>
                </c:pt>
                <c:pt idx="6295">
                  <c:v> 22:50:14</c:v>
                </c:pt>
                <c:pt idx="6296">
                  <c:v> 22:50:45</c:v>
                </c:pt>
                <c:pt idx="6297">
                  <c:v> 22:51:15</c:v>
                </c:pt>
                <c:pt idx="6298">
                  <c:v> 22:51:45</c:v>
                </c:pt>
                <c:pt idx="6299">
                  <c:v> 22:52:16</c:v>
                </c:pt>
                <c:pt idx="6300">
                  <c:v> 22:52:46</c:v>
                </c:pt>
                <c:pt idx="6301">
                  <c:v> 22:53:17</c:v>
                </c:pt>
                <c:pt idx="6302">
                  <c:v> 22:53:47</c:v>
                </c:pt>
                <c:pt idx="6303">
                  <c:v> 22:54:18</c:v>
                </c:pt>
                <c:pt idx="6304">
                  <c:v> 22:54:48</c:v>
                </c:pt>
                <c:pt idx="6305">
                  <c:v> 22:55:18</c:v>
                </c:pt>
                <c:pt idx="6306">
                  <c:v> 22:55:49</c:v>
                </c:pt>
                <c:pt idx="6307">
                  <c:v> 22:56:19</c:v>
                </c:pt>
                <c:pt idx="6308">
                  <c:v> 22:56:49</c:v>
                </c:pt>
                <c:pt idx="6309">
                  <c:v> 22:57:20</c:v>
                </c:pt>
                <c:pt idx="6310">
                  <c:v> 22:57:50</c:v>
                </c:pt>
                <c:pt idx="6311">
                  <c:v> 22:58:21</c:v>
                </c:pt>
                <c:pt idx="6312">
                  <c:v> 22:58:51</c:v>
                </c:pt>
                <c:pt idx="6313">
                  <c:v> 22:59:22</c:v>
                </c:pt>
                <c:pt idx="6314">
                  <c:v> 22:59:52</c:v>
                </c:pt>
                <c:pt idx="6315">
                  <c:v> 23:00:23</c:v>
                </c:pt>
                <c:pt idx="6316">
                  <c:v> 23:00:53</c:v>
                </c:pt>
                <c:pt idx="6317">
                  <c:v> 23:01:24</c:v>
                </c:pt>
                <c:pt idx="6318">
                  <c:v> 23:01:54</c:v>
                </c:pt>
                <c:pt idx="6319">
                  <c:v> 23:02:24</c:v>
                </c:pt>
                <c:pt idx="6320">
                  <c:v> 23:02:55</c:v>
                </c:pt>
                <c:pt idx="6321">
                  <c:v> 23:03:25</c:v>
                </c:pt>
                <c:pt idx="6322">
                  <c:v> 23:03:56</c:v>
                </c:pt>
                <c:pt idx="6323">
                  <c:v> 23:04:26</c:v>
                </c:pt>
                <c:pt idx="6324">
                  <c:v> 23:04:57</c:v>
                </c:pt>
                <c:pt idx="6325">
                  <c:v> 23:05:27</c:v>
                </c:pt>
                <c:pt idx="6326">
                  <c:v> 23:05:57</c:v>
                </c:pt>
                <c:pt idx="6327">
                  <c:v> 23:06:28</c:v>
                </c:pt>
                <c:pt idx="6328">
                  <c:v> 23:06:58</c:v>
                </c:pt>
                <c:pt idx="6329">
                  <c:v> 23:07:28</c:v>
                </c:pt>
                <c:pt idx="6330">
                  <c:v> 23:07:59</c:v>
                </c:pt>
                <c:pt idx="6331">
                  <c:v> 23:08:29</c:v>
                </c:pt>
                <c:pt idx="6332">
                  <c:v> 23:08:59</c:v>
                </c:pt>
                <c:pt idx="6333">
                  <c:v> 23:09:30</c:v>
                </c:pt>
                <c:pt idx="6334">
                  <c:v> 23:10:00</c:v>
                </c:pt>
                <c:pt idx="6335">
                  <c:v> 23:10:31</c:v>
                </c:pt>
                <c:pt idx="6336">
                  <c:v> 23:11:01</c:v>
                </c:pt>
                <c:pt idx="6337">
                  <c:v> 23:11:32</c:v>
                </c:pt>
                <c:pt idx="6338">
                  <c:v> 23:12:02</c:v>
                </c:pt>
                <c:pt idx="6339">
                  <c:v> 23:12:33</c:v>
                </c:pt>
                <c:pt idx="6340">
                  <c:v> 23:13:03</c:v>
                </c:pt>
                <c:pt idx="6341">
                  <c:v> 23:13:34</c:v>
                </c:pt>
                <c:pt idx="6342">
                  <c:v> 23:14:04</c:v>
                </c:pt>
                <c:pt idx="6343">
                  <c:v> 23:14:34</c:v>
                </c:pt>
                <c:pt idx="6344">
                  <c:v> 23:15:05</c:v>
                </c:pt>
                <c:pt idx="6345">
                  <c:v> 23:15:35</c:v>
                </c:pt>
                <c:pt idx="6346">
                  <c:v> 23:16:06</c:v>
                </c:pt>
                <c:pt idx="6347">
                  <c:v> 23:16:36</c:v>
                </c:pt>
                <c:pt idx="6348">
                  <c:v> 23:17:06</c:v>
                </c:pt>
                <c:pt idx="6349">
                  <c:v> 23:17:37</c:v>
                </c:pt>
                <c:pt idx="6350">
                  <c:v> 23:18:07</c:v>
                </c:pt>
                <c:pt idx="6351">
                  <c:v> 23:18:38</c:v>
                </c:pt>
                <c:pt idx="6352">
                  <c:v> 23:19:08</c:v>
                </c:pt>
                <c:pt idx="6353">
                  <c:v> 23:19:39</c:v>
                </c:pt>
                <c:pt idx="6354">
                  <c:v> 23:20:09</c:v>
                </c:pt>
                <c:pt idx="6355">
                  <c:v> 23:20:39</c:v>
                </c:pt>
                <c:pt idx="6356">
                  <c:v> 23:21:10</c:v>
                </c:pt>
                <c:pt idx="6357">
                  <c:v> 23:21:40</c:v>
                </c:pt>
                <c:pt idx="6358">
                  <c:v> 23:22:11</c:v>
                </c:pt>
                <c:pt idx="6359">
                  <c:v> 23:22:41</c:v>
                </c:pt>
                <c:pt idx="6360">
                  <c:v> 23:23:11</c:v>
                </c:pt>
                <c:pt idx="6361">
                  <c:v> 23:23:42</c:v>
                </c:pt>
                <c:pt idx="6362">
                  <c:v> 23:24:12</c:v>
                </c:pt>
                <c:pt idx="6363">
                  <c:v> 23:24:43</c:v>
                </c:pt>
                <c:pt idx="6364">
                  <c:v> 23:25:13</c:v>
                </c:pt>
                <c:pt idx="6365">
                  <c:v> 23:25:16</c:v>
                </c:pt>
                <c:pt idx="6366">
                  <c:v> 23:25:47</c:v>
                </c:pt>
                <c:pt idx="6367">
                  <c:v> 23:26:17</c:v>
                </c:pt>
                <c:pt idx="6368">
                  <c:v> 23:26:47</c:v>
                </c:pt>
                <c:pt idx="6369">
                  <c:v> 23:27:18</c:v>
                </c:pt>
                <c:pt idx="6370">
                  <c:v> 23:27:48</c:v>
                </c:pt>
                <c:pt idx="6371">
                  <c:v> 23:28:18</c:v>
                </c:pt>
                <c:pt idx="6372">
                  <c:v> 23:28:49</c:v>
                </c:pt>
                <c:pt idx="6373">
                  <c:v> 23:29:19</c:v>
                </c:pt>
                <c:pt idx="6374">
                  <c:v> 23:29:50</c:v>
                </c:pt>
                <c:pt idx="6375">
                  <c:v> 23:30:20</c:v>
                </c:pt>
                <c:pt idx="6376">
                  <c:v> 23:30:51</c:v>
                </c:pt>
                <c:pt idx="6377">
                  <c:v> 23:31:21</c:v>
                </c:pt>
                <c:pt idx="6378">
                  <c:v> 23:31:52</c:v>
                </c:pt>
                <c:pt idx="6379">
                  <c:v> 23:32:22</c:v>
                </c:pt>
                <c:pt idx="6380">
                  <c:v> 23:32:53</c:v>
                </c:pt>
                <c:pt idx="6381">
                  <c:v> 23:33:23</c:v>
                </c:pt>
                <c:pt idx="6382">
                  <c:v> 23:33:53</c:v>
                </c:pt>
                <c:pt idx="6383">
                  <c:v> 23:34:24</c:v>
                </c:pt>
                <c:pt idx="6384">
                  <c:v> 23:34:54</c:v>
                </c:pt>
                <c:pt idx="6385">
                  <c:v> 23:35:25</c:v>
                </c:pt>
                <c:pt idx="6386">
                  <c:v> 23:35:55</c:v>
                </c:pt>
                <c:pt idx="6387">
                  <c:v> 23:36:26</c:v>
                </c:pt>
                <c:pt idx="6388">
                  <c:v> 23:36:56</c:v>
                </c:pt>
                <c:pt idx="6389">
                  <c:v> 23:37:27</c:v>
                </c:pt>
                <c:pt idx="6390">
                  <c:v> 23:37:57</c:v>
                </c:pt>
                <c:pt idx="6391">
                  <c:v> 23:38:27</c:v>
                </c:pt>
                <c:pt idx="6392">
                  <c:v> 23:38:57</c:v>
                </c:pt>
                <c:pt idx="6393">
                  <c:v> 23:39:28</c:v>
                </c:pt>
                <c:pt idx="6394">
                  <c:v> 23:39:58</c:v>
                </c:pt>
                <c:pt idx="6395">
                  <c:v> 23:40:28</c:v>
                </c:pt>
                <c:pt idx="6396">
                  <c:v> 23:40:59</c:v>
                </c:pt>
                <c:pt idx="6397">
                  <c:v> 23:41:29</c:v>
                </c:pt>
                <c:pt idx="6398">
                  <c:v> 23:42:00</c:v>
                </c:pt>
                <c:pt idx="6399">
                  <c:v> 23:42:30</c:v>
                </c:pt>
                <c:pt idx="6400">
                  <c:v> 23:43:01</c:v>
                </c:pt>
                <c:pt idx="6401">
                  <c:v> 23:43:31</c:v>
                </c:pt>
                <c:pt idx="6402">
                  <c:v> 23:44:02</c:v>
                </c:pt>
                <c:pt idx="6403">
                  <c:v> 23:44:32</c:v>
                </c:pt>
                <c:pt idx="6404">
                  <c:v> 23:45:03</c:v>
                </c:pt>
                <c:pt idx="6405">
                  <c:v> 23:45:33</c:v>
                </c:pt>
                <c:pt idx="6406">
                  <c:v> 23:46:03</c:v>
                </c:pt>
                <c:pt idx="6407">
                  <c:v> 23:46:34</c:v>
                </c:pt>
                <c:pt idx="6408">
                  <c:v> 23:47:04</c:v>
                </c:pt>
                <c:pt idx="6409">
                  <c:v> 23:47:35</c:v>
                </c:pt>
                <c:pt idx="6410">
                  <c:v> 23:48:05</c:v>
                </c:pt>
                <c:pt idx="6411">
                  <c:v> 23:48:36</c:v>
                </c:pt>
                <c:pt idx="6412">
                  <c:v> 23:49:06</c:v>
                </c:pt>
                <c:pt idx="6413">
                  <c:v> 23:49:36</c:v>
                </c:pt>
                <c:pt idx="6414">
                  <c:v> 23:50:07</c:v>
                </c:pt>
                <c:pt idx="6415">
                  <c:v> 23:50:37</c:v>
                </c:pt>
                <c:pt idx="6416">
                  <c:v> 23:51:08</c:v>
                </c:pt>
                <c:pt idx="6417">
                  <c:v> 23:51:38</c:v>
                </c:pt>
                <c:pt idx="6418">
                  <c:v> 23:52:09</c:v>
                </c:pt>
                <c:pt idx="6419">
                  <c:v> 23:52:39</c:v>
                </c:pt>
                <c:pt idx="6420">
                  <c:v> 23:53:09</c:v>
                </c:pt>
                <c:pt idx="6421">
                  <c:v> 23:53:40</c:v>
                </c:pt>
                <c:pt idx="6422">
                  <c:v> 23:54:10</c:v>
                </c:pt>
                <c:pt idx="6423">
                  <c:v> 23:54:40</c:v>
                </c:pt>
                <c:pt idx="6424">
                  <c:v> 23:55:11</c:v>
                </c:pt>
                <c:pt idx="6425">
                  <c:v> 23:55:41</c:v>
                </c:pt>
                <c:pt idx="6426">
                  <c:v> 23:56:12</c:v>
                </c:pt>
                <c:pt idx="6427">
                  <c:v> 23:56:42</c:v>
                </c:pt>
                <c:pt idx="6428">
                  <c:v> 23:57:13</c:v>
                </c:pt>
                <c:pt idx="6429">
                  <c:v> 23:57:43</c:v>
                </c:pt>
                <c:pt idx="6430">
                  <c:v> 23:58:14</c:v>
                </c:pt>
                <c:pt idx="6431">
                  <c:v> 23:58:44</c:v>
                </c:pt>
                <c:pt idx="6432">
                  <c:v> 23:59:14</c:v>
                </c:pt>
                <c:pt idx="6433">
                  <c:v> 23:59:45</c:v>
                </c:pt>
                <c:pt idx="6434">
                  <c:v> 0:00:15</c:v>
                </c:pt>
                <c:pt idx="6435">
                  <c:v> 0:00:45</c:v>
                </c:pt>
                <c:pt idx="6436">
                  <c:v> 0:01:16</c:v>
                </c:pt>
                <c:pt idx="6437">
                  <c:v> 0:01:46</c:v>
                </c:pt>
                <c:pt idx="6438">
                  <c:v> 0:02:17</c:v>
                </c:pt>
                <c:pt idx="6439">
                  <c:v> 0:02:47</c:v>
                </c:pt>
                <c:pt idx="6440">
                  <c:v> 0:03:18</c:v>
                </c:pt>
                <c:pt idx="6441">
                  <c:v> 0:03:48</c:v>
                </c:pt>
                <c:pt idx="6442">
                  <c:v> 0:04:19</c:v>
                </c:pt>
                <c:pt idx="6443">
                  <c:v> 0:04:49</c:v>
                </c:pt>
                <c:pt idx="6444">
                  <c:v> 0:05:19</c:v>
                </c:pt>
                <c:pt idx="6445">
                  <c:v> 0:05:50</c:v>
                </c:pt>
                <c:pt idx="6446">
                  <c:v> 0:06:20</c:v>
                </c:pt>
                <c:pt idx="6447">
                  <c:v> 0:06:51</c:v>
                </c:pt>
                <c:pt idx="6448">
                  <c:v> 0:07:21</c:v>
                </c:pt>
                <c:pt idx="6449">
                  <c:v> 0:07:52</c:v>
                </c:pt>
                <c:pt idx="6450">
                  <c:v> 0:08:22</c:v>
                </c:pt>
                <c:pt idx="6451">
                  <c:v> 0:08:53</c:v>
                </c:pt>
                <c:pt idx="6452">
                  <c:v> 0:09:23</c:v>
                </c:pt>
                <c:pt idx="6453">
                  <c:v> 0:09:54</c:v>
                </c:pt>
                <c:pt idx="6454">
                  <c:v> 0:10:24</c:v>
                </c:pt>
                <c:pt idx="6455">
                  <c:v> 0:10:54</c:v>
                </c:pt>
                <c:pt idx="6456">
                  <c:v> 0:11:25</c:v>
                </c:pt>
                <c:pt idx="6457">
                  <c:v> 0:11:55</c:v>
                </c:pt>
                <c:pt idx="6458">
                  <c:v> 0:12:25</c:v>
                </c:pt>
                <c:pt idx="6459">
                  <c:v> 0:12:56</c:v>
                </c:pt>
                <c:pt idx="6460">
                  <c:v> 0:13:26</c:v>
                </c:pt>
                <c:pt idx="6461">
                  <c:v> 0:13:57</c:v>
                </c:pt>
                <c:pt idx="6462">
                  <c:v> 0:14:27</c:v>
                </c:pt>
                <c:pt idx="6463">
                  <c:v> 0:14:58</c:v>
                </c:pt>
                <c:pt idx="6464">
                  <c:v> 0:15:28</c:v>
                </c:pt>
                <c:pt idx="6465">
                  <c:v> 0:15:59</c:v>
                </c:pt>
                <c:pt idx="6466">
                  <c:v> 0:16:29</c:v>
                </c:pt>
                <c:pt idx="6467">
                  <c:v> 0:16:59</c:v>
                </c:pt>
                <c:pt idx="6468">
                  <c:v> 0:17:30</c:v>
                </c:pt>
                <c:pt idx="6469">
                  <c:v> 0:18:00</c:v>
                </c:pt>
                <c:pt idx="6470">
                  <c:v> 0:18:31</c:v>
                </c:pt>
                <c:pt idx="6471">
                  <c:v> 0:19:01</c:v>
                </c:pt>
                <c:pt idx="6472">
                  <c:v> 0:19:32</c:v>
                </c:pt>
                <c:pt idx="6473">
                  <c:v> 0:20:02</c:v>
                </c:pt>
                <c:pt idx="6474">
                  <c:v> 0:20:33</c:v>
                </c:pt>
                <c:pt idx="6475">
                  <c:v> 0:21:03</c:v>
                </c:pt>
                <c:pt idx="6476">
                  <c:v> 0:21:34</c:v>
                </c:pt>
                <c:pt idx="6477">
                  <c:v> 0:22:04</c:v>
                </c:pt>
                <c:pt idx="6478">
                  <c:v> 0:22:34</c:v>
                </c:pt>
                <c:pt idx="6479">
                  <c:v> 0:23:04</c:v>
                </c:pt>
                <c:pt idx="6480">
                  <c:v> 0:23:35</c:v>
                </c:pt>
                <c:pt idx="6481">
                  <c:v> 0:24:05</c:v>
                </c:pt>
                <c:pt idx="6482">
                  <c:v> 0:24:36</c:v>
                </c:pt>
                <c:pt idx="6483">
                  <c:v> 0:25:06</c:v>
                </c:pt>
                <c:pt idx="6484">
                  <c:v> 0:25:37</c:v>
                </c:pt>
                <c:pt idx="6485">
                  <c:v> 0:26:07</c:v>
                </c:pt>
                <c:pt idx="6486">
                  <c:v> 0:26:38</c:v>
                </c:pt>
                <c:pt idx="6487">
                  <c:v> 0:27:08</c:v>
                </c:pt>
                <c:pt idx="6488">
                  <c:v> 0:27:38</c:v>
                </c:pt>
                <c:pt idx="6489">
                  <c:v> 0:28:09</c:v>
                </c:pt>
                <c:pt idx="6490">
                  <c:v> 0:28:39</c:v>
                </c:pt>
                <c:pt idx="6491">
                  <c:v> 0:29:09</c:v>
                </c:pt>
                <c:pt idx="6492">
                  <c:v> 0:29:40</c:v>
                </c:pt>
                <c:pt idx="6493">
                  <c:v> 0:30:10</c:v>
                </c:pt>
                <c:pt idx="6494">
                  <c:v> 0:30:41</c:v>
                </c:pt>
                <c:pt idx="6495">
                  <c:v> 0:31:11</c:v>
                </c:pt>
                <c:pt idx="6496">
                  <c:v> 0:31:42</c:v>
                </c:pt>
                <c:pt idx="6497">
                  <c:v> 0:32:12</c:v>
                </c:pt>
                <c:pt idx="6498">
                  <c:v> 0:32:43</c:v>
                </c:pt>
                <c:pt idx="6499">
                  <c:v> 0:33:13</c:v>
                </c:pt>
                <c:pt idx="6500">
                  <c:v> 0:33:43</c:v>
                </c:pt>
                <c:pt idx="6501">
                  <c:v> 0:34:14</c:v>
                </c:pt>
                <c:pt idx="6502">
                  <c:v> 0:34:44</c:v>
                </c:pt>
                <c:pt idx="6503">
                  <c:v> 0:35:14</c:v>
                </c:pt>
                <c:pt idx="6504">
                  <c:v> 0:35:45</c:v>
                </c:pt>
                <c:pt idx="6505">
                  <c:v> 0:36:15</c:v>
                </c:pt>
                <c:pt idx="6506">
                  <c:v> 0:36:46</c:v>
                </c:pt>
                <c:pt idx="6507">
                  <c:v> 0:36:48</c:v>
                </c:pt>
                <c:pt idx="6508">
                  <c:v> 0:37:18</c:v>
                </c:pt>
                <c:pt idx="6509">
                  <c:v> 0:37:49</c:v>
                </c:pt>
                <c:pt idx="6510">
                  <c:v> 0:38:19</c:v>
                </c:pt>
                <c:pt idx="6511">
                  <c:v> 0:38:50</c:v>
                </c:pt>
                <c:pt idx="6512">
                  <c:v> 0:39:20</c:v>
                </c:pt>
                <c:pt idx="6513">
                  <c:v> 0:39:51</c:v>
                </c:pt>
                <c:pt idx="6514">
                  <c:v> 0:40:21</c:v>
                </c:pt>
                <c:pt idx="6515">
                  <c:v> 0:40:51</c:v>
                </c:pt>
                <c:pt idx="6516">
                  <c:v> 0:41:22</c:v>
                </c:pt>
                <c:pt idx="6517">
                  <c:v> 0:41:52</c:v>
                </c:pt>
                <c:pt idx="6518">
                  <c:v> 0:42:22</c:v>
                </c:pt>
                <c:pt idx="6519">
                  <c:v> 0:42:53</c:v>
                </c:pt>
                <c:pt idx="6520">
                  <c:v> 0:43:23</c:v>
                </c:pt>
                <c:pt idx="6521">
                  <c:v> 0:43:53</c:v>
                </c:pt>
                <c:pt idx="6522">
                  <c:v> 0:44:24</c:v>
                </c:pt>
                <c:pt idx="6523">
                  <c:v> 0:44:54</c:v>
                </c:pt>
                <c:pt idx="6524">
                  <c:v> 0:45:25</c:v>
                </c:pt>
                <c:pt idx="6525">
                  <c:v> 0:45:55</c:v>
                </c:pt>
                <c:pt idx="6526">
                  <c:v> 0:46:26</c:v>
                </c:pt>
                <c:pt idx="6527">
                  <c:v> 0:46:56</c:v>
                </c:pt>
                <c:pt idx="6528">
                  <c:v> 0:47:26</c:v>
                </c:pt>
                <c:pt idx="6529">
                  <c:v> 0:47:57</c:v>
                </c:pt>
                <c:pt idx="6530">
                  <c:v> 0:48:27</c:v>
                </c:pt>
                <c:pt idx="6531">
                  <c:v> 0:48:58</c:v>
                </c:pt>
                <c:pt idx="6532">
                  <c:v> 0:49:28</c:v>
                </c:pt>
                <c:pt idx="6533">
                  <c:v> 0:49:59</c:v>
                </c:pt>
                <c:pt idx="6534">
                  <c:v> 0:50:29</c:v>
                </c:pt>
                <c:pt idx="6535">
                  <c:v> 0:51:00</c:v>
                </c:pt>
                <c:pt idx="6536">
                  <c:v> 0:51:30</c:v>
                </c:pt>
                <c:pt idx="6537">
                  <c:v> 0:52:01</c:v>
                </c:pt>
                <c:pt idx="6538">
                  <c:v> 0:52:31</c:v>
                </c:pt>
                <c:pt idx="6539">
                  <c:v> 0:53:01</c:v>
                </c:pt>
                <c:pt idx="6540">
                  <c:v> 0:53:32</c:v>
                </c:pt>
                <c:pt idx="6541">
                  <c:v> 0:54:02</c:v>
                </c:pt>
                <c:pt idx="6542">
                  <c:v> 0:54:32</c:v>
                </c:pt>
                <c:pt idx="6543">
                  <c:v> 0:55:03</c:v>
                </c:pt>
                <c:pt idx="6544">
                  <c:v> 0:55:33</c:v>
                </c:pt>
                <c:pt idx="6545">
                  <c:v> 0:56:04</c:v>
                </c:pt>
                <c:pt idx="6546">
                  <c:v> 0:56:34</c:v>
                </c:pt>
                <c:pt idx="6547">
                  <c:v> 0:57:05</c:v>
                </c:pt>
                <c:pt idx="6548">
                  <c:v> 0:57:35</c:v>
                </c:pt>
                <c:pt idx="6549">
                  <c:v> 0:58:06</c:v>
                </c:pt>
                <c:pt idx="6550">
                  <c:v> 0:58:36</c:v>
                </c:pt>
                <c:pt idx="6551">
                  <c:v> 0:59:06</c:v>
                </c:pt>
                <c:pt idx="6552">
                  <c:v> 0:59:36</c:v>
                </c:pt>
                <c:pt idx="6553">
                  <c:v> 1:00:07</c:v>
                </c:pt>
                <c:pt idx="6554">
                  <c:v> 1:00:37</c:v>
                </c:pt>
                <c:pt idx="6555">
                  <c:v> 1:01:08</c:v>
                </c:pt>
                <c:pt idx="6556">
                  <c:v> 1:01:38</c:v>
                </c:pt>
                <c:pt idx="6557">
                  <c:v> 1:02:09</c:v>
                </c:pt>
                <c:pt idx="6558">
                  <c:v> 1:02:39</c:v>
                </c:pt>
                <c:pt idx="6559">
                  <c:v> 1:03:10</c:v>
                </c:pt>
                <c:pt idx="6560">
                  <c:v> 1:03:40</c:v>
                </c:pt>
                <c:pt idx="6561">
                  <c:v> 1:04:11</c:v>
                </c:pt>
                <c:pt idx="6562">
                  <c:v> 1:04:41</c:v>
                </c:pt>
                <c:pt idx="6563">
                  <c:v> 1:05:11</c:v>
                </c:pt>
                <c:pt idx="6564">
                  <c:v> 1:05:42</c:v>
                </c:pt>
                <c:pt idx="6565">
                  <c:v> 1:06:12</c:v>
                </c:pt>
                <c:pt idx="6566">
                  <c:v> 1:06:42</c:v>
                </c:pt>
                <c:pt idx="6567">
                  <c:v> 1:07:13</c:v>
                </c:pt>
                <c:pt idx="6568">
                  <c:v> 1:07:43</c:v>
                </c:pt>
                <c:pt idx="6569">
                  <c:v> 1:08:14</c:v>
                </c:pt>
                <c:pt idx="6570">
                  <c:v> 1:08:44</c:v>
                </c:pt>
                <c:pt idx="6571">
                  <c:v> 1:09:15</c:v>
                </c:pt>
                <c:pt idx="6572">
                  <c:v> 1:09:45</c:v>
                </c:pt>
                <c:pt idx="6573">
                  <c:v> 1:10:16</c:v>
                </c:pt>
                <c:pt idx="6574">
                  <c:v> 1:10:46</c:v>
                </c:pt>
                <c:pt idx="6575">
                  <c:v> 1:11:16</c:v>
                </c:pt>
                <c:pt idx="6576">
                  <c:v> 1:11:47</c:v>
                </c:pt>
                <c:pt idx="6577">
                  <c:v> 1:12:17</c:v>
                </c:pt>
                <c:pt idx="6578">
                  <c:v> 1:12:48</c:v>
                </c:pt>
                <c:pt idx="6579">
                  <c:v> 1:13:18</c:v>
                </c:pt>
                <c:pt idx="6580">
                  <c:v> 1:13:49</c:v>
                </c:pt>
                <c:pt idx="6581">
                  <c:v> 1:14:19</c:v>
                </c:pt>
                <c:pt idx="6582">
                  <c:v> 1:14:50</c:v>
                </c:pt>
                <c:pt idx="6583">
                  <c:v> 1:15:20</c:v>
                </c:pt>
                <c:pt idx="6584">
                  <c:v> 1:15:51</c:v>
                </c:pt>
                <c:pt idx="6585">
                  <c:v> 1:16:21</c:v>
                </c:pt>
                <c:pt idx="6586">
                  <c:v> 1:16:51</c:v>
                </c:pt>
                <c:pt idx="6587">
                  <c:v> 1:17:22</c:v>
                </c:pt>
                <c:pt idx="6588">
                  <c:v> 1:17:52</c:v>
                </c:pt>
                <c:pt idx="6589">
                  <c:v> 1:18:22</c:v>
                </c:pt>
                <c:pt idx="6590">
                  <c:v> 1:18:53</c:v>
                </c:pt>
                <c:pt idx="6591">
                  <c:v> 1:19:23</c:v>
                </c:pt>
                <c:pt idx="6592">
                  <c:v> 1:19:54</c:v>
                </c:pt>
                <c:pt idx="6593">
                  <c:v> 1:20:24</c:v>
                </c:pt>
                <c:pt idx="6594">
                  <c:v> 1:20:55</c:v>
                </c:pt>
                <c:pt idx="6595">
                  <c:v> 1:21:25</c:v>
                </c:pt>
                <c:pt idx="6596">
                  <c:v> 1:21:56</c:v>
                </c:pt>
                <c:pt idx="6597">
                  <c:v> 1:22:26</c:v>
                </c:pt>
                <c:pt idx="6598">
                  <c:v> 1:22:57</c:v>
                </c:pt>
                <c:pt idx="6599">
                  <c:v> 1:23:27</c:v>
                </c:pt>
                <c:pt idx="6600">
                  <c:v> 1:23:57</c:v>
                </c:pt>
                <c:pt idx="6601">
                  <c:v> 1:24:28</c:v>
                </c:pt>
                <c:pt idx="6602">
                  <c:v> 1:24:58</c:v>
                </c:pt>
                <c:pt idx="6603">
                  <c:v> 1:25:29</c:v>
                </c:pt>
                <c:pt idx="6604">
                  <c:v> 1:25:59</c:v>
                </c:pt>
                <c:pt idx="6605">
                  <c:v> 1:26:30</c:v>
                </c:pt>
                <c:pt idx="6606">
                  <c:v> 1:27:00</c:v>
                </c:pt>
                <c:pt idx="6607">
                  <c:v> 1:27:30</c:v>
                </c:pt>
                <c:pt idx="6608">
                  <c:v> 1:28:01</c:v>
                </c:pt>
                <c:pt idx="6609">
                  <c:v> 1:28:31</c:v>
                </c:pt>
                <c:pt idx="6610">
                  <c:v> 1:29:02</c:v>
                </c:pt>
                <c:pt idx="6611">
                  <c:v> 1:29:32</c:v>
                </c:pt>
                <c:pt idx="6612">
                  <c:v> 1:30:02</c:v>
                </c:pt>
                <c:pt idx="6613">
                  <c:v> 1:30:32</c:v>
                </c:pt>
                <c:pt idx="6614">
                  <c:v> 1:31:03</c:v>
                </c:pt>
                <c:pt idx="6615">
                  <c:v> 1:31:33</c:v>
                </c:pt>
                <c:pt idx="6616">
                  <c:v> 1:32:04</c:v>
                </c:pt>
                <c:pt idx="6617">
                  <c:v> 1:32:34</c:v>
                </c:pt>
                <c:pt idx="6618">
                  <c:v> 1:33:05</c:v>
                </c:pt>
                <c:pt idx="6619">
                  <c:v> 1:33:35</c:v>
                </c:pt>
                <c:pt idx="6620">
                  <c:v> 1:34:06</c:v>
                </c:pt>
                <c:pt idx="6621">
                  <c:v> 1:34:36</c:v>
                </c:pt>
                <c:pt idx="6622">
                  <c:v> 1:35:06</c:v>
                </c:pt>
                <c:pt idx="6623">
                  <c:v> 1:35:37</c:v>
                </c:pt>
                <c:pt idx="6624">
                  <c:v> 1:36:07</c:v>
                </c:pt>
                <c:pt idx="6625">
                  <c:v> 1:36:38</c:v>
                </c:pt>
                <c:pt idx="6626">
                  <c:v> 1:37:08</c:v>
                </c:pt>
                <c:pt idx="6627">
                  <c:v> 1:37:39</c:v>
                </c:pt>
                <c:pt idx="6628">
                  <c:v> 1:38:09</c:v>
                </c:pt>
                <c:pt idx="6629">
                  <c:v> 1:38:39</c:v>
                </c:pt>
                <c:pt idx="6630">
                  <c:v> 1:39:10</c:v>
                </c:pt>
                <c:pt idx="6631">
                  <c:v> 1:39:40</c:v>
                </c:pt>
                <c:pt idx="6632">
                  <c:v> 1:40:11</c:v>
                </c:pt>
                <c:pt idx="6633">
                  <c:v> 1:40:41</c:v>
                </c:pt>
                <c:pt idx="6634">
                  <c:v> 1:41:12</c:v>
                </c:pt>
                <c:pt idx="6635">
                  <c:v> 1:41:42</c:v>
                </c:pt>
                <c:pt idx="6636">
                  <c:v> 1:42:12</c:v>
                </c:pt>
                <c:pt idx="6637">
                  <c:v> 1:42:43</c:v>
                </c:pt>
                <c:pt idx="6638">
                  <c:v> 1:43:13</c:v>
                </c:pt>
                <c:pt idx="6639">
                  <c:v> 1:43:44</c:v>
                </c:pt>
                <c:pt idx="6640">
                  <c:v> 1:44:14</c:v>
                </c:pt>
                <c:pt idx="6641">
                  <c:v> 1:44:45</c:v>
                </c:pt>
                <c:pt idx="6642">
                  <c:v> 1:45:15</c:v>
                </c:pt>
                <c:pt idx="6643">
                  <c:v> 1:45:46</c:v>
                </c:pt>
                <c:pt idx="6644">
                  <c:v> 1:46:16</c:v>
                </c:pt>
                <c:pt idx="6645">
                  <c:v> 1:46:46</c:v>
                </c:pt>
                <c:pt idx="6646">
                  <c:v> 1:47:17</c:v>
                </c:pt>
                <c:pt idx="6647">
                  <c:v> 1:47:47</c:v>
                </c:pt>
                <c:pt idx="6648">
                  <c:v> 1:48:17</c:v>
                </c:pt>
                <c:pt idx="6649">
                  <c:v> 1:48:20</c:v>
                </c:pt>
                <c:pt idx="6650">
                  <c:v> 1:48:50</c:v>
                </c:pt>
                <c:pt idx="6651">
                  <c:v> 1:49:20</c:v>
                </c:pt>
                <c:pt idx="6652">
                  <c:v> 1:49:51</c:v>
                </c:pt>
                <c:pt idx="6653">
                  <c:v> 1:50:21</c:v>
                </c:pt>
                <c:pt idx="6654">
                  <c:v> 1:50:52</c:v>
                </c:pt>
                <c:pt idx="6655">
                  <c:v> 1:51:22</c:v>
                </c:pt>
                <c:pt idx="6656">
                  <c:v> 1:51:53</c:v>
                </c:pt>
                <c:pt idx="6657">
                  <c:v> 1:52:23</c:v>
                </c:pt>
                <c:pt idx="6658">
                  <c:v> 1:52:54</c:v>
                </c:pt>
                <c:pt idx="6659">
                  <c:v> 1:53:24</c:v>
                </c:pt>
                <c:pt idx="6660">
                  <c:v> 1:53:55</c:v>
                </c:pt>
                <c:pt idx="6661">
                  <c:v> 1:54:25</c:v>
                </c:pt>
                <c:pt idx="6662">
                  <c:v> 1:54:56</c:v>
                </c:pt>
                <c:pt idx="6663">
                  <c:v> 1:55:26</c:v>
                </c:pt>
                <c:pt idx="6664">
                  <c:v> 1:55:56</c:v>
                </c:pt>
                <c:pt idx="6665">
                  <c:v> 1:56:27</c:v>
                </c:pt>
                <c:pt idx="6666">
                  <c:v> 1:56:57</c:v>
                </c:pt>
                <c:pt idx="6667">
                  <c:v> 1:57:28</c:v>
                </c:pt>
                <c:pt idx="6668">
                  <c:v> 1:57:58</c:v>
                </c:pt>
                <c:pt idx="6669">
                  <c:v> 1:58:29</c:v>
                </c:pt>
                <c:pt idx="6670">
                  <c:v> 1:58:59</c:v>
                </c:pt>
                <c:pt idx="6671">
                  <c:v> 1:59:29</c:v>
                </c:pt>
                <c:pt idx="6672">
                  <c:v> 1:59:59</c:v>
                </c:pt>
                <c:pt idx="6673">
                  <c:v> 2:00:30</c:v>
                </c:pt>
                <c:pt idx="6674">
                  <c:v> 2:01:00</c:v>
                </c:pt>
                <c:pt idx="6675">
                  <c:v> 2:01:31</c:v>
                </c:pt>
                <c:pt idx="6676">
                  <c:v> 2:02:01</c:v>
                </c:pt>
                <c:pt idx="6677">
                  <c:v> 2:02:31</c:v>
                </c:pt>
                <c:pt idx="6678">
                  <c:v> 2:03:02</c:v>
                </c:pt>
                <c:pt idx="6679">
                  <c:v> 2:03:32</c:v>
                </c:pt>
                <c:pt idx="6680">
                  <c:v> 2:04:02</c:v>
                </c:pt>
                <c:pt idx="6681">
                  <c:v> 2:04:33</c:v>
                </c:pt>
                <c:pt idx="6682">
                  <c:v> 2:05:03</c:v>
                </c:pt>
                <c:pt idx="6683">
                  <c:v> 2:05:34</c:v>
                </c:pt>
                <c:pt idx="6684">
                  <c:v> 2:06:04</c:v>
                </c:pt>
                <c:pt idx="6685">
                  <c:v> 2:06:35</c:v>
                </c:pt>
                <c:pt idx="6686">
                  <c:v> 2:07:05</c:v>
                </c:pt>
                <c:pt idx="6687">
                  <c:v> 2:07:36</c:v>
                </c:pt>
                <c:pt idx="6688">
                  <c:v> 2:08:06</c:v>
                </c:pt>
                <c:pt idx="6689">
                  <c:v> 2:08:37</c:v>
                </c:pt>
                <c:pt idx="6690">
                  <c:v> 2:09:07</c:v>
                </c:pt>
                <c:pt idx="6691">
                  <c:v> 2:09:37</c:v>
                </c:pt>
                <c:pt idx="6692">
                  <c:v> 2:10:08</c:v>
                </c:pt>
                <c:pt idx="6693">
                  <c:v> 2:10:38</c:v>
                </c:pt>
                <c:pt idx="6694">
                  <c:v> 2:11:08</c:v>
                </c:pt>
                <c:pt idx="6695">
                  <c:v> 2:11:39</c:v>
                </c:pt>
                <c:pt idx="6696">
                  <c:v> 2:12:09</c:v>
                </c:pt>
                <c:pt idx="6697">
                  <c:v> 2:12:39</c:v>
                </c:pt>
                <c:pt idx="6698">
                  <c:v> 2:13:10</c:v>
                </c:pt>
                <c:pt idx="6699">
                  <c:v> 2:13:40</c:v>
                </c:pt>
                <c:pt idx="6700">
                  <c:v> 2:14:11</c:v>
                </c:pt>
                <c:pt idx="6701">
                  <c:v> 2:14:41</c:v>
                </c:pt>
                <c:pt idx="6702">
                  <c:v> 2:15:12</c:v>
                </c:pt>
                <c:pt idx="6703">
                  <c:v> 2:15:42</c:v>
                </c:pt>
                <c:pt idx="6704">
                  <c:v> 2:16:13</c:v>
                </c:pt>
                <c:pt idx="6705">
                  <c:v> 2:16:43</c:v>
                </c:pt>
                <c:pt idx="6706">
                  <c:v> 2:17:14</c:v>
                </c:pt>
                <c:pt idx="6707">
                  <c:v> 2:17:44</c:v>
                </c:pt>
                <c:pt idx="6708">
                  <c:v> 2:18:14</c:v>
                </c:pt>
                <c:pt idx="6709">
                  <c:v> 2:18:44</c:v>
                </c:pt>
                <c:pt idx="6710">
                  <c:v> 2:19:15</c:v>
                </c:pt>
                <c:pt idx="6711">
                  <c:v> 2:19:45</c:v>
                </c:pt>
                <c:pt idx="6712">
                  <c:v> 2:20:16</c:v>
                </c:pt>
                <c:pt idx="6713">
                  <c:v> 2:20:46</c:v>
                </c:pt>
                <c:pt idx="6714">
                  <c:v> 2:21:17</c:v>
                </c:pt>
                <c:pt idx="6715">
                  <c:v> 2:21:47</c:v>
                </c:pt>
                <c:pt idx="6716">
                  <c:v> 2:22:17</c:v>
                </c:pt>
                <c:pt idx="6717">
                  <c:v> 2:22:48</c:v>
                </c:pt>
                <c:pt idx="6718">
                  <c:v> 2:23:18</c:v>
                </c:pt>
                <c:pt idx="6719">
                  <c:v> 2:23:49</c:v>
                </c:pt>
                <c:pt idx="6720">
                  <c:v> 2:24:19</c:v>
                </c:pt>
                <c:pt idx="6721">
                  <c:v> 2:24:50</c:v>
                </c:pt>
                <c:pt idx="6722">
                  <c:v> 2:25:20</c:v>
                </c:pt>
                <c:pt idx="6723">
                  <c:v> 2:25:50</c:v>
                </c:pt>
                <c:pt idx="6724">
                  <c:v> 2:26:21</c:v>
                </c:pt>
                <c:pt idx="6725">
                  <c:v> 2:26:51</c:v>
                </c:pt>
                <c:pt idx="6726">
                  <c:v> 2:27:22</c:v>
                </c:pt>
                <c:pt idx="6727">
                  <c:v> 2:27:52</c:v>
                </c:pt>
                <c:pt idx="6728">
                  <c:v> 2:28:23</c:v>
                </c:pt>
                <c:pt idx="6729">
                  <c:v> 2:28:53</c:v>
                </c:pt>
                <c:pt idx="6730">
                  <c:v> 2:29:24</c:v>
                </c:pt>
                <c:pt idx="6731">
                  <c:v> 2:29:54</c:v>
                </c:pt>
                <c:pt idx="6732">
                  <c:v> 2:30:25</c:v>
                </c:pt>
                <c:pt idx="6733">
                  <c:v> 2:30:55</c:v>
                </c:pt>
                <c:pt idx="6734">
                  <c:v> 2:31:26</c:v>
                </c:pt>
                <c:pt idx="6735">
                  <c:v> 2:31:56</c:v>
                </c:pt>
                <c:pt idx="6736">
                  <c:v> 2:32:26</c:v>
                </c:pt>
                <c:pt idx="6737">
                  <c:v> 2:32:57</c:v>
                </c:pt>
                <c:pt idx="6738">
                  <c:v> 2:33:27</c:v>
                </c:pt>
                <c:pt idx="6739">
                  <c:v> 2:33:57</c:v>
                </c:pt>
                <c:pt idx="6740">
                  <c:v> 2:34:27</c:v>
                </c:pt>
                <c:pt idx="6741">
                  <c:v> 2:34:58</c:v>
                </c:pt>
                <c:pt idx="6742">
                  <c:v> 2:35:28</c:v>
                </c:pt>
                <c:pt idx="6743">
                  <c:v> 2:35:59</c:v>
                </c:pt>
                <c:pt idx="6744">
                  <c:v> 2:36:29</c:v>
                </c:pt>
                <c:pt idx="6745">
                  <c:v> 2:37:00</c:v>
                </c:pt>
                <c:pt idx="6746">
                  <c:v> 2:37:30</c:v>
                </c:pt>
                <c:pt idx="6747">
                  <c:v> 2:38:01</c:v>
                </c:pt>
                <c:pt idx="6748">
                  <c:v> 2:38:31</c:v>
                </c:pt>
                <c:pt idx="6749">
                  <c:v> 2:39:02</c:v>
                </c:pt>
                <c:pt idx="6750">
                  <c:v> 2:39:32</c:v>
                </c:pt>
                <c:pt idx="6751">
                  <c:v> 2:40:03</c:v>
                </c:pt>
                <c:pt idx="6752">
                  <c:v> 2:40:33</c:v>
                </c:pt>
                <c:pt idx="6753">
                  <c:v> 2:41:03</c:v>
                </c:pt>
                <c:pt idx="6754">
                  <c:v> 2:41:34</c:v>
                </c:pt>
                <c:pt idx="6755">
                  <c:v> 2:42:04</c:v>
                </c:pt>
                <c:pt idx="6756">
                  <c:v> 2:42:35</c:v>
                </c:pt>
                <c:pt idx="6757">
                  <c:v> 2:43:05</c:v>
                </c:pt>
                <c:pt idx="6758">
                  <c:v> 2:43:35</c:v>
                </c:pt>
                <c:pt idx="6759">
                  <c:v> 2:44:06</c:v>
                </c:pt>
                <c:pt idx="6760">
                  <c:v> 2:44:36</c:v>
                </c:pt>
                <c:pt idx="6761">
                  <c:v> 2:45:07</c:v>
                </c:pt>
                <c:pt idx="6762">
                  <c:v> 2:45:37</c:v>
                </c:pt>
                <c:pt idx="6763">
                  <c:v> 2:46:08</c:v>
                </c:pt>
                <c:pt idx="6764">
                  <c:v> 2:46:38</c:v>
                </c:pt>
                <c:pt idx="6765">
                  <c:v> 2:47:09</c:v>
                </c:pt>
                <c:pt idx="6766">
                  <c:v> 2:47:39</c:v>
                </c:pt>
                <c:pt idx="6767">
                  <c:v> 2:48:10</c:v>
                </c:pt>
                <c:pt idx="6768">
                  <c:v> 2:48:40</c:v>
                </c:pt>
                <c:pt idx="6769">
                  <c:v> 2:49:10</c:v>
                </c:pt>
                <c:pt idx="6770">
                  <c:v> 2:49:41</c:v>
                </c:pt>
                <c:pt idx="6771">
                  <c:v> 2:50:11</c:v>
                </c:pt>
                <c:pt idx="6772">
                  <c:v> 2:50:41</c:v>
                </c:pt>
                <c:pt idx="6773">
                  <c:v> 2:51:12</c:v>
                </c:pt>
                <c:pt idx="6774">
                  <c:v> 2:51:42</c:v>
                </c:pt>
                <c:pt idx="6775">
                  <c:v> 2:52:13</c:v>
                </c:pt>
                <c:pt idx="6776">
                  <c:v> 2:52:43</c:v>
                </c:pt>
                <c:pt idx="6777">
                  <c:v> 2:53:14</c:v>
                </c:pt>
                <c:pt idx="6778">
                  <c:v> 2:53:44</c:v>
                </c:pt>
                <c:pt idx="6779">
                  <c:v> 2:54:15</c:v>
                </c:pt>
                <c:pt idx="6780">
                  <c:v> 2:54:45</c:v>
                </c:pt>
                <c:pt idx="6781">
                  <c:v> 2:55:15</c:v>
                </c:pt>
                <c:pt idx="6782">
                  <c:v> 2:55:46</c:v>
                </c:pt>
                <c:pt idx="6783">
                  <c:v> 2:56:16</c:v>
                </c:pt>
                <c:pt idx="6784">
                  <c:v> 2:56:46</c:v>
                </c:pt>
                <c:pt idx="6785">
                  <c:v> 2:57:17</c:v>
                </c:pt>
                <c:pt idx="6786">
                  <c:v> 2:57:47</c:v>
                </c:pt>
                <c:pt idx="6787">
                  <c:v> 2:58:18</c:v>
                </c:pt>
                <c:pt idx="6788">
                  <c:v> 2:58:48</c:v>
                </c:pt>
                <c:pt idx="6789">
                  <c:v> 2:59:19</c:v>
                </c:pt>
                <c:pt idx="6790">
                  <c:v> 2:59:49</c:v>
                </c:pt>
                <c:pt idx="6791">
                  <c:v> 2:59:52</c:v>
                </c:pt>
                <c:pt idx="6792">
                  <c:v> 3:00:23</c:v>
                </c:pt>
                <c:pt idx="6793">
                  <c:v> 3:00:53</c:v>
                </c:pt>
                <c:pt idx="6794">
                  <c:v> 3:01:24</c:v>
                </c:pt>
                <c:pt idx="6795">
                  <c:v> 3:01:54</c:v>
                </c:pt>
                <c:pt idx="6796">
                  <c:v> 3:02:25</c:v>
                </c:pt>
                <c:pt idx="6797">
                  <c:v> 3:02:55</c:v>
                </c:pt>
                <c:pt idx="6798">
                  <c:v> 3:03:26</c:v>
                </c:pt>
                <c:pt idx="6799">
                  <c:v> 3:03:56</c:v>
                </c:pt>
                <c:pt idx="6800">
                  <c:v> 3:04:26</c:v>
                </c:pt>
                <c:pt idx="6801">
                  <c:v> 3:04:56</c:v>
                </c:pt>
                <c:pt idx="6802">
                  <c:v> 3:05:27</c:v>
                </c:pt>
                <c:pt idx="6803">
                  <c:v> 3:05:57</c:v>
                </c:pt>
                <c:pt idx="6804">
                  <c:v> 3:06:27</c:v>
                </c:pt>
                <c:pt idx="6805">
                  <c:v> 3:06:58</c:v>
                </c:pt>
                <c:pt idx="6806">
                  <c:v> 3:07:28</c:v>
                </c:pt>
                <c:pt idx="6807">
                  <c:v> 3:07:59</c:v>
                </c:pt>
                <c:pt idx="6808">
                  <c:v> 3:08:29</c:v>
                </c:pt>
                <c:pt idx="6809">
                  <c:v> 3:09:00</c:v>
                </c:pt>
                <c:pt idx="6810">
                  <c:v> 3:09:30</c:v>
                </c:pt>
                <c:pt idx="6811">
                  <c:v> 3:10:01</c:v>
                </c:pt>
                <c:pt idx="6812">
                  <c:v> 3:10:31</c:v>
                </c:pt>
                <c:pt idx="6813">
                  <c:v> 3:11:02</c:v>
                </c:pt>
                <c:pt idx="6814">
                  <c:v> 3:11:32</c:v>
                </c:pt>
                <c:pt idx="6815">
                  <c:v> 3:12:02</c:v>
                </c:pt>
                <c:pt idx="6816">
                  <c:v> 3:12:33</c:v>
                </c:pt>
                <c:pt idx="6817">
                  <c:v> 3:13:03</c:v>
                </c:pt>
                <c:pt idx="6818">
                  <c:v> 3:13:34</c:v>
                </c:pt>
                <c:pt idx="6819">
                  <c:v> 3:14:04</c:v>
                </c:pt>
                <c:pt idx="6820">
                  <c:v> 3:14:35</c:v>
                </c:pt>
                <c:pt idx="6821">
                  <c:v> 3:15:05</c:v>
                </c:pt>
                <c:pt idx="6822">
                  <c:v> 3:15:36</c:v>
                </c:pt>
                <c:pt idx="6823">
                  <c:v> 3:16:06</c:v>
                </c:pt>
                <c:pt idx="6824">
                  <c:v> 3:16:36</c:v>
                </c:pt>
                <c:pt idx="6825">
                  <c:v> 3:17:07</c:v>
                </c:pt>
                <c:pt idx="6826">
                  <c:v> 3:17:37</c:v>
                </c:pt>
                <c:pt idx="6827">
                  <c:v> 3:18:08</c:v>
                </c:pt>
                <c:pt idx="6828">
                  <c:v> 3:18:38</c:v>
                </c:pt>
                <c:pt idx="6829">
                  <c:v> 3:19:08</c:v>
                </c:pt>
                <c:pt idx="6830">
                  <c:v> 3:19:39</c:v>
                </c:pt>
                <c:pt idx="6831">
                  <c:v> 3:20:09</c:v>
                </c:pt>
                <c:pt idx="6832">
                  <c:v> 3:20:40</c:v>
                </c:pt>
                <c:pt idx="6833">
                  <c:v> 3:21:10</c:v>
                </c:pt>
                <c:pt idx="6834">
                  <c:v> 3:21:41</c:v>
                </c:pt>
                <c:pt idx="6835">
                  <c:v> 3:22:11</c:v>
                </c:pt>
                <c:pt idx="6836">
                  <c:v> 3:22:41</c:v>
                </c:pt>
                <c:pt idx="6837">
                  <c:v> 3:23:12</c:v>
                </c:pt>
                <c:pt idx="6838">
                  <c:v> 3:23:42</c:v>
                </c:pt>
                <c:pt idx="6839">
                  <c:v> 3:24:13</c:v>
                </c:pt>
                <c:pt idx="6840">
                  <c:v> 3:24:43</c:v>
                </c:pt>
                <c:pt idx="6841">
                  <c:v> 3:25:13</c:v>
                </c:pt>
                <c:pt idx="6842">
                  <c:v> 3:25:44</c:v>
                </c:pt>
                <c:pt idx="6843">
                  <c:v> 3:26:14</c:v>
                </c:pt>
                <c:pt idx="6844">
                  <c:v> 3:26:44</c:v>
                </c:pt>
                <c:pt idx="6845">
                  <c:v> 3:27:15</c:v>
                </c:pt>
                <c:pt idx="6846">
                  <c:v> 3:27:45</c:v>
                </c:pt>
                <c:pt idx="6847">
                  <c:v> 3:28:16</c:v>
                </c:pt>
                <c:pt idx="6848">
                  <c:v> 3:28:46</c:v>
                </c:pt>
                <c:pt idx="6849">
                  <c:v> 3:29:17</c:v>
                </c:pt>
                <c:pt idx="6850">
                  <c:v> 3:29:47</c:v>
                </c:pt>
                <c:pt idx="6851">
                  <c:v> 3:30:18</c:v>
                </c:pt>
                <c:pt idx="6852">
                  <c:v> 3:30:48</c:v>
                </c:pt>
                <c:pt idx="6853">
                  <c:v> 3:31:19</c:v>
                </c:pt>
                <c:pt idx="6854">
                  <c:v> 3:31:49</c:v>
                </c:pt>
                <c:pt idx="6855">
                  <c:v> 3:32:20</c:v>
                </c:pt>
                <c:pt idx="6856">
                  <c:v> 3:32:50</c:v>
                </c:pt>
                <c:pt idx="6857">
                  <c:v> 3:33:20</c:v>
                </c:pt>
                <c:pt idx="6858">
                  <c:v> 3:33:51</c:v>
                </c:pt>
                <c:pt idx="6859">
                  <c:v> 3:34:21</c:v>
                </c:pt>
                <c:pt idx="6860">
                  <c:v> 3:34:52</c:v>
                </c:pt>
                <c:pt idx="6861">
                  <c:v> 3:35:22</c:v>
                </c:pt>
                <c:pt idx="6862">
                  <c:v> 3:35:53</c:v>
                </c:pt>
                <c:pt idx="6863">
                  <c:v> 3:36:23</c:v>
                </c:pt>
                <c:pt idx="6864">
                  <c:v> 3:36:54</c:v>
                </c:pt>
                <c:pt idx="6865">
                  <c:v> 3:37:24</c:v>
                </c:pt>
                <c:pt idx="6866">
                  <c:v> 3:37:54</c:v>
                </c:pt>
                <c:pt idx="6867">
                  <c:v> 3:38:25</c:v>
                </c:pt>
                <c:pt idx="6868">
                  <c:v> 3:38:55</c:v>
                </c:pt>
                <c:pt idx="6869">
                  <c:v> 3:39:26</c:v>
                </c:pt>
                <c:pt idx="6870">
                  <c:v> 3:39:56</c:v>
                </c:pt>
                <c:pt idx="6871">
                  <c:v> 3:40:27</c:v>
                </c:pt>
                <c:pt idx="6872">
                  <c:v> 3:40:57</c:v>
                </c:pt>
                <c:pt idx="6873">
                  <c:v> 3:41:28</c:v>
                </c:pt>
                <c:pt idx="6874">
                  <c:v> 3:41:58</c:v>
                </c:pt>
                <c:pt idx="6875">
                  <c:v> 3:42:28</c:v>
                </c:pt>
                <c:pt idx="6876">
                  <c:v> 3:42:59</c:v>
                </c:pt>
                <c:pt idx="6877">
                  <c:v> 3:43:29</c:v>
                </c:pt>
                <c:pt idx="6878">
                  <c:v> 3:44:00</c:v>
                </c:pt>
                <c:pt idx="6879">
                  <c:v> 3:44:30</c:v>
                </c:pt>
                <c:pt idx="6880">
                  <c:v> 3:45:01</c:v>
                </c:pt>
                <c:pt idx="6881">
                  <c:v> 3:45:31</c:v>
                </c:pt>
                <c:pt idx="6882">
                  <c:v> 3:46:02</c:v>
                </c:pt>
                <c:pt idx="6883">
                  <c:v> 3:46:32</c:v>
                </c:pt>
                <c:pt idx="6884">
                  <c:v> 3:47:03</c:v>
                </c:pt>
                <c:pt idx="6885">
                  <c:v> 3:47:33</c:v>
                </c:pt>
                <c:pt idx="6886">
                  <c:v> 3:48:04</c:v>
                </c:pt>
                <c:pt idx="6887">
                  <c:v> 3:48:34</c:v>
                </c:pt>
                <c:pt idx="6888">
                  <c:v> 3:49:04</c:v>
                </c:pt>
                <c:pt idx="6889">
                  <c:v> 3:49:35</c:v>
                </c:pt>
                <c:pt idx="6890">
                  <c:v> 3:50:05</c:v>
                </c:pt>
                <c:pt idx="6891">
                  <c:v> 3:50:35</c:v>
                </c:pt>
                <c:pt idx="6892">
                  <c:v> 3:51:06</c:v>
                </c:pt>
                <c:pt idx="6893">
                  <c:v> 3:51:36</c:v>
                </c:pt>
                <c:pt idx="6894">
                  <c:v> 3:52:07</c:v>
                </c:pt>
                <c:pt idx="6895">
                  <c:v> 3:52:37</c:v>
                </c:pt>
                <c:pt idx="6896">
                  <c:v> 3:53:08</c:v>
                </c:pt>
                <c:pt idx="6897">
                  <c:v> 3:53:38</c:v>
                </c:pt>
                <c:pt idx="6898">
                  <c:v> 3:54:08</c:v>
                </c:pt>
                <c:pt idx="6899">
                  <c:v> 3:54:39</c:v>
                </c:pt>
                <c:pt idx="6900">
                  <c:v> 3:55:09</c:v>
                </c:pt>
                <c:pt idx="6901">
                  <c:v> 3:55:40</c:v>
                </c:pt>
                <c:pt idx="6902">
                  <c:v> 3:56:10</c:v>
                </c:pt>
                <c:pt idx="6903">
                  <c:v> 3:56:41</c:v>
                </c:pt>
                <c:pt idx="6904">
                  <c:v> 3:57:11</c:v>
                </c:pt>
                <c:pt idx="6905">
                  <c:v> 3:57:41</c:v>
                </c:pt>
                <c:pt idx="6906">
                  <c:v> 3:58:12</c:v>
                </c:pt>
                <c:pt idx="6907">
                  <c:v> 3:58:42</c:v>
                </c:pt>
                <c:pt idx="6908">
                  <c:v> 3:59:13</c:v>
                </c:pt>
                <c:pt idx="6909">
                  <c:v> 3:59:43</c:v>
                </c:pt>
                <c:pt idx="6910">
                  <c:v> 4:00:13</c:v>
                </c:pt>
                <c:pt idx="6911">
                  <c:v> 4:00:44</c:v>
                </c:pt>
                <c:pt idx="6912">
                  <c:v> 4:01:14</c:v>
                </c:pt>
                <c:pt idx="6913">
                  <c:v> 4:01:45</c:v>
                </c:pt>
                <c:pt idx="6914">
                  <c:v> 4:02:15</c:v>
                </c:pt>
                <c:pt idx="6915">
                  <c:v> 4:02:46</c:v>
                </c:pt>
                <c:pt idx="6916">
                  <c:v> 4:03:16</c:v>
                </c:pt>
                <c:pt idx="6917">
                  <c:v> 4:03:47</c:v>
                </c:pt>
                <c:pt idx="6918">
                  <c:v> 4:04:17</c:v>
                </c:pt>
                <c:pt idx="6919">
                  <c:v> 4:04:47</c:v>
                </c:pt>
                <c:pt idx="6920">
                  <c:v> 4:05:18</c:v>
                </c:pt>
                <c:pt idx="6921">
                  <c:v> 4:05:48</c:v>
                </c:pt>
                <c:pt idx="6922">
                  <c:v> 4:06:19</c:v>
                </c:pt>
                <c:pt idx="6923">
                  <c:v> 4:06:49</c:v>
                </c:pt>
                <c:pt idx="6924">
                  <c:v> 4:07:20</c:v>
                </c:pt>
                <c:pt idx="6925">
                  <c:v> 4:07:50</c:v>
                </c:pt>
                <c:pt idx="6926">
                  <c:v> 4:08:21</c:v>
                </c:pt>
                <c:pt idx="6927">
                  <c:v> 4:08:51</c:v>
                </c:pt>
                <c:pt idx="6928">
                  <c:v> 4:09:22</c:v>
                </c:pt>
                <c:pt idx="6929">
                  <c:v> 4:09:52</c:v>
                </c:pt>
                <c:pt idx="6930">
                  <c:v> 4:10:22</c:v>
                </c:pt>
                <c:pt idx="6931">
                  <c:v> 4:10:52</c:v>
                </c:pt>
                <c:pt idx="6932">
                  <c:v> 4:11:23</c:v>
                </c:pt>
                <c:pt idx="6933">
                  <c:v> 4:11:24</c:v>
                </c:pt>
                <c:pt idx="6934">
                  <c:v> 4:11:55</c:v>
                </c:pt>
                <c:pt idx="6935">
                  <c:v> 4:12:25</c:v>
                </c:pt>
                <c:pt idx="6936">
                  <c:v> 4:12:55</c:v>
                </c:pt>
                <c:pt idx="6937">
                  <c:v> 4:13:26</c:v>
                </c:pt>
                <c:pt idx="6938">
                  <c:v> 4:13:56</c:v>
                </c:pt>
                <c:pt idx="6939">
                  <c:v> 4:14:27</c:v>
                </c:pt>
                <c:pt idx="6940">
                  <c:v> 4:14:57</c:v>
                </c:pt>
                <c:pt idx="6941">
                  <c:v> 4:15:28</c:v>
                </c:pt>
                <c:pt idx="6942">
                  <c:v> 4:15:58</c:v>
                </c:pt>
                <c:pt idx="6943">
                  <c:v> 4:16:29</c:v>
                </c:pt>
                <c:pt idx="6944">
                  <c:v> 4:16:59</c:v>
                </c:pt>
                <c:pt idx="6945">
                  <c:v> 4:17:30</c:v>
                </c:pt>
                <c:pt idx="6946">
                  <c:v> 4:18:00</c:v>
                </c:pt>
                <c:pt idx="6947">
                  <c:v> 4:18:31</c:v>
                </c:pt>
                <c:pt idx="6948">
                  <c:v> 4:19:01</c:v>
                </c:pt>
                <c:pt idx="6949">
                  <c:v> 4:19:31</c:v>
                </c:pt>
                <c:pt idx="6950">
                  <c:v> 4:20:02</c:v>
                </c:pt>
                <c:pt idx="6951">
                  <c:v> 4:20:32</c:v>
                </c:pt>
                <c:pt idx="6952">
                  <c:v> 4:21:02</c:v>
                </c:pt>
                <c:pt idx="6953">
                  <c:v> 4:21:33</c:v>
                </c:pt>
                <c:pt idx="6954">
                  <c:v> 4:22:03</c:v>
                </c:pt>
                <c:pt idx="6955">
                  <c:v> 4:22:34</c:v>
                </c:pt>
                <c:pt idx="6956">
                  <c:v> 4:23:04</c:v>
                </c:pt>
                <c:pt idx="6957">
                  <c:v> 4:23:35</c:v>
                </c:pt>
                <c:pt idx="6958">
                  <c:v> 4:24:05</c:v>
                </c:pt>
                <c:pt idx="6959">
                  <c:v> 4:24:36</c:v>
                </c:pt>
                <c:pt idx="6960">
                  <c:v> 4:25:06</c:v>
                </c:pt>
                <c:pt idx="6961">
                  <c:v> 4:25:36</c:v>
                </c:pt>
                <c:pt idx="6962">
                  <c:v> 4:26:07</c:v>
                </c:pt>
                <c:pt idx="6963">
                  <c:v> 4:26:37</c:v>
                </c:pt>
                <c:pt idx="6964">
                  <c:v> 4:27:07</c:v>
                </c:pt>
                <c:pt idx="6965">
                  <c:v> 4:27:38</c:v>
                </c:pt>
                <c:pt idx="6966">
                  <c:v> 4:28:08</c:v>
                </c:pt>
                <c:pt idx="6967">
                  <c:v> 4:28:39</c:v>
                </c:pt>
                <c:pt idx="6968">
                  <c:v> 4:29:09</c:v>
                </c:pt>
                <c:pt idx="6969">
                  <c:v> 4:29:40</c:v>
                </c:pt>
                <c:pt idx="6970">
                  <c:v> 4:30:10</c:v>
                </c:pt>
                <c:pt idx="6971">
                  <c:v> 4:30:41</c:v>
                </c:pt>
                <c:pt idx="6972">
                  <c:v> 4:31:11</c:v>
                </c:pt>
                <c:pt idx="6973">
                  <c:v> 4:31:42</c:v>
                </c:pt>
                <c:pt idx="6974">
                  <c:v> 4:32:12</c:v>
                </c:pt>
                <c:pt idx="6975">
                  <c:v> 4:32:42</c:v>
                </c:pt>
                <c:pt idx="6976">
                  <c:v> 4:33:13</c:v>
                </c:pt>
                <c:pt idx="6977">
                  <c:v> 4:33:43</c:v>
                </c:pt>
                <c:pt idx="6978">
                  <c:v> 4:34:14</c:v>
                </c:pt>
                <c:pt idx="6979">
                  <c:v> 4:34:44</c:v>
                </c:pt>
                <c:pt idx="6980">
                  <c:v> 4:35:14</c:v>
                </c:pt>
                <c:pt idx="6981">
                  <c:v> 4:35:45</c:v>
                </c:pt>
                <c:pt idx="6982">
                  <c:v> 4:36:15</c:v>
                </c:pt>
                <c:pt idx="6983">
                  <c:v> 4:36:46</c:v>
                </c:pt>
                <c:pt idx="6984">
                  <c:v> 4:37:16</c:v>
                </c:pt>
                <c:pt idx="6985">
                  <c:v> 4:37:47</c:v>
                </c:pt>
                <c:pt idx="6986">
                  <c:v> 4:38:17</c:v>
                </c:pt>
                <c:pt idx="6987">
                  <c:v> 4:38:48</c:v>
                </c:pt>
                <c:pt idx="6988">
                  <c:v> 4:39:18</c:v>
                </c:pt>
                <c:pt idx="6989">
                  <c:v> 4:39:49</c:v>
                </c:pt>
                <c:pt idx="6990">
                  <c:v> 4:40:19</c:v>
                </c:pt>
                <c:pt idx="6991">
                  <c:v> 4:40:50</c:v>
                </c:pt>
                <c:pt idx="6992">
                  <c:v> 4:41:20</c:v>
                </c:pt>
                <c:pt idx="6993">
                  <c:v> 4:41:50</c:v>
                </c:pt>
                <c:pt idx="6994">
                  <c:v> 4:42:20</c:v>
                </c:pt>
                <c:pt idx="6995">
                  <c:v> 4:42:51</c:v>
                </c:pt>
                <c:pt idx="6996">
                  <c:v> 4:43:21</c:v>
                </c:pt>
                <c:pt idx="6997">
                  <c:v> 4:43:51</c:v>
                </c:pt>
                <c:pt idx="6998">
                  <c:v> 4:44:22</c:v>
                </c:pt>
                <c:pt idx="6999">
                  <c:v> 4:44:52</c:v>
                </c:pt>
                <c:pt idx="7000">
                  <c:v> 4:45:23</c:v>
                </c:pt>
                <c:pt idx="7001">
                  <c:v> 4:45:53</c:v>
                </c:pt>
                <c:pt idx="7002">
                  <c:v> 4:46:24</c:v>
                </c:pt>
                <c:pt idx="7003">
                  <c:v> 4:46:54</c:v>
                </c:pt>
                <c:pt idx="7004">
                  <c:v> 4:47:25</c:v>
                </c:pt>
                <c:pt idx="7005">
                  <c:v> 4:47:55</c:v>
                </c:pt>
                <c:pt idx="7006">
                  <c:v> 4:48:26</c:v>
                </c:pt>
                <c:pt idx="7007">
                  <c:v> 4:48:56</c:v>
                </c:pt>
                <c:pt idx="7008">
                  <c:v> 4:49:26</c:v>
                </c:pt>
                <c:pt idx="7009">
                  <c:v> 4:49:57</c:v>
                </c:pt>
                <c:pt idx="7010">
                  <c:v> 4:50:27</c:v>
                </c:pt>
                <c:pt idx="7011">
                  <c:v> 4:50:58</c:v>
                </c:pt>
                <c:pt idx="7012">
                  <c:v> 4:51:28</c:v>
                </c:pt>
                <c:pt idx="7013">
                  <c:v> 4:51:59</c:v>
                </c:pt>
                <c:pt idx="7014">
                  <c:v> 4:52:29</c:v>
                </c:pt>
                <c:pt idx="7015">
                  <c:v> 4:53:00</c:v>
                </c:pt>
                <c:pt idx="7016">
                  <c:v> 4:53:30</c:v>
                </c:pt>
                <c:pt idx="7017">
                  <c:v> 4:54:00</c:v>
                </c:pt>
                <c:pt idx="7018">
                  <c:v> 4:54:31</c:v>
                </c:pt>
                <c:pt idx="7019">
                  <c:v> 4:55:01</c:v>
                </c:pt>
                <c:pt idx="7020">
                  <c:v> 4:55:32</c:v>
                </c:pt>
                <c:pt idx="7021">
                  <c:v> 4:56:02</c:v>
                </c:pt>
                <c:pt idx="7022">
                  <c:v> 4:56:33</c:v>
                </c:pt>
                <c:pt idx="7023">
                  <c:v> 4:57:03</c:v>
                </c:pt>
                <c:pt idx="7024">
                  <c:v> 4:57:33</c:v>
                </c:pt>
                <c:pt idx="7025">
                  <c:v> 4:58:03</c:v>
                </c:pt>
                <c:pt idx="7026">
                  <c:v> 4:58:34</c:v>
                </c:pt>
                <c:pt idx="7027">
                  <c:v> 4:59:04</c:v>
                </c:pt>
                <c:pt idx="7028">
                  <c:v> 4:59:35</c:v>
                </c:pt>
                <c:pt idx="7029">
                  <c:v> 5:00:05</c:v>
                </c:pt>
                <c:pt idx="7030">
                  <c:v> 5:00:36</c:v>
                </c:pt>
                <c:pt idx="7031">
                  <c:v> 5:01:06</c:v>
                </c:pt>
                <c:pt idx="7032">
                  <c:v> 5:01:37</c:v>
                </c:pt>
                <c:pt idx="7033">
                  <c:v> 5:02:07</c:v>
                </c:pt>
                <c:pt idx="7034">
                  <c:v> 5:02:38</c:v>
                </c:pt>
                <c:pt idx="7035">
                  <c:v> 5:03:08</c:v>
                </c:pt>
                <c:pt idx="7036">
                  <c:v> 5:03:39</c:v>
                </c:pt>
                <c:pt idx="7037">
                  <c:v> 5:04:09</c:v>
                </c:pt>
                <c:pt idx="7038">
                  <c:v> 5:04:39</c:v>
                </c:pt>
                <c:pt idx="7039">
                  <c:v> 5:05:10</c:v>
                </c:pt>
                <c:pt idx="7040">
                  <c:v> 5:05:40</c:v>
                </c:pt>
                <c:pt idx="7041">
                  <c:v> 5:06:10</c:v>
                </c:pt>
                <c:pt idx="7042">
                  <c:v> 5:06:41</c:v>
                </c:pt>
                <c:pt idx="7043">
                  <c:v> 5:07:11</c:v>
                </c:pt>
                <c:pt idx="7044">
                  <c:v> 5:07:42</c:v>
                </c:pt>
                <c:pt idx="7045">
                  <c:v> 5:08:12</c:v>
                </c:pt>
                <c:pt idx="7046">
                  <c:v> 5:08:43</c:v>
                </c:pt>
                <c:pt idx="7047">
                  <c:v> 5:09:13</c:v>
                </c:pt>
                <c:pt idx="7048">
                  <c:v> 5:09:44</c:v>
                </c:pt>
                <c:pt idx="7049">
                  <c:v> 5:10:14</c:v>
                </c:pt>
                <c:pt idx="7050">
                  <c:v> 5:10:45</c:v>
                </c:pt>
                <c:pt idx="7051">
                  <c:v> 5:11:15</c:v>
                </c:pt>
                <c:pt idx="7052">
                  <c:v> 5:11:45</c:v>
                </c:pt>
                <c:pt idx="7053">
                  <c:v> 5:12:16</c:v>
                </c:pt>
                <c:pt idx="7054">
                  <c:v> 5:12:46</c:v>
                </c:pt>
                <c:pt idx="7055">
                  <c:v> 5:13:17</c:v>
                </c:pt>
                <c:pt idx="7056">
                  <c:v> 5:13:47</c:v>
                </c:pt>
                <c:pt idx="7057">
                  <c:v> 5:14:17</c:v>
                </c:pt>
                <c:pt idx="7058">
                  <c:v> 5:14:48</c:v>
                </c:pt>
                <c:pt idx="7059">
                  <c:v> 5:15:18</c:v>
                </c:pt>
                <c:pt idx="7060">
                  <c:v> 5:15:48</c:v>
                </c:pt>
                <c:pt idx="7061">
                  <c:v> 5:16:19</c:v>
                </c:pt>
                <c:pt idx="7062">
                  <c:v> 5:16:49</c:v>
                </c:pt>
                <c:pt idx="7063">
                  <c:v> 5:17:20</c:v>
                </c:pt>
                <c:pt idx="7064">
                  <c:v> 5:17:50</c:v>
                </c:pt>
                <c:pt idx="7065">
                  <c:v> 5:18:21</c:v>
                </c:pt>
                <c:pt idx="7066">
                  <c:v> 5:18:51</c:v>
                </c:pt>
                <c:pt idx="7067">
                  <c:v> 5:19:21</c:v>
                </c:pt>
                <c:pt idx="7068">
                  <c:v> 5:19:52</c:v>
                </c:pt>
                <c:pt idx="7069">
                  <c:v> 5:20:22</c:v>
                </c:pt>
                <c:pt idx="7070">
                  <c:v> 5:20:53</c:v>
                </c:pt>
                <c:pt idx="7071">
                  <c:v> 5:21:23</c:v>
                </c:pt>
                <c:pt idx="7072">
                  <c:v> 5:21:54</c:v>
                </c:pt>
                <c:pt idx="7073">
                  <c:v> 5:22:24</c:v>
                </c:pt>
                <c:pt idx="7074">
                  <c:v> 5:22:55</c:v>
                </c:pt>
                <c:pt idx="7075">
                  <c:v> 5:22:56</c:v>
                </c:pt>
                <c:pt idx="7076">
                  <c:v> 5:23:27</c:v>
                </c:pt>
                <c:pt idx="7077">
                  <c:v> 5:23:57</c:v>
                </c:pt>
                <c:pt idx="7078">
                  <c:v> 5:24:28</c:v>
                </c:pt>
                <c:pt idx="7079">
                  <c:v> 5:24:58</c:v>
                </c:pt>
                <c:pt idx="7080">
                  <c:v> 5:25:29</c:v>
                </c:pt>
                <c:pt idx="7081">
                  <c:v> 5:25:59</c:v>
                </c:pt>
                <c:pt idx="7082">
                  <c:v> 5:26:29</c:v>
                </c:pt>
                <c:pt idx="7083">
                  <c:v> 5:26:59</c:v>
                </c:pt>
                <c:pt idx="7084">
                  <c:v> 5:27:30</c:v>
                </c:pt>
                <c:pt idx="7085">
                  <c:v> 5:28:00</c:v>
                </c:pt>
                <c:pt idx="7086">
                  <c:v> 5:28:31</c:v>
                </c:pt>
                <c:pt idx="7087">
                  <c:v> 5:29:01</c:v>
                </c:pt>
                <c:pt idx="7088">
                  <c:v> 5:29:31</c:v>
                </c:pt>
                <c:pt idx="7089">
                  <c:v> 5:30:02</c:v>
                </c:pt>
                <c:pt idx="7090">
                  <c:v> 5:30:32</c:v>
                </c:pt>
                <c:pt idx="7091">
                  <c:v> 5:31:03</c:v>
                </c:pt>
                <c:pt idx="7092">
                  <c:v> 5:31:33</c:v>
                </c:pt>
                <c:pt idx="7093">
                  <c:v> 5:32:04</c:v>
                </c:pt>
                <c:pt idx="7094">
                  <c:v> 5:32:34</c:v>
                </c:pt>
                <c:pt idx="7095">
                  <c:v> 5:33:05</c:v>
                </c:pt>
                <c:pt idx="7096">
                  <c:v> 5:33:35</c:v>
                </c:pt>
                <c:pt idx="7097">
                  <c:v> 5:34:05</c:v>
                </c:pt>
                <c:pt idx="7098">
                  <c:v> 5:34:36</c:v>
                </c:pt>
                <c:pt idx="7099">
                  <c:v> 5:35:06</c:v>
                </c:pt>
                <c:pt idx="7100">
                  <c:v> 5:35:37</c:v>
                </c:pt>
                <c:pt idx="7101">
                  <c:v> 5:36:07</c:v>
                </c:pt>
                <c:pt idx="7102">
                  <c:v> 5:36:38</c:v>
                </c:pt>
                <c:pt idx="7103">
                  <c:v> 5:37:08</c:v>
                </c:pt>
                <c:pt idx="7104">
                  <c:v> 5:37:38</c:v>
                </c:pt>
                <c:pt idx="7105">
                  <c:v> 5:38:09</c:v>
                </c:pt>
                <c:pt idx="7106">
                  <c:v> 5:38:39</c:v>
                </c:pt>
                <c:pt idx="7107">
                  <c:v> 5:39:10</c:v>
                </c:pt>
                <c:pt idx="7108">
                  <c:v> 5:39:40</c:v>
                </c:pt>
                <c:pt idx="7109">
                  <c:v> 5:40:11</c:v>
                </c:pt>
                <c:pt idx="7110">
                  <c:v> 5:40:41</c:v>
                </c:pt>
                <c:pt idx="7111">
                  <c:v> 5:41:12</c:v>
                </c:pt>
                <c:pt idx="7112">
                  <c:v> 5:41:42</c:v>
                </c:pt>
                <c:pt idx="7113">
                  <c:v> 5:42:12</c:v>
                </c:pt>
                <c:pt idx="7114">
                  <c:v> 5:42:43</c:v>
                </c:pt>
                <c:pt idx="7115">
                  <c:v> 5:43:13</c:v>
                </c:pt>
                <c:pt idx="7116">
                  <c:v> 5:43:44</c:v>
                </c:pt>
                <c:pt idx="7117">
                  <c:v> 5:44:14</c:v>
                </c:pt>
                <c:pt idx="7118">
                  <c:v> 5:44:45</c:v>
                </c:pt>
                <c:pt idx="7119">
                  <c:v> 5:45:15</c:v>
                </c:pt>
                <c:pt idx="7120">
                  <c:v> 5:45:45</c:v>
                </c:pt>
                <c:pt idx="7121">
                  <c:v> 5:46:16</c:v>
                </c:pt>
                <c:pt idx="7122">
                  <c:v> 5:46:46</c:v>
                </c:pt>
                <c:pt idx="7123">
                  <c:v> 5:47:17</c:v>
                </c:pt>
                <c:pt idx="7124">
                  <c:v> 5:47:47</c:v>
                </c:pt>
                <c:pt idx="7125">
                  <c:v> 5:48:17</c:v>
                </c:pt>
                <c:pt idx="7126">
                  <c:v> 5:48:48</c:v>
                </c:pt>
                <c:pt idx="7127">
                  <c:v> 5:49:18</c:v>
                </c:pt>
                <c:pt idx="7128">
                  <c:v> 5:49:48</c:v>
                </c:pt>
                <c:pt idx="7129">
                  <c:v> 5:50:19</c:v>
                </c:pt>
                <c:pt idx="7130">
                  <c:v> 5:50:49</c:v>
                </c:pt>
                <c:pt idx="7131">
                  <c:v> 5:51:20</c:v>
                </c:pt>
                <c:pt idx="7132">
                  <c:v> 5:51:50</c:v>
                </c:pt>
                <c:pt idx="7133">
                  <c:v> 5:52:21</c:v>
                </c:pt>
                <c:pt idx="7134">
                  <c:v> 5:52:51</c:v>
                </c:pt>
                <c:pt idx="7135">
                  <c:v> 5:53:22</c:v>
                </c:pt>
                <c:pt idx="7136">
                  <c:v> 5:53:52</c:v>
                </c:pt>
                <c:pt idx="7137">
                  <c:v> 5:54:23</c:v>
                </c:pt>
                <c:pt idx="7138">
                  <c:v> 5:54:53</c:v>
                </c:pt>
                <c:pt idx="7139">
                  <c:v> 5:55:24</c:v>
                </c:pt>
                <c:pt idx="7140">
                  <c:v> 5:55:54</c:v>
                </c:pt>
                <c:pt idx="7141">
                  <c:v> 5:56:24</c:v>
                </c:pt>
                <c:pt idx="7142">
                  <c:v> 5:56:55</c:v>
                </c:pt>
                <c:pt idx="7143">
                  <c:v> 5:57:25</c:v>
                </c:pt>
                <c:pt idx="7144">
                  <c:v> 5:57:56</c:v>
                </c:pt>
                <c:pt idx="7145">
                  <c:v> 5:58:26</c:v>
                </c:pt>
                <c:pt idx="7146">
                  <c:v> 5:58:56</c:v>
                </c:pt>
                <c:pt idx="7147">
                  <c:v> 5:59:27</c:v>
                </c:pt>
                <c:pt idx="7148">
                  <c:v> 5:59:57</c:v>
                </c:pt>
                <c:pt idx="7149">
                  <c:v> 6:00:28</c:v>
                </c:pt>
                <c:pt idx="7150">
                  <c:v> 6:00:58</c:v>
                </c:pt>
                <c:pt idx="7151">
                  <c:v> 6:01:28</c:v>
                </c:pt>
                <c:pt idx="7152">
                  <c:v> 6:01:59</c:v>
                </c:pt>
                <c:pt idx="7153">
                  <c:v> 6:02:29</c:v>
                </c:pt>
                <c:pt idx="7154">
                  <c:v> 6:03:00</c:v>
                </c:pt>
                <c:pt idx="7155">
                  <c:v> 6:03:30</c:v>
                </c:pt>
                <c:pt idx="7156">
                  <c:v> 6:04:01</c:v>
                </c:pt>
                <c:pt idx="7157">
                  <c:v> 6:04:31</c:v>
                </c:pt>
                <c:pt idx="7158">
                  <c:v> 6:05:01</c:v>
                </c:pt>
                <c:pt idx="7159">
                  <c:v> 6:05:32</c:v>
                </c:pt>
                <c:pt idx="7160">
                  <c:v> 6:06:02</c:v>
                </c:pt>
                <c:pt idx="7161">
                  <c:v> 6:06:33</c:v>
                </c:pt>
                <c:pt idx="7162">
                  <c:v> 6:07:03</c:v>
                </c:pt>
                <c:pt idx="7163">
                  <c:v> 6:07:34</c:v>
                </c:pt>
                <c:pt idx="7164">
                  <c:v> 6:08:04</c:v>
                </c:pt>
                <c:pt idx="7165">
                  <c:v> 6:08:35</c:v>
                </c:pt>
                <c:pt idx="7166">
                  <c:v> 6:09:05</c:v>
                </c:pt>
                <c:pt idx="7167">
                  <c:v> 6:09:36</c:v>
                </c:pt>
                <c:pt idx="7168">
                  <c:v> 6:10:06</c:v>
                </c:pt>
                <c:pt idx="7169">
                  <c:v> 6:10:36</c:v>
                </c:pt>
                <c:pt idx="7170">
                  <c:v> 6:11:07</c:v>
                </c:pt>
                <c:pt idx="7171">
                  <c:v> 6:11:37</c:v>
                </c:pt>
                <c:pt idx="7172">
                  <c:v> 6:12:08</c:v>
                </c:pt>
                <c:pt idx="7173">
                  <c:v> 6:12:38</c:v>
                </c:pt>
                <c:pt idx="7174">
                  <c:v> 6:13:08</c:v>
                </c:pt>
                <c:pt idx="7175">
                  <c:v> 6:13:39</c:v>
                </c:pt>
                <c:pt idx="7176">
                  <c:v> 6:14:09</c:v>
                </c:pt>
                <c:pt idx="7177">
                  <c:v> 6:14:40</c:v>
                </c:pt>
                <c:pt idx="7178">
                  <c:v> 6:15:10</c:v>
                </c:pt>
                <c:pt idx="7179">
                  <c:v> 6:15:41</c:v>
                </c:pt>
                <c:pt idx="7180">
                  <c:v> 6:16:11</c:v>
                </c:pt>
                <c:pt idx="7181">
                  <c:v> 6:16:42</c:v>
                </c:pt>
                <c:pt idx="7182">
                  <c:v> 6:17:12</c:v>
                </c:pt>
                <c:pt idx="7183">
                  <c:v> 6:17:42</c:v>
                </c:pt>
                <c:pt idx="7184">
                  <c:v> 6:18:13</c:v>
                </c:pt>
                <c:pt idx="7185">
                  <c:v> 6:18:43</c:v>
                </c:pt>
                <c:pt idx="7186">
                  <c:v> 6:19:13</c:v>
                </c:pt>
                <c:pt idx="7187">
                  <c:v> 6:19:44</c:v>
                </c:pt>
                <c:pt idx="7188">
                  <c:v> 6:20:14</c:v>
                </c:pt>
                <c:pt idx="7189">
                  <c:v> 6:20:44</c:v>
                </c:pt>
                <c:pt idx="7190">
                  <c:v> 6:21:15</c:v>
                </c:pt>
                <c:pt idx="7191">
                  <c:v> 6:21:45</c:v>
                </c:pt>
                <c:pt idx="7192">
                  <c:v> 6:22:16</c:v>
                </c:pt>
                <c:pt idx="7193">
                  <c:v> 6:22:46</c:v>
                </c:pt>
                <c:pt idx="7194">
                  <c:v> 6:23:17</c:v>
                </c:pt>
                <c:pt idx="7195">
                  <c:v> 6:23:47</c:v>
                </c:pt>
                <c:pt idx="7196">
                  <c:v> 6:24:18</c:v>
                </c:pt>
                <c:pt idx="7197">
                  <c:v> 6:24:48</c:v>
                </c:pt>
                <c:pt idx="7198">
                  <c:v> 6:25:19</c:v>
                </c:pt>
                <c:pt idx="7199">
                  <c:v> 6:25:49</c:v>
                </c:pt>
                <c:pt idx="7200">
                  <c:v> 6:26:20</c:v>
                </c:pt>
                <c:pt idx="7201">
                  <c:v> 6:26:50</c:v>
                </c:pt>
                <c:pt idx="7202">
                  <c:v> 6:27:20</c:v>
                </c:pt>
                <c:pt idx="7203">
                  <c:v> 6:27:51</c:v>
                </c:pt>
                <c:pt idx="7204">
                  <c:v> 6:28:21</c:v>
                </c:pt>
                <c:pt idx="7205">
                  <c:v> 6:28:52</c:v>
                </c:pt>
                <c:pt idx="7206">
                  <c:v> 6:29:22</c:v>
                </c:pt>
                <c:pt idx="7207">
                  <c:v> 6:29:53</c:v>
                </c:pt>
                <c:pt idx="7208">
                  <c:v> 6:30:23</c:v>
                </c:pt>
                <c:pt idx="7209">
                  <c:v> 6:30:54</c:v>
                </c:pt>
                <c:pt idx="7210">
                  <c:v> 6:31:24</c:v>
                </c:pt>
                <c:pt idx="7211">
                  <c:v> 6:31:54</c:v>
                </c:pt>
                <c:pt idx="7212">
                  <c:v> 6:32:25</c:v>
                </c:pt>
                <c:pt idx="7213">
                  <c:v> 6:32:55</c:v>
                </c:pt>
                <c:pt idx="7214">
                  <c:v> 6:33:25</c:v>
                </c:pt>
                <c:pt idx="7215">
                  <c:v> 6:33:56</c:v>
                </c:pt>
                <c:pt idx="7216">
                  <c:v> 6:34:26</c:v>
                </c:pt>
                <c:pt idx="7217">
                  <c:v> 6:34:28</c:v>
                </c:pt>
                <c:pt idx="7218">
                  <c:v> 6:34:59</c:v>
                </c:pt>
                <c:pt idx="7219">
                  <c:v> 6:35:29</c:v>
                </c:pt>
                <c:pt idx="7220">
                  <c:v> 6:35:59</c:v>
                </c:pt>
                <c:pt idx="7221">
                  <c:v> 6:36:30</c:v>
                </c:pt>
                <c:pt idx="7222">
                  <c:v> 6:37:00</c:v>
                </c:pt>
                <c:pt idx="7223">
                  <c:v> 6:37:31</c:v>
                </c:pt>
                <c:pt idx="7224">
                  <c:v> 6:38:01</c:v>
                </c:pt>
                <c:pt idx="7225">
                  <c:v> 6:38:32</c:v>
                </c:pt>
                <c:pt idx="7226">
                  <c:v> 6:39:02</c:v>
                </c:pt>
                <c:pt idx="7227">
                  <c:v> 6:39:33</c:v>
                </c:pt>
                <c:pt idx="7228">
                  <c:v> 6:40:03</c:v>
                </c:pt>
                <c:pt idx="7229">
                  <c:v> 6:40:34</c:v>
                </c:pt>
                <c:pt idx="7230">
                  <c:v> 6:41:04</c:v>
                </c:pt>
                <c:pt idx="7231">
                  <c:v> 6:41:35</c:v>
                </c:pt>
                <c:pt idx="7232">
                  <c:v> 6:42:05</c:v>
                </c:pt>
                <c:pt idx="7233">
                  <c:v> 6:42:35</c:v>
                </c:pt>
                <c:pt idx="7234">
                  <c:v> 6:43:06</c:v>
                </c:pt>
                <c:pt idx="7235">
                  <c:v> 6:43:36</c:v>
                </c:pt>
                <c:pt idx="7236">
                  <c:v> 6:44:06</c:v>
                </c:pt>
                <c:pt idx="7237">
                  <c:v> 6:44:37</c:v>
                </c:pt>
                <c:pt idx="7238">
                  <c:v> 6:45:07</c:v>
                </c:pt>
                <c:pt idx="7239">
                  <c:v> 6:45:38</c:v>
                </c:pt>
                <c:pt idx="7240">
                  <c:v> 6:46:08</c:v>
                </c:pt>
                <c:pt idx="7241">
                  <c:v> 6:46:39</c:v>
                </c:pt>
                <c:pt idx="7242">
                  <c:v> 6:47:09</c:v>
                </c:pt>
                <c:pt idx="7243">
                  <c:v> 6:47:40</c:v>
                </c:pt>
                <c:pt idx="7244">
                  <c:v> 6:48:10</c:v>
                </c:pt>
                <c:pt idx="7245">
                  <c:v> 6:48:41</c:v>
                </c:pt>
                <c:pt idx="7246">
                  <c:v> 6:49:11</c:v>
                </c:pt>
                <c:pt idx="7247">
                  <c:v> 6:49:41</c:v>
                </c:pt>
                <c:pt idx="7248">
                  <c:v> 6:50:12</c:v>
                </c:pt>
                <c:pt idx="7249">
                  <c:v> 6:50:42</c:v>
                </c:pt>
                <c:pt idx="7250">
                  <c:v> 6:51:12</c:v>
                </c:pt>
                <c:pt idx="7251">
                  <c:v> 6:51:43</c:v>
                </c:pt>
                <c:pt idx="7252">
                  <c:v> 6:52:13</c:v>
                </c:pt>
                <c:pt idx="7253">
                  <c:v> 6:52:44</c:v>
                </c:pt>
                <c:pt idx="7254">
                  <c:v> 6:53:14</c:v>
                </c:pt>
                <c:pt idx="7255">
                  <c:v> 6:53:44</c:v>
                </c:pt>
                <c:pt idx="7256">
                  <c:v> 6:54:15</c:v>
                </c:pt>
                <c:pt idx="7257">
                  <c:v> 6:54:45</c:v>
                </c:pt>
                <c:pt idx="7258">
                  <c:v> 6:55:16</c:v>
                </c:pt>
                <c:pt idx="7259">
                  <c:v> 6:55:46</c:v>
                </c:pt>
                <c:pt idx="7260">
                  <c:v> 6:56:17</c:v>
                </c:pt>
                <c:pt idx="7261">
                  <c:v> 6:56:47</c:v>
                </c:pt>
                <c:pt idx="7262">
                  <c:v> 6:57:18</c:v>
                </c:pt>
                <c:pt idx="7263">
                  <c:v> 6:57:48</c:v>
                </c:pt>
                <c:pt idx="7264">
                  <c:v> 6:58:19</c:v>
                </c:pt>
                <c:pt idx="7265">
                  <c:v> 6:58:49</c:v>
                </c:pt>
                <c:pt idx="7266">
                  <c:v> 6:59:19</c:v>
                </c:pt>
                <c:pt idx="7267">
                  <c:v> 6:59:50</c:v>
                </c:pt>
                <c:pt idx="7268">
                  <c:v> 7:00:20</c:v>
                </c:pt>
                <c:pt idx="7269">
                  <c:v> 7:00:51</c:v>
                </c:pt>
                <c:pt idx="7270">
                  <c:v> 7:01:21</c:v>
                </c:pt>
                <c:pt idx="7271">
                  <c:v> 7:01:52</c:v>
                </c:pt>
                <c:pt idx="7272">
                  <c:v> 7:02:22</c:v>
                </c:pt>
                <c:pt idx="7273">
                  <c:v> 7:02:53</c:v>
                </c:pt>
                <c:pt idx="7274">
                  <c:v> 7:03:23</c:v>
                </c:pt>
                <c:pt idx="7275">
                  <c:v> 7:03:53</c:v>
                </c:pt>
                <c:pt idx="7276">
                  <c:v> 7:04:24</c:v>
                </c:pt>
                <c:pt idx="7277">
                  <c:v> 7:04:54</c:v>
                </c:pt>
                <c:pt idx="7278">
                  <c:v> 7:05:24</c:v>
                </c:pt>
                <c:pt idx="7279">
                  <c:v> 7:05:55</c:v>
                </c:pt>
                <c:pt idx="7280">
                  <c:v> 7:06:25</c:v>
                </c:pt>
                <c:pt idx="7281">
                  <c:v> 7:06:56</c:v>
                </c:pt>
                <c:pt idx="7282">
                  <c:v> 7:07:26</c:v>
                </c:pt>
                <c:pt idx="7283">
                  <c:v> 7:07:56</c:v>
                </c:pt>
                <c:pt idx="7284">
                  <c:v> 7:08:27</c:v>
                </c:pt>
                <c:pt idx="7285">
                  <c:v> 7:08:57</c:v>
                </c:pt>
                <c:pt idx="7286">
                  <c:v> 7:09:28</c:v>
                </c:pt>
                <c:pt idx="7287">
                  <c:v> 7:09:58</c:v>
                </c:pt>
                <c:pt idx="7288">
                  <c:v> 7:10:29</c:v>
                </c:pt>
                <c:pt idx="7289">
                  <c:v> 7:10:59</c:v>
                </c:pt>
                <c:pt idx="7290">
                  <c:v> 7:11:30</c:v>
                </c:pt>
                <c:pt idx="7291">
                  <c:v> 7:12:00</c:v>
                </c:pt>
                <c:pt idx="7292">
                  <c:v> 7:12:31</c:v>
                </c:pt>
                <c:pt idx="7293">
                  <c:v> 7:13:01</c:v>
                </c:pt>
                <c:pt idx="7294">
                  <c:v> 7:13:31</c:v>
                </c:pt>
                <c:pt idx="7295">
                  <c:v> 7:14:02</c:v>
                </c:pt>
                <c:pt idx="7296">
                  <c:v> 7:14:32</c:v>
                </c:pt>
                <c:pt idx="7297">
                  <c:v> 7:15:02</c:v>
                </c:pt>
                <c:pt idx="7298">
                  <c:v> 7:15:33</c:v>
                </c:pt>
                <c:pt idx="7299">
                  <c:v> 7:16:03</c:v>
                </c:pt>
                <c:pt idx="7300">
                  <c:v> 7:16:34</c:v>
                </c:pt>
                <c:pt idx="7301">
                  <c:v> 7:17:04</c:v>
                </c:pt>
                <c:pt idx="7302">
                  <c:v> 7:17:35</c:v>
                </c:pt>
                <c:pt idx="7303">
                  <c:v> 7:18:05</c:v>
                </c:pt>
                <c:pt idx="7304">
                  <c:v> 7:18:36</c:v>
                </c:pt>
                <c:pt idx="7305">
                  <c:v> 7:19:06</c:v>
                </c:pt>
                <c:pt idx="7306">
                  <c:v> 7:19:37</c:v>
                </c:pt>
                <c:pt idx="7307">
                  <c:v> 7:20:07</c:v>
                </c:pt>
                <c:pt idx="7308">
                  <c:v> 7:20:37</c:v>
                </c:pt>
                <c:pt idx="7309">
                  <c:v> 7:21:07</c:v>
                </c:pt>
                <c:pt idx="7310">
                  <c:v> 7:21:38</c:v>
                </c:pt>
                <c:pt idx="7311">
                  <c:v> 7:22:08</c:v>
                </c:pt>
                <c:pt idx="7312">
                  <c:v> 7:22:39</c:v>
                </c:pt>
                <c:pt idx="7313">
                  <c:v> 7:23:09</c:v>
                </c:pt>
                <c:pt idx="7314">
                  <c:v> 7:23:40</c:v>
                </c:pt>
                <c:pt idx="7315">
                  <c:v> 7:24:10</c:v>
                </c:pt>
                <c:pt idx="7316">
                  <c:v> 7:24:41</c:v>
                </c:pt>
                <c:pt idx="7317">
                  <c:v> 7:25:11</c:v>
                </c:pt>
                <c:pt idx="7318">
                  <c:v> 7:25:42</c:v>
                </c:pt>
                <c:pt idx="7319">
                  <c:v> 7:26:12</c:v>
                </c:pt>
                <c:pt idx="7320">
                  <c:v> 7:26:42</c:v>
                </c:pt>
                <c:pt idx="7321">
                  <c:v> 7:27:12</c:v>
                </c:pt>
                <c:pt idx="7322">
                  <c:v> 7:27:43</c:v>
                </c:pt>
                <c:pt idx="7323">
                  <c:v> 7:28:13</c:v>
                </c:pt>
                <c:pt idx="7324">
                  <c:v> 7:28:44</c:v>
                </c:pt>
                <c:pt idx="7325">
                  <c:v> 7:29:14</c:v>
                </c:pt>
                <c:pt idx="7326">
                  <c:v> 7:29:45</c:v>
                </c:pt>
                <c:pt idx="7327">
                  <c:v> 7:30:15</c:v>
                </c:pt>
                <c:pt idx="7328">
                  <c:v> 7:30:46</c:v>
                </c:pt>
                <c:pt idx="7329">
                  <c:v> 7:31:16</c:v>
                </c:pt>
                <c:pt idx="7330">
                  <c:v> 7:31:47</c:v>
                </c:pt>
                <c:pt idx="7331">
                  <c:v> 7:32:17</c:v>
                </c:pt>
                <c:pt idx="7332">
                  <c:v> 7:32:48</c:v>
                </c:pt>
                <c:pt idx="7333">
                  <c:v> 7:33:18</c:v>
                </c:pt>
                <c:pt idx="7334">
                  <c:v> 7:33:48</c:v>
                </c:pt>
                <c:pt idx="7335">
                  <c:v> 7:34:19</c:v>
                </c:pt>
                <c:pt idx="7336">
                  <c:v> 7:34:49</c:v>
                </c:pt>
                <c:pt idx="7337">
                  <c:v> 7:35:20</c:v>
                </c:pt>
                <c:pt idx="7338">
                  <c:v> 7:35:50</c:v>
                </c:pt>
                <c:pt idx="7339">
                  <c:v> 7:36:21</c:v>
                </c:pt>
                <c:pt idx="7340">
                  <c:v> 7:36:51</c:v>
                </c:pt>
                <c:pt idx="7341">
                  <c:v> 7:37:21</c:v>
                </c:pt>
                <c:pt idx="7342">
                  <c:v> 7:37:51</c:v>
                </c:pt>
                <c:pt idx="7343">
                  <c:v> 7:38:22</c:v>
                </c:pt>
                <c:pt idx="7344">
                  <c:v> 7:38:52</c:v>
                </c:pt>
                <c:pt idx="7345">
                  <c:v> 7:39:23</c:v>
                </c:pt>
                <c:pt idx="7346">
                  <c:v> 7:39:53</c:v>
                </c:pt>
                <c:pt idx="7347">
                  <c:v> 7:40:23</c:v>
                </c:pt>
                <c:pt idx="7348">
                  <c:v> 7:40:54</c:v>
                </c:pt>
                <c:pt idx="7349">
                  <c:v> 7:41:24</c:v>
                </c:pt>
                <c:pt idx="7350">
                  <c:v> 7:41:55</c:v>
                </c:pt>
                <c:pt idx="7351">
                  <c:v> 7:42:25</c:v>
                </c:pt>
                <c:pt idx="7352">
                  <c:v> 7:42:56</c:v>
                </c:pt>
                <c:pt idx="7353">
                  <c:v> 7:43:26</c:v>
                </c:pt>
                <c:pt idx="7354">
                  <c:v> 7:43:57</c:v>
                </c:pt>
                <c:pt idx="7355">
                  <c:v> 7:44:27</c:v>
                </c:pt>
                <c:pt idx="7356">
                  <c:v> 7:44:58</c:v>
                </c:pt>
                <c:pt idx="7357">
                  <c:v> 7:45:28</c:v>
                </c:pt>
                <c:pt idx="7358">
                  <c:v> 7:45:58</c:v>
                </c:pt>
                <c:pt idx="7359">
                  <c:v> 7:46:01</c:v>
                </c:pt>
                <c:pt idx="7360">
                  <c:v> 7:46:31</c:v>
                </c:pt>
                <c:pt idx="7361">
                  <c:v> 7:47:01</c:v>
                </c:pt>
                <c:pt idx="7362">
                  <c:v> 7:47:31</c:v>
                </c:pt>
                <c:pt idx="7363">
                  <c:v> 7:48:02</c:v>
                </c:pt>
                <c:pt idx="7364">
                  <c:v> 7:48:32</c:v>
                </c:pt>
                <c:pt idx="7365">
                  <c:v> 7:49:03</c:v>
                </c:pt>
                <c:pt idx="7366">
                  <c:v> 7:49:33</c:v>
                </c:pt>
                <c:pt idx="7367">
                  <c:v> 7:50:04</c:v>
                </c:pt>
                <c:pt idx="7368">
                  <c:v> 7:50:34</c:v>
                </c:pt>
                <c:pt idx="7369">
                  <c:v> 7:51:05</c:v>
                </c:pt>
                <c:pt idx="7370">
                  <c:v> 7:51:35</c:v>
                </c:pt>
                <c:pt idx="7371">
                  <c:v> 7:52:06</c:v>
                </c:pt>
                <c:pt idx="7372">
                  <c:v> 7:52:36</c:v>
                </c:pt>
                <c:pt idx="7373">
                  <c:v> 7:53:06</c:v>
                </c:pt>
                <c:pt idx="7374">
                  <c:v> 7:53:37</c:v>
                </c:pt>
                <c:pt idx="7375">
                  <c:v> 7:54:07</c:v>
                </c:pt>
                <c:pt idx="7376">
                  <c:v> 7:54:37</c:v>
                </c:pt>
                <c:pt idx="7377">
                  <c:v> 7:55:08</c:v>
                </c:pt>
                <c:pt idx="7378">
                  <c:v> 7:55:38</c:v>
                </c:pt>
                <c:pt idx="7379">
                  <c:v> 7:56:09</c:v>
                </c:pt>
                <c:pt idx="7380">
                  <c:v> 7:56:39</c:v>
                </c:pt>
                <c:pt idx="7381">
                  <c:v> 7:57:10</c:v>
                </c:pt>
                <c:pt idx="7382">
                  <c:v> 7:57:40</c:v>
                </c:pt>
                <c:pt idx="7383">
                  <c:v> 7:58:10</c:v>
                </c:pt>
                <c:pt idx="7384">
                  <c:v> 7:58:41</c:v>
                </c:pt>
                <c:pt idx="7385">
                  <c:v> 7:59:11</c:v>
                </c:pt>
                <c:pt idx="7386">
                  <c:v> 7:59:42</c:v>
                </c:pt>
                <c:pt idx="7387">
                  <c:v> 8:00:12</c:v>
                </c:pt>
                <c:pt idx="7388">
                  <c:v> 8:00:43</c:v>
                </c:pt>
                <c:pt idx="7389">
                  <c:v> 8:01:13</c:v>
                </c:pt>
                <c:pt idx="7390">
                  <c:v> 8:01:43</c:v>
                </c:pt>
                <c:pt idx="7391">
                  <c:v> 8:02:14</c:v>
                </c:pt>
                <c:pt idx="7392">
                  <c:v> 8:02:44</c:v>
                </c:pt>
                <c:pt idx="7393">
                  <c:v> 8:03:15</c:v>
                </c:pt>
                <c:pt idx="7394">
                  <c:v> 8:03:45</c:v>
                </c:pt>
                <c:pt idx="7395">
                  <c:v> 8:04:16</c:v>
                </c:pt>
                <c:pt idx="7396">
                  <c:v> 8:04:46</c:v>
                </c:pt>
                <c:pt idx="7397">
                  <c:v> 8:05:17</c:v>
                </c:pt>
                <c:pt idx="7398">
                  <c:v> 8:05:47</c:v>
                </c:pt>
                <c:pt idx="7399">
                  <c:v> 8:06:18</c:v>
                </c:pt>
                <c:pt idx="7400">
                  <c:v> 8:06:48</c:v>
                </c:pt>
                <c:pt idx="7401">
                  <c:v> 8:07:18</c:v>
                </c:pt>
                <c:pt idx="7402">
                  <c:v> 8:07:49</c:v>
                </c:pt>
                <c:pt idx="7403">
                  <c:v> 8:08:19</c:v>
                </c:pt>
                <c:pt idx="7404">
                  <c:v> 8:08:49</c:v>
                </c:pt>
                <c:pt idx="7405">
                  <c:v> 8:09:19</c:v>
                </c:pt>
                <c:pt idx="7406">
                  <c:v> 8:09:50</c:v>
                </c:pt>
                <c:pt idx="7407">
                  <c:v> 8:10:20</c:v>
                </c:pt>
                <c:pt idx="7408">
                  <c:v> 8:10:51</c:v>
                </c:pt>
                <c:pt idx="7409">
                  <c:v> 8:11:21</c:v>
                </c:pt>
                <c:pt idx="7410">
                  <c:v> 8:11:52</c:v>
                </c:pt>
                <c:pt idx="7411">
                  <c:v> 8:12:22</c:v>
                </c:pt>
                <c:pt idx="7412">
                  <c:v> 8:12:53</c:v>
                </c:pt>
                <c:pt idx="7413">
                  <c:v> 8:13:23</c:v>
                </c:pt>
                <c:pt idx="7414">
                  <c:v> 8:13:53</c:v>
                </c:pt>
                <c:pt idx="7415">
                  <c:v> 8:14:24</c:v>
                </c:pt>
                <c:pt idx="7416">
                  <c:v> 8:14:54</c:v>
                </c:pt>
                <c:pt idx="7417">
                  <c:v> 8:15:25</c:v>
                </c:pt>
                <c:pt idx="7418">
                  <c:v> 8:15:55</c:v>
                </c:pt>
                <c:pt idx="7419">
                  <c:v> 8:16:26</c:v>
                </c:pt>
                <c:pt idx="7420">
                  <c:v> 8:16:56</c:v>
                </c:pt>
                <c:pt idx="7421">
                  <c:v> 8:17:27</c:v>
                </c:pt>
                <c:pt idx="7422">
                  <c:v> 8:17:57</c:v>
                </c:pt>
                <c:pt idx="7423">
                  <c:v> 8:18:27</c:v>
                </c:pt>
                <c:pt idx="7424">
                  <c:v> 8:18:58</c:v>
                </c:pt>
                <c:pt idx="7425">
                  <c:v> 8:19:28</c:v>
                </c:pt>
                <c:pt idx="7426">
                  <c:v> 8:19:58</c:v>
                </c:pt>
                <c:pt idx="7427">
                  <c:v> 8:20:29</c:v>
                </c:pt>
                <c:pt idx="7428">
                  <c:v> 8:20:59</c:v>
                </c:pt>
                <c:pt idx="7429">
                  <c:v> 8:21:30</c:v>
                </c:pt>
                <c:pt idx="7430">
                  <c:v> 8:22:00</c:v>
                </c:pt>
                <c:pt idx="7431">
                  <c:v> 8:22:31</c:v>
                </c:pt>
                <c:pt idx="7432">
                  <c:v> 8:23:01</c:v>
                </c:pt>
                <c:pt idx="7433">
                  <c:v> 8:23:32</c:v>
                </c:pt>
                <c:pt idx="7434">
                  <c:v> 8:24:02</c:v>
                </c:pt>
                <c:pt idx="7435">
                  <c:v> 8:24:33</c:v>
                </c:pt>
                <c:pt idx="7436">
                  <c:v> 8:25:03</c:v>
                </c:pt>
                <c:pt idx="7437">
                  <c:v> 8:25:33</c:v>
                </c:pt>
                <c:pt idx="7438">
                  <c:v> 8:26:04</c:v>
                </c:pt>
                <c:pt idx="7439">
                  <c:v> 8:26:34</c:v>
                </c:pt>
                <c:pt idx="7440">
                  <c:v> 8:27:05</c:v>
                </c:pt>
                <c:pt idx="7441">
                  <c:v> 8:27:35</c:v>
                </c:pt>
                <c:pt idx="7442">
                  <c:v> 8:28:06</c:v>
                </c:pt>
                <c:pt idx="7443">
                  <c:v> 8:28:36</c:v>
                </c:pt>
                <c:pt idx="7444">
                  <c:v> 8:29:07</c:v>
                </c:pt>
                <c:pt idx="7445">
                  <c:v> 8:29:37</c:v>
                </c:pt>
                <c:pt idx="7446">
                  <c:v> 8:30:07</c:v>
                </c:pt>
                <c:pt idx="7447">
                  <c:v> 8:30:38</c:v>
                </c:pt>
                <c:pt idx="7448">
                  <c:v> 8:31:08</c:v>
                </c:pt>
                <c:pt idx="7449">
                  <c:v> 8:31:38</c:v>
                </c:pt>
                <c:pt idx="7450">
                  <c:v> 8:32:09</c:v>
                </c:pt>
                <c:pt idx="7451">
                  <c:v> 8:32:39</c:v>
                </c:pt>
                <c:pt idx="7452">
                  <c:v> 8:33:10</c:v>
                </c:pt>
                <c:pt idx="7453">
                  <c:v> 8:33:40</c:v>
                </c:pt>
                <c:pt idx="7454">
                  <c:v> 8:34:11</c:v>
                </c:pt>
                <c:pt idx="7455">
                  <c:v> 8:34:41</c:v>
                </c:pt>
                <c:pt idx="7456">
                  <c:v> 8:35:12</c:v>
                </c:pt>
                <c:pt idx="7457">
                  <c:v> 8:35:42</c:v>
                </c:pt>
                <c:pt idx="7458">
                  <c:v> 8:36:12</c:v>
                </c:pt>
                <c:pt idx="7459">
                  <c:v> 8:36:43</c:v>
                </c:pt>
                <c:pt idx="7460">
                  <c:v> 8:37:13</c:v>
                </c:pt>
                <c:pt idx="7461">
                  <c:v> 8:37:44</c:v>
                </c:pt>
                <c:pt idx="7462">
                  <c:v> 8:38:14</c:v>
                </c:pt>
                <c:pt idx="7463">
                  <c:v> 8:38:45</c:v>
                </c:pt>
                <c:pt idx="7464">
                  <c:v> 8:39:15</c:v>
                </c:pt>
                <c:pt idx="7465">
                  <c:v> 8:39:46</c:v>
                </c:pt>
                <c:pt idx="7466">
                  <c:v> 8:40:16</c:v>
                </c:pt>
                <c:pt idx="7467">
                  <c:v> 8:40:47</c:v>
                </c:pt>
                <c:pt idx="7468">
                  <c:v> 8:41:17</c:v>
                </c:pt>
                <c:pt idx="7469">
                  <c:v> 8:41:47</c:v>
                </c:pt>
                <c:pt idx="7470">
                  <c:v> 8:42:17</c:v>
                </c:pt>
                <c:pt idx="7471">
                  <c:v> 8:42:48</c:v>
                </c:pt>
                <c:pt idx="7472">
                  <c:v> 8:43:18</c:v>
                </c:pt>
                <c:pt idx="7473">
                  <c:v> 8:43:49</c:v>
                </c:pt>
                <c:pt idx="7474">
                  <c:v> 8:44:19</c:v>
                </c:pt>
                <c:pt idx="7475">
                  <c:v> 8:44:50</c:v>
                </c:pt>
                <c:pt idx="7476">
                  <c:v> 8:45:20</c:v>
                </c:pt>
                <c:pt idx="7477">
                  <c:v> 8:45:51</c:v>
                </c:pt>
                <c:pt idx="7478">
                  <c:v> 8:46:21</c:v>
                </c:pt>
                <c:pt idx="7479">
                  <c:v> 8:46:51</c:v>
                </c:pt>
                <c:pt idx="7480">
                  <c:v> 8:47:22</c:v>
                </c:pt>
                <c:pt idx="7481">
                  <c:v> 8:47:52</c:v>
                </c:pt>
                <c:pt idx="7482">
                  <c:v> 8:48:23</c:v>
                </c:pt>
                <c:pt idx="7483">
                  <c:v> 8:48:53</c:v>
                </c:pt>
                <c:pt idx="7484">
                  <c:v> 8:49:24</c:v>
                </c:pt>
                <c:pt idx="7485">
                  <c:v> 8:49:54</c:v>
                </c:pt>
                <c:pt idx="7486">
                  <c:v> 8:50:25</c:v>
                </c:pt>
                <c:pt idx="7487">
                  <c:v> 8:50:55</c:v>
                </c:pt>
                <c:pt idx="7488">
                  <c:v> 8:51:25</c:v>
                </c:pt>
                <c:pt idx="7489">
                  <c:v> 8:51:56</c:v>
                </c:pt>
                <c:pt idx="7490">
                  <c:v> 8:52:26</c:v>
                </c:pt>
                <c:pt idx="7491">
                  <c:v> 8:52:56</c:v>
                </c:pt>
                <c:pt idx="7492">
                  <c:v> 8:53:27</c:v>
                </c:pt>
                <c:pt idx="7493">
                  <c:v> 8:53:57</c:v>
                </c:pt>
                <c:pt idx="7494">
                  <c:v> 8:54:28</c:v>
                </c:pt>
                <c:pt idx="7495">
                  <c:v> 8:54:58</c:v>
                </c:pt>
                <c:pt idx="7496">
                  <c:v> 8:55:29</c:v>
                </c:pt>
                <c:pt idx="7497">
                  <c:v> 8:55:59</c:v>
                </c:pt>
                <c:pt idx="7498">
                  <c:v> 8:56:30</c:v>
                </c:pt>
                <c:pt idx="7499">
                  <c:v> 8:57:00</c:v>
                </c:pt>
                <c:pt idx="7500">
                  <c:v> 8:57:30</c:v>
                </c:pt>
                <c:pt idx="7501">
                  <c:v> 8:57:33</c:v>
                </c:pt>
                <c:pt idx="7502">
                  <c:v> 8:58:03</c:v>
                </c:pt>
                <c:pt idx="7503">
                  <c:v> 8:58:33</c:v>
                </c:pt>
                <c:pt idx="7504">
                  <c:v> 8:59:04</c:v>
                </c:pt>
                <c:pt idx="7505">
                  <c:v> 8:59:34</c:v>
                </c:pt>
                <c:pt idx="7506">
                  <c:v> 9:00:05</c:v>
                </c:pt>
                <c:pt idx="7507">
                  <c:v> 9:00:35</c:v>
                </c:pt>
                <c:pt idx="7508">
                  <c:v> 9:01:06</c:v>
                </c:pt>
                <c:pt idx="7509">
                  <c:v> 9:01:36</c:v>
                </c:pt>
                <c:pt idx="7510">
                  <c:v> 9:02:07</c:v>
                </c:pt>
                <c:pt idx="7511">
                  <c:v> 9:02:37</c:v>
                </c:pt>
                <c:pt idx="7512">
                  <c:v> 9:03:07</c:v>
                </c:pt>
                <c:pt idx="7513">
                  <c:v> 9:03:37</c:v>
                </c:pt>
                <c:pt idx="7514">
                  <c:v> 9:04:08</c:v>
                </c:pt>
              </c:strCache>
            </c:strRef>
          </c:cat>
          <c:val>
            <c:numRef>
              <c:f>dati!$B$2:$B$7516</c:f>
              <c:numCache>
                <c:formatCode>General</c:formatCode>
                <c:ptCount val="7515"/>
                <c:pt idx="0">
                  <c:v>24.771000000000001</c:v>
                </c:pt>
                <c:pt idx="1">
                  <c:v>24.771999999999991</c:v>
                </c:pt>
                <c:pt idx="2">
                  <c:v>24.777000000000001</c:v>
                </c:pt>
                <c:pt idx="3">
                  <c:v>24.773</c:v>
                </c:pt>
                <c:pt idx="4">
                  <c:v>24.763999999999992</c:v>
                </c:pt>
                <c:pt idx="5">
                  <c:v>24.771000000000001</c:v>
                </c:pt>
                <c:pt idx="6">
                  <c:v>24.771999999999991</c:v>
                </c:pt>
                <c:pt idx="7">
                  <c:v>24.768999999999984</c:v>
                </c:pt>
                <c:pt idx="8">
                  <c:v>24.760999999999992</c:v>
                </c:pt>
                <c:pt idx="9">
                  <c:v>24.744999999999994</c:v>
                </c:pt>
                <c:pt idx="10">
                  <c:v>24.744</c:v>
                </c:pt>
                <c:pt idx="11">
                  <c:v>24.734999999999999</c:v>
                </c:pt>
                <c:pt idx="12">
                  <c:v>24.74</c:v>
                </c:pt>
                <c:pt idx="13">
                  <c:v>24.741</c:v>
                </c:pt>
                <c:pt idx="14">
                  <c:v>24.741</c:v>
                </c:pt>
                <c:pt idx="15">
                  <c:v>24.728000000000002</c:v>
                </c:pt>
                <c:pt idx="16">
                  <c:v>24.72</c:v>
                </c:pt>
                <c:pt idx="17">
                  <c:v>24.716000000000001</c:v>
                </c:pt>
                <c:pt idx="18">
                  <c:v>24.712</c:v>
                </c:pt>
                <c:pt idx="19">
                  <c:v>24.710999999999999</c:v>
                </c:pt>
                <c:pt idx="20">
                  <c:v>24.704999999999991</c:v>
                </c:pt>
                <c:pt idx="21">
                  <c:v>24.7</c:v>
                </c:pt>
                <c:pt idx="22">
                  <c:v>24.684999999999999</c:v>
                </c:pt>
                <c:pt idx="23">
                  <c:v>24.684000000000001</c:v>
                </c:pt>
                <c:pt idx="24">
                  <c:v>24.683</c:v>
                </c:pt>
                <c:pt idx="25">
                  <c:v>24.675000000000001</c:v>
                </c:pt>
                <c:pt idx="26">
                  <c:v>24.670999999999999</c:v>
                </c:pt>
                <c:pt idx="27">
                  <c:v>24.678999999999991</c:v>
                </c:pt>
                <c:pt idx="28">
                  <c:v>24.667000000000005</c:v>
                </c:pt>
                <c:pt idx="29">
                  <c:v>24.650000000000006</c:v>
                </c:pt>
                <c:pt idx="30">
                  <c:v>24.652000000000001</c:v>
                </c:pt>
                <c:pt idx="31">
                  <c:v>24.648</c:v>
                </c:pt>
                <c:pt idx="32">
                  <c:v>24.661000000000001</c:v>
                </c:pt>
                <c:pt idx="33">
                  <c:v>24.649000000000001</c:v>
                </c:pt>
                <c:pt idx="34">
                  <c:v>24.652000000000001</c:v>
                </c:pt>
                <c:pt idx="35">
                  <c:v>24.646000000000001</c:v>
                </c:pt>
                <c:pt idx="36">
                  <c:v>24.632000000000001</c:v>
                </c:pt>
                <c:pt idx="37">
                  <c:v>24.635999999999999</c:v>
                </c:pt>
                <c:pt idx="38">
                  <c:v>24.625</c:v>
                </c:pt>
                <c:pt idx="39">
                  <c:v>24.628</c:v>
                </c:pt>
                <c:pt idx="40">
                  <c:v>24.620999999999999</c:v>
                </c:pt>
                <c:pt idx="41">
                  <c:v>24.620999999999999</c:v>
                </c:pt>
                <c:pt idx="42">
                  <c:v>24.6</c:v>
                </c:pt>
                <c:pt idx="43">
                  <c:v>24.603999999999999</c:v>
                </c:pt>
                <c:pt idx="44">
                  <c:v>24.609000000000005</c:v>
                </c:pt>
                <c:pt idx="45">
                  <c:v>24.602</c:v>
                </c:pt>
                <c:pt idx="46">
                  <c:v>24.594000000000001</c:v>
                </c:pt>
                <c:pt idx="47">
                  <c:v>24.591000000000001</c:v>
                </c:pt>
                <c:pt idx="48">
                  <c:v>24.587</c:v>
                </c:pt>
                <c:pt idx="49">
                  <c:v>24.581999999999994</c:v>
                </c:pt>
                <c:pt idx="50">
                  <c:v>24.568999999999992</c:v>
                </c:pt>
                <c:pt idx="51">
                  <c:v>24.565999999999988</c:v>
                </c:pt>
                <c:pt idx="52">
                  <c:v>24.565999999999988</c:v>
                </c:pt>
                <c:pt idx="53">
                  <c:v>24.571999999999999</c:v>
                </c:pt>
                <c:pt idx="54">
                  <c:v>24.564</c:v>
                </c:pt>
                <c:pt idx="55">
                  <c:v>24.564</c:v>
                </c:pt>
                <c:pt idx="56">
                  <c:v>24.553999999999991</c:v>
                </c:pt>
                <c:pt idx="57">
                  <c:v>24.550999999999991</c:v>
                </c:pt>
                <c:pt idx="58">
                  <c:v>24.561999999999994</c:v>
                </c:pt>
                <c:pt idx="59">
                  <c:v>24.571000000000005</c:v>
                </c:pt>
                <c:pt idx="60">
                  <c:v>24.562999999999988</c:v>
                </c:pt>
                <c:pt idx="61">
                  <c:v>24.567</c:v>
                </c:pt>
                <c:pt idx="62">
                  <c:v>24.559000000000001</c:v>
                </c:pt>
                <c:pt idx="63">
                  <c:v>24.564999999999994</c:v>
                </c:pt>
                <c:pt idx="64">
                  <c:v>24.558</c:v>
                </c:pt>
                <c:pt idx="65">
                  <c:v>24.555</c:v>
                </c:pt>
                <c:pt idx="66">
                  <c:v>24.547000000000001</c:v>
                </c:pt>
                <c:pt idx="67">
                  <c:v>24.533999999999999</c:v>
                </c:pt>
                <c:pt idx="68">
                  <c:v>24.544</c:v>
                </c:pt>
                <c:pt idx="69">
                  <c:v>24.533000000000001</c:v>
                </c:pt>
                <c:pt idx="70">
                  <c:v>24.533999999999999</c:v>
                </c:pt>
                <c:pt idx="71">
                  <c:v>24.533999999999999</c:v>
                </c:pt>
                <c:pt idx="72">
                  <c:v>24.53</c:v>
                </c:pt>
                <c:pt idx="73">
                  <c:v>24.524999999999999</c:v>
                </c:pt>
                <c:pt idx="74">
                  <c:v>24.518999999999991</c:v>
                </c:pt>
                <c:pt idx="75">
                  <c:v>24.515000000000001</c:v>
                </c:pt>
                <c:pt idx="76">
                  <c:v>24.515999999999991</c:v>
                </c:pt>
                <c:pt idx="77">
                  <c:v>24.506</c:v>
                </c:pt>
                <c:pt idx="78">
                  <c:v>24.501000000000001</c:v>
                </c:pt>
                <c:pt idx="79">
                  <c:v>24.5</c:v>
                </c:pt>
                <c:pt idx="80">
                  <c:v>24.507999999999999</c:v>
                </c:pt>
                <c:pt idx="81">
                  <c:v>24.498999999999988</c:v>
                </c:pt>
                <c:pt idx="82">
                  <c:v>24.495999999999988</c:v>
                </c:pt>
                <c:pt idx="83">
                  <c:v>24.492999999999988</c:v>
                </c:pt>
                <c:pt idx="84">
                  <c:v>24.481000000000002</c:v>
                </c:pt>
                <c:pt idx="85">
                  <c:v>24.478999999999992</c:v>
                </c:pt>
                <c:pt idx="86">
                  <c:v>24.478000000000002</c:v>
                </c:pt>
                <c:pt idx="87">
                  <c:v>24.471999999999994</c:v>
                </c:pt>
                <c:pt idx="88">
                  <c:v>24.467999999999993</c:v>
                </c:pt>
                <c:pt idx="89">
                  <c:v>24.471</c:v>
                </c:pt>
                <c:pt idx="90">
                  <c:v>24.472999999999988</c:v>
                </c:pt>
                <c:pt idx="91">
                  <c:v>24.463999999999988</c:v>
                </c:pt>
                <c:pt idx="92">
                  <c:v>24.457000000000001</c:v>
                </c:pt>
                <c:pt idx="93">
                  <c:v>24.45</c:v>
                </c:pt>
                <c:pt idx="94">
                  <c:v>24.449000000000002</c:v>
                </c:pt>
                <c:pt idx="95">
                  <c:v>24.449000000000002</c:v>
                </c:pt>
                <c:pt idx="96">
                  <c:v>24.444999999999993</c:v>
                </c:pt>
                <c:pt idx="97">
                  <c:v>24.45</c:v>
                </c:pt>
                <c:pt idx="98">
                  <c:v>24.446000000000002</c:v>
                </c:pt>
                <c:pt idx="99">
                  <c:v>24.447999999999993</c:v>
                </c:pt>
                <c:pt idx="100">
                  <c:v>24.437000000000001</c:v>
                </c:pt>
                <c:pt idx="101">
                  <c:v>24.428999999999984</c:v>
                </c:pt>
                <c:pt idx="102">
                  <c:v>24.425999999999984</c:v>
                </c:pt>
                <c:pt idx="103">
                  <c:v>24.423999999999992</c:v>
                </c:pt>
                <c:pt idx="104">
                  <c:v>24.419999999999995</c:v>
                </c:pt>
                <c:pt idx="105">
                  <c:v>24.419999999999995</c:v>
                </c:pt>
                <c:pt idx="106">
                  <c:v>24.417999999999999</c:v>
                </c:pt>
                <c:pt idx="107">
                  <c:v>24.407999999999994</c:v>
                </c:pt>
                <c:pt idx="108">
                  <c:v>24.404</c:v>
                </c:pt>
                <c:pt idx="109">
                  <c:v>24.4</c:v>
                </c:pt>
                <c:pt idx="110">
                  <c:v>24.399000000000001</c:v>
                </c:pt>
                <c:pt idx="111">
                  <c:v>24.398</c:v>
                </c:pt>
                <c:pt idx="112">
                  <c:v>24.393999999999991</c:v>
                </c:pt>
                <c:pt idx="113">
                  <c:v>24.393999999999991</c:v>
                </c:pt>
                <c:pt idx="114">
                  <c:v>24.39</c:v>
                </c:pt>
                <c:pt idx="115">
                  <c:v>24.388999999999992</c:v>
                </c:pt>
                <c:pt idx="116">
                  <c:v>24.385999999999992</c:v>
                </c:pt>
                <c:pt idx="117">
                  <c:v>24.385000000000002</c:v>
                </c:pt>
                <c:pt idx="118">
                  <c:v>24.382999999999992</c:v>
                </c:pt>
                <c:pt idx="119">
                  <c:v>24.388999999999992</c:v>
                </c:pt>
                <c:pt idx="120">
                  <c:v>24.382999999999992</c:v>
                </c:pt>
                <c:pt idx="121">
                  <c:v>24.376999999999999</c:v>
                </c:pt>
                <c:pt idx="122">
                  <c:v>24.361999999999991</c:v>
                </c:pt>
                <c:pt idx="123">
                  <c:v>24.364999999999991</c:v>
                </c:pt>
                <c:pt idx="124">
                  <c:v>24.359000000000005</c:v>
                </c:pt>
                <c:pt idx="125">
                  <c:v>24.359000000000005</c:v>
                </c:pt>
                <c:pt idx="126">
                  <c:v>24.363</c:v>
                </c:pt>
                <c:pt idx="127">
                  <c:v>24.356999999999999</c:v>
                </c:pt>
                <c:pt idx="128">
                  <c:v>24.353999999999999</c:v>
                </c:pt>
                <c:pt idx="129">
                  <c:v>24.353999999999999</c:v>
                </c:pt>
                <c:pt idx="130">
                  <c:v>24.355</c:v>
                </c:pt>
                <c:pt idx="131">
                  <c:v>24.349</c:v>
                </c:pt>
                <c:pt idx="132">
                  <c:v>24.341000000000001</c:v>
                </c:pt>
                <c:pt idx="133">
                  <c:v>24.338999999999999</c:v>
                </c:pt>
                <c:pt idx="134">
                  <c:v>24.335000000000001</c:v>
                </c:pt>
                <c:pt idx="135">
                  <c:v>24.329000000000001</c:v>
                </c:pt>
                <c:pt idx="136">
                  <c:v>24.335999999999999</c:v>
                </c:pt>
                <c:pt idx="137">
                  <c:v>24.330000000000005</c:v>
                </c:pt>
                <c:pt idx="138">
                  <c:v>24.324000000000005</c:v>
                </c:pt>
                <c:pt idx="139">
                  <c:v>24.331000000000007</c:v>
                </c:pt>
                <c:pt idx="140">
                  <c:v>24.327000000000005</c:v>
                </c:pt>
                <c:pt idx="141">
                  <c:v>24.323</c:v>
                </c:pt>
                <c:pt idx="142">
                  <c:v>24.318999999999999</c:v>
                </c:pt>
                <c:pt idx="143">
                  <c:v>24.311000000000007</c:v>
                </c:pt>
                <c:pt idx="144">
                  <c:v>24.303000000000001</c:v>
                </c:pt>
                <c:pt idx="145">
                  <c:v>24.3</c:v>
                </c:pt>
                <c:pt idx="146">
                  <c:v>24.300999999999991</c:v>
                </c:pt>
                <c:pt idx="147">
                  <c:v>24.298999999999992</c:v>
                </c:pt>
                <c:pt idx="148">
                  <c:v>24.298999999999992</c:v>
                </c:pt>
                <c:pt idx="149">
                  <c:v>24.303000000000001</c:v>
                </c:pt>
                <c:pt idx="150">
                  <c:v>24.297000000000001</c:v>
                </c:pt>
                <c:pt idx="151">
                  <c:v>24.3</c:v>
                </c:pt>
                <c:pt idx="152">
                  <c:v>24.297000000000001</c:v>
                </c:pt>
                <c:pt idx="153">
                  <c:v>24.292999999999992</c:v>
                </c:pt>
                <c:pt idx="154">
                  <c:v>24.294</c:v>
                </c:pt>
                <c:pt idx="155">
                  <c:v>24.29</c:v>
                </c:pt>
                <c:pt idx="156">
                  <c:v>24.271000000000001</c:v>
                </c:pt>
                <c:pt idx="157">
                  <c:v>24.271000000000001</c:v>
                </c:pt>
                <c:pt idx="158">
                  <c:v>24.261999999999993</c:v>
                </c:pt>
                <c:pt idx="159">
                  <c:v>24.263999999999992</c:v>
                </c:pt>
                <c:pt idx="160">
                  <c:v>24.277999999999999</c:v>
                </c:pt>
                <c:pt idx="161">
                  <c:v>24.263000000000002</c:v>
                </c:pt>
                <c:pt idx="162">
                  <c:v>24.261999999999993</c:v>
                </c:pt>
                <c:pt idx="163">
                  <c:v>24.268999999999984</c:v>
                </c:pt>
                <c:pt idx="164">
                  <c:v>24.268999999999984</c:v>
                </c:pt>
                <c:pt idx="165">
                  <c:v>24.276</c:v>
                </c:pt>
                <c:pt idx="166">
                  <c:v>24.260999999999992</c:v>
                </c:pt>
                <c:pt idx="167">
                  <c:v>24.253</c:v>
                </c:pt>
                <c:pt idx="168">
                  <c:v>24.247</c:v>
                </c:pt>
                <c:pt idx="169">
                  <c:v>24.25</c:v>
                </c:pt>
                <c:pt idx="170">
                  <c:v>24.25</c:v>
                </c:pt>
                <c:pt idx="171">
                  <c:v>24.239000000000001</c:v>
                </c:pt>
                <c:pt idx="172">
                  <c:v>24.242999999999988</c:v>
                </c:pt>
                <c:pt idx="173">
                  <c:v>24.248999999999988</c:v>
                </c:pt>
                <c:pt idx="174">
                  <c:v>24.248999999999988</c:v>
                </c:pt>
                <c:pt idx="175">
                  <c:v>24.241</c:v>
                </c:pt>
                <c:pt idx="176">
                  <c:v>24.236999999999991</c:v>
                </c:pt>
                <c:pt idx="177">
                  <c:v>24.227</c:v>
                </c:pt>
                <c:pt idx="178">
                  <c:v>24.227</c:v>
                </c:pt>
                <c:pt idx="179">
                  <c:v>24.23</c:v>
                </c:pt>
                <c:pt idx="180">
                  <c:v>24.234000000000005</c:v>
                </c:pt>
                <c:pt idx="181">
                  <c:v>24.236999999999991</c:v>
                </c:pt>
                <c:pt idx="182">
                  <c:v>24.242999999999988</c:v>
                </c:pt>
                <c:pt idx="183">
                  <c:v>24.231999999999999</c:v>
                </c:pt>
                <c:pt idx="184">
                  <c:v>24.228999999999992</c:v>
                </c:pt>
                <c:pt idx="185">
                  <c:v>24.224</c:v>
                </c:pt>
                <c:pt idx="186">
                  <c:v>24.222999999999988</c:v>
                </c:pt>
                <c:pt idx="187">
                  <c:v>24.224</c:v>
                </c:pt>
                <c:pt idx="188">
                  <c:v>24.219000000000001</c:v>
                </c:pt>
                <c:pt idx="189">
                  <c:v>24.216000000000001</c:v>
                </c:pt>
                <c:pt idx="190">
                  <c:v>24.216000000000001</c:v>
                </c:pt>
                <c:pt idx="191">
                  <c:v>24.207999999999991</c:v>
                </c:pt>
                <c:pt idx="192">
                  <c:v>24.206</c:v>
                </c:pt>
                <c:pt idx="193">
                  <c:v>24.202000000000002</c:v>
                </c:pt>
                <c:pt idx="194">
                  <c:v>24.207000000000001</c:v>
                </c:pt>
                <c:pt idx="195">
                  <c:v>24.216000000000001</c:v>
                </c:pt>
                <c:pt idx="196">
                  <c:v>24.21</c:v>
                </c:pt>
                <c:pt idx="197">
                  <c:v>24.207000000000001</c:v>
                </c:pt>
                <c:pt idx="198">
                  <c:v>24.213999999999999</c:v>
                </c:pt>
                <c:pt idx="199">
                  <c:v>24.198</c:v>
                </c:pt>
                <c:pt idx="200">
                  <c:v>24.198</c:v>
                </c:pt>
                <c:pt idx="201">
                  <c:v>24.193999999999999</c:v>
                </c:pt>
                <c:pt idx="202">
                  <c:v>24.193999999999999</c:v>
                </c:pt>
                <c:pt idx="203">
                  <c:v>24.196999999999999</c:v>
                </c:pt>
                <c:pt idx="204">
                  <c:v>24.181000000000001</c:v>
                </c:pt>
                <c:pt idx="205">
                  <c:v>24.18</c:v>
                </c:pt>
                <c:pt idx="206">
                  <c:v>24.19</c:v>
                </c:pt>
                <c:pt idx="207">
                  <c:v>24.186</c:v>
                </c:pt>
                <c:pt idx="208">
                  <c:v>24.184000000000001</c:v>
                </c:pt>
                <c:pt idx="209">
                  <c:v>24.187999999999999</c:v>
                </c:pt>
                <c:pt idx="210">
                  <c:v>24.184000000000001</c:v>
                </c:pt>
                <c:pt idx="211">
                  <c:v>24.192</c:v>
                </c:pt>
                <c:pt idx="212">
                  <c:v>24.18</c:v>
                </c:pt>
                <c:pt idx="213">
                  <c:v>24.177000000000007</c:v>
                </c:pt>
                <c:pt idx="214">
                  <c:v>24.183</c:v>
                </c:pt>
                <c:pt idx="215">
                  <c:v>24.173999999999999</c:v>
                </c:pt>
                <c:pt idx="216">
                  <c:v>24.173999999999999</c:v>
                </c:pt>
                <c:pt idx="217">
                  <c:v>24.173999999999999</c:v>
                </c:pt>
                <c:pt idx="218">
                  <c:v>24.166</c:v>
                </c:pt>
                <c:pt idx="219">
                  <c:v>24.17</c:v>
                </c:pt>
                <c:pt idx="220">
                  <c:v>24.166</c:v>
                </c:pt>
                <c:pt idx="221">
                  <c:v>24.167999999999999</c:v>
                </c:pt>
                <c:pt idx="222">
                  <c:v>24.161000000000001</c:v>
                </c:pt>
                <c:pt idx="223">
                  <c:v>24.163</c:v>
                </c:pt>
                <c:pt idx="224">
                  <c:v>24.158999999999999</c:v>
                </c:pt>
                <c:pt idx="225">
                  <c:v>24.155999999999999</c:v>
                </c:pt>
                <c:pt idx="226">
                  <c:v>24.158000000000001</c:v>
                </c:pt>
                <c:pt idx="227">
                  <c:v>24.158000000000001</c:v>
                </c:pt>
                <c:pt idx="228">
                  <c:v>24.163</c:v>
                </c:pt>
                <c:pt idx="229">
                  <c:v>24.158000000000001</c:v>
                </c:pt>
                <c:pt idx="230">
                  <c:v>24.152999999999999</c:v>
                </c:pt>
                <c:pt idx="231">
                  <c:v>24.146999999999991</c:v>
                </c:pt>
                <c:pt idx="232">
                  <c:v>24.146999999999991</c:v>
                </c:pt>
                <c:pt idx="233">
                  <c:v>24.155999999999999</c:v>
                </c:pt>
                <c:pt idx="234">
                  <c:v>24.155000000000001</c:v>
                </c:pt>
                <c:pt idx="235">
                  <c:v>24.151000000000007</c:v>
                </c:pt>
                <c:pt idx="236">
                  <c:v>24.149000000000001</c:v>
                </c:pt>
                <c:pt idx="237">
                  <c:v>24.141999999999999</c:v>
                </c:pt>
                <c:pt idx="238">
                  <c:v>24.143999999999991</c:v>
                </c:pt>
                <c:pt idx="239">
                  <c:v>24.138999999999999</c:v>
                </c:pt>
                <c:pt idx="240">
                  <c:v>24.140999999999991</c:v>
                </c:pt>
                <c:pt idx="241">
                  <c:v>24.137000000000008</c:v>
                </c:pt>
                <c:pt idx="242">
                  <c:v>24.128</c:v>
                </c:pt>
                <c:pt idx="243">
                  <c:v>24.123999999999999</c:v>
                </c:pt>
                <c:pt idx="244">
                  <c:v>24.129000000000001</c:v>
                </c:pt>
                <c:pt idx="245">
                  <c:v>24.123999999999999</c:v>
                </c:pt>
                <c:pt idx="246">
                  <c:v>24.125</c:v>
                </c:pt>
                <c:pt idx="247">
                  <c:v>24.123999999999999</c:v>
                </c:pt>
                <c:pt idx="248">
                  <c:v>24.123999999999999</c:v>
                </c:pt>
                <c:pt idx="249">
                  <c:v>24.12</c:v>
                </c:pt>
                <c:pt idx="250">
                  <c:v>24.125</c:v>
                </c:pt>
                <c:pt idx="251">
                  <c:v>24.126000000000001</c:v>
                </c:pt>
                <c:pt idx="252">
                  <c:v>24.125</c:v>
                </c:pt>
                <c:pt idx="253">
                  <c:v>24.129000000000001</c:v>
                </c:pt>
                <c:pt idx="254">
                  <c:v>24.125</c:v>
                </c:pt>
                <c:pt idx="255">
                  <c:v>24.122</c:v>
                </c:pt>
                <c:pt idx="256">
                  <c:v>24.126000000000001</c:v>
                </c:pt>
                <c:pt idx="257">
                  <c:v>24.114999999999998</c:v>
                </c:pt>
                <c:pt idx="258">
                  <c:v>24.114000000000008</c:v>
                </c:pt>
                <c:pt idx="259">
                  <c:v>24.111999999999998</c:v>
                </c:pt>
                <c:pt idx="260">
                  <c:v>24.109000000000005</c:v>
                </c:pt>
                <c:pt idx="261">
                  <c:v>24.114000000000008</c:v>
                </c:pt>
                <c:pt idx="262">
                  <c:v>24.113000000000007</c:v>
                </c:pt>
                <c:pt idx="263">
                  <c:v>24.114999999999998</c:v>
                </c:pt>
                <c:pt idx="264">
                  <c:v>24.113000000000007</c:v>
                </c:pt>
                <c:pt idx="265">
                  <c:v>24.113000000000007</c:v>
                </c:pt>
                <c:pt idx="266">
                  <c:v>24.111999999999998</c:v>
                </c:pt>
                <c:pt idx="267">
                  <c:v>24.108000000000001</c:v>
                </c:pt>
                <c:pt idx="268">
                  <c:v>24.103000000000005</c:v>
                </c:pt>
                <c:pt idx="269">
                  <c:v>24.109000000000005</c:v>
                </c:pt>
                <c:pt idx="270">
                  <c:v>24.099</c:v>
                </c:pt>
                <c:pt idx="271">
                  <c:v>24.094999999999999</c:v>
                </c:pt>
                <c:pt idx="272">
                  <c:v>24.09</c:v>
                </c:pt>
                <c:pt idx="273">
                  <c:v>24.084999999999994</c:v>
                </c:pt>
                <c:pt idx="274">
                  <c:v>24.091999999999999</c:v>
                </c:pt>
                <c:pt idx="275">
                  <c:v>24.087</c:v>
                </c:pt>
                <c:pt idx="276">
                  <c:v>24.09</c:v>
                </c:pt>
                <c:pt idx="277">
                  <c:v>24.09</c:v>
                </c:pt>
                <c:pt idx="278">
                  <c:v>24.091999999999999</c:v>
                </c:pt>
                <c:pt idx="279">
                  <c:v>24.099</c:v>
                </c:pt>
                <c:pt idx="280">
                  <c:v>24.094000000000001</c:v>
                </c:pt>
                <c:pt idx="281">
                  <c:v>24.091000000000001</c:v>
                </c:pt>
                <c:pt idx="282">
                  <c:v>24.093</c:v>
                </c:pt>
                <c:pt idx="283">
                  <c:v>24.094000000000001</c:v>
                </c:pt>
                <c:pt idx="284">
                  <c:v>24.076000000000001</c:v>
                </c:pt>
                <c:pt idx="285">
                  <c:v>24.082999999999984</c:v>
                </c:pt>
                <c:pt idx="286">
                  <c:v>24.076000000000001</c:v>
                </c:pt>
                <c:pt idx="287">
                  <c:v>24.077999999999999</c:v>
                </c:pt>
                <c:pt idx="288">
                  <c:v>24.08</c:v>
                </c:pt>
                <c:pt idx="289">
                  <c:v>24.073</c:v>
                </c:pt>
                <c:pt idx="290">
                  <c:v>24.071000000000005</c:v>
                </c:pt>
                <c:pt idx="291">
                  <c:v>24.071000000000005</c:v>
                </c:pt>
                <c:pt idx="292">
                  <c:v>24.064999999999994</c:v>
                </c:pt>
                <c:pt idx="293">
                  <c:v>24.064999999999994</c:v>
                </c:pt>
                <c:pt idx="294">
                  <c:v>24.071999999999999</c:v>
                </c:pt>
                <c:pt idx="295">
                  <c:v>24.074000000000005</c:v>
                </c:pt>
                <c:pt idx="296">
                  <c:v>24.073</c:v>
                </c:pt>
                <c:pt idx="297">
                  <c:v>24.068999999999992</c:v>
                </c:pt>
                <c:pt idx="298">
                  <c:v>24.064999999999994</c:v>
                </c:pt>
                <c:pt idx="299">
                  <c:v>24.058</c:v>
                </c:pt>
                <c:pt idx="300">
                  <c:v>24.056000000000001</c:v>
                </c:pt>
                <c:pt idx="301">
                  <c:v>24.062999999999988</c:v>
                </c:pt>
                <c:pt idx="302">
                  <c:v>24.064999999999994</c:v>
                </c:pt>
                <c:pt idx="303">
                  <c:v>24.062999999999988</c:v>
                </c:pt>
                <c:pt idx="304">
                  <c:v>24.067999999999994</c:v>
                </c:pt>
                <c:pt idx="305">
                  <c:v>24.067</c:v>
                </c:pt>
                <c:pt idx="306">
                  <c:v>24.067</c:v>
                </c:pt>
                <c:pt idx="307">
                  <c:v>24.06</c:v>
                </c:pt>
                <c:pt idx="308">
                  <c:v>24.062999999999988</c:v>
                </c:pt>
                <c:pt idx="309">
                  <c:v>24.058</c:v>
                </c:pt>
                <c:pt idx="310">
                  <c:v>24.064999999999994</c:v>
                </c:pt>
                <c:pt idx="311">
                  <c:v>24.064999999999994</c:v>
                </c:pt>
                <c:pt idx="312">
                  <c:v>24.06</c:v>
                </c:pt>
                <c:pt idx="313">
                  <c:v>24.056000000000001</c:v>
                </c:pt>
                <c:pt idx="314">
                  <c:v>24.056000000000001</c:v>
                </c:pt>
                <c:pt idx="315">
                  <c:v>24.045000000000002</c:v>
                </c:pt>
                <c:pt idx="316">
                  <c:v>24.053999999999991</c:v>
                </c:pt>
                <c:pt idx="317">
                  <c:v>24.047999999999991</c:v>
                </c:pt>
                <c:pt idx="318">
                  <c:v>24.047999999999991</c:v>
                </c:pt>
                <c:pt idx="319">
                  <c:v>24.042000000000002</c:v>
                </c:pt>
                <c:pt idx="320">
                  <c:v>24.041</c:v>
                </c:pt>
                <c:pt idx="321">
                  <c:v>24.041</c:v>
                </c:pt>
                <c:pt idx="322">
                  <c:v>24.030999999999999</c:v>
                </c:pt>
                <c:pt idx="323">
                  <c:v>24.033000000000001</c:v>
                </c:pt>
                <c:pt idx="324">
                  <c:v>24.036999999999999</c:v>
                </c:pt>
                <c:pt idx="325">
                  <c:v>24.036000000000001</c:v>
                </c:pt>
                <c:pt idx="326">
                  <c:v>24.041</c:v>
                </c:pt>
                <c:pt idx="327">
                  <c:v>24.044</c:v>
                </c:pt>
                <c:pt idx="328">
                  <c:v>24.036000000000001</c:v>
                </c:pt>
                <c:pt idx="329">
                  <c:v>24.032</c:v>
                </c:pt>
                <c:pt idx="330">
                  <c:v>24.035</c:v>
                </c:pt>
                <c:pt idx="331">
                  <c:v>24.038</c:v>
                </c:pt>
                <c:pt idx="332">
                  <c:v>24.027000000000001</c:v>
                </c:pt>
                <c:pt idx="333">
                  <c:v>24.036000000000001</c:v>
                </c:pt>
                <c:pt idx="334">
                  <c:v>24.023</c:v>
                </c:pt>
                <c:pt idx="335">
                  <c:v>24.029</c:v>
                </c:pt>
                <c:pt idx="336">
                  <c:v>24.030999999999999</c:v>
                </c:pt>
                <c:pt idx="337">
                  <c:v>24.038</c:v>
                </c:pt>
                <c:pt idx="338">
                  <c:v>24.026</c:v>
                </c:pt>
                <c:pt idx="339">
                  <c:v>24.03</c:v>
                </c:pt>
                <c:pt idx="340">
                  <c:v>24.042000000000002</c:v>
                </c:pt>
                <c:pt idx="341">
                  <c:v>24.044</c:v>
                </c:pt>
                <c:pt idx="342">
                  <c:v>24.027999999999999</c:v>
                </c:pt>
                <c:pt idx="343">
                  <c:v>24.021999999999991</c:v>
                </c:pt>
                <c:pt idx="344">
                  <c:v>24.015999999999991</c:v>
                </c:pt>
                <c:pt idx="345">
                  <c:v>24.026</c:v>
                </c:pt>
                <c:pt idx="346">
                  <c:v>24.009</c:v>
                </c:pt>
                <c:pt idx="347">
                  <c:v>24.004999999999999</c:v>
                </c:pt>
                <c:pt idx="348">
                  <c:v>24.004000000000001</c:v>
                </c:pt>
                <c:pt idx="349">
                  <c:v>24.009</c:v>
                </c:pt>
                <c:pt idx="350">
                  <c:v>24.013000000000005</c:v>
                </c:pt>
                <c:pt idx="351">
                  <c:v>24.007999999999999</c:v>
                </c:pt>
                <c:pt idx="352">
                  <c:v>24.007999999999999</c:v>
                </c:pt>
                <c:pt idx="353">
                  <c:v>24.013999999999999</c:v>
                </c:pt>
                <c:pt idx="354">
                  <c:v>24.012</c:v>
                </c:pt>
                <c:pt idx="355">
                  <c:v>24.010999999999999</c:v>
                </c:pt>
                <c:pt idx="356">
                  <c:v>24.010999999999999</c:v>
                </c:pt>
                <c:pt idx="357">
                  <c:v>24.001000000000001</c:v>
                </c:pt>
                <c:pt idx="358">
                  <c:v>24.007999999999999</c:v>
                </c:pt>
                <c:pt idx="359">
                  <c:v>24.01</c:v>
                </c:pt>
                <c:pt idx="360">
                  <c:v>24.006</c:v>
                </c:pt>
                <c:pt idx="361">
                  <c:v>24.01</c:v>
                </c:pt>
                <c:pt idx="362">
                  <c:v>24.010999999999999</c:v>
                </c:pt>
                <c:pt idx="363">
                  <c:v>24.004000000000001</c:v>
                </c:pt>
                <c:pt idx="364">
                  <c:v>24.006</c:v>
                </c:pt>
                <c:pt idx="365">
                  <c:v>24.007000000000001</c:v>
                </c:pt>
                <c:pt idx="366">
                  <c:v>24.001999999999999</c:v>
                </c:pt>
                <c:pt idx="367">
                  <c:v>24.001999999999999</c:v>
                </c:pt>
                <c:pt idx="368">
                  <c:v>24.006</c:v>
                </c:pt>
                <c:pt idx="369">
                  <c:v>24.004000000000001</c:v>
                </c:pt>
                <c:pt idx="370">
                  <c:v>24.006</c:v>
                </c:pt>
                <c:pt idx="371">
                  <c:v>23.997999999999994</c:v>
                </c:pt>
                <c:pt idx="372">
                  <c:v>24.001000000000001</c:v>
                </c:pt>
                <c:pt idx="373">
                  <c:v>23.997</c:v>
                </c:pt>
                <c:pt idx="374">
                  <c:v>23.994</c:v>
                </c:pt>
                <c:pt idx="375">
                  <c:v>23.997999999999994</c:v>
                </c:pt>
                <c:pt idx="376">
                  <c:v>23.991</c:v>
                </c:pt>
                <c:pt idx="377">
                  <c:v>23.995999999999988</c:v>
                </c:pt>
                <c:pt idx="378">
                  <c:v>23.997999999999994</c:v>
                </c:pt>
                <c:pt idx="379">
                  <c:v>23.98599999999999</c:v>
                </c:pt>
                <c:pt idx="380">
                  <c:v>23.994999999999994</c:v>
                </c:pt>
                <c:pt idx="381">
                  <c:v>23.984000000000002</c:v>
                </c:pt>
                <c:pt idx="382">
                  <c:v>23.977</c:v>
                </c:pt>
                <c:pt idx="383">
                  <c:v>23.98599999999999</c:v>
                </c:pt>
                <c:pt idx="384">
                  <c:v>23.984999999999992</c:v>
                </c:pt>
                <c:pt idx="385">
                  <c:v>23.974999999999994</c:v>
                </c:pt>
                <c:pt idx="386">
                  <c:v>23.978000000000002</c:v>
                </c:pt>
                <c:pt idx="387">
                  <c:v>23.974999999999994</c:v>
                </c:pt>
                <c:pt idx="388">
                  <c:v>23.977</c:v>
                </c:pt>
                <c:pt idx="389">
                  <c:v>23.963999999999988</c:v>
                </c:pt>
                <c:pt idx="390">
                  <c:v>23.972999999999988</c:v>
                </c:pt>
                <c:pt idx="391">
                  <c:v>23.974999999999994</c:v>
                </c:pt>
                <c:pt idx="392">
                  <c:v>23.972999999999988</c:v>
                </c:pt>
                <c:pt idx="393">
                  <c:v>23.974</c:v>
                </c:pt>
                <c:pt idx="394">
                  <c:v>23.979999999999993</c:v>
                </c:pt>
                <c:pt idx="395">
                  <c:v>23.977</c:v>
                </c:pt>
                <c:pt idx="396">
                  <c:v>23.986999999999984</c:v>
                </c:pt>
                <c:pt idx="397">
                  <c:v>23.977</c:v>
                </c:pt>
                <c:pt idx="398">
                  <c:v>23.981000000000002</c:v>
                </c:pt>
                <c:pt idx="399">
                  <c:v>23.984999999999992</c:v>
                </c:pt>
                <c:pt idx="400">
                  <c:v>23.974999999999994</c:v>
                </c:pt>
                <c:pt idx="401">
                  <c:v>23.971999999999994</c:v>
                </c:pt>
                <c:pt idx="402">
                  <c:v>23.978000000000002</c:v>
                </c:pt>
                <c:pt idx="403">
                  <c:v>23.971</c:v>
                </c:pt>
                <c:pt idx="404">
                  <c:v>23.968999999999991</c:v>
                </c:pt>
                <c:pt idx="405">
                  <c:v>23.974</c:v>
                </c:pt>
                <c:pt idx="406">
                  <c:v>23.974</c:v>
                </c:pt>
                <c:pt idx="407">
                  <c:v>23.967999999999993</c:v>
                </c:pt>
                <c:pt idx="408">
                  <c:v>23.954000000000001</c:v>
                </c:pt>
                <c:pt idx="409">
                  <c:v>23.957000000000001</c:v>
                </c:pt>
                <c:pt idx="410">
                  <c:v>23.954999999999991</c:v>
                </c:pt>
                <c:pt idx="411">
                  <c:v>23.95</c:v>
                </c:pt>
                <c:pt idx="412">
                  <c:v>23.954999999999991</c:v>
                </c:pt>
                <c:pt idx="413">
                  <c:v>23.952000000000002</c:v>
                </c:pt>
                <c:pt idx="414">
                  <c:v>23.957999999999991</c:v>
                </c:pt>
                <c:pt idx="415">
                  <c:v>23.954000000000001</c:v>
                </c:pt>
                <c:pt idx="416">
                  <c:v>23.952999999999992</c:v>
                </c:pt>
                <c:pt idx="417">
                  <c:v>23.954999999999991</c:v>
                </c:pt>
                <c:pt idx="418">
                  <c:v>23.949000000000002</c:v>
                </c:pt>
                <c:pt idx="419">
                  <c:v>23.952000000000002</c:v>
                </c:pt>
                <c:pt idx="420">
                  <c:v>23.946000000000002</c:v>
                </c:pt>
                <c:pt idx="421">
                  <c:v>23.95</c:v>
                </c:pt>
                <c:pt idx="422">
                  <c:v>23.947999999999993</c:v>
                </c:pt>
                <c:pt idx="423">
                  <c:v>23.96299999999999</c:v>
                </c:pt>
                <c:pt idx="424">
                  <c:v>23.951000000000001</c:v>
                </c:pt>
                <c:pt idx="425">
                  <c:v>23.951000000000001</c:v>
                </c:pt>
                <c:pt idx="426">
                  <c:v>23.954000000000001</c:v>
                </c:pt>
                <c:pt idx="427">
                  <c:v>23.946999999999992</c:v>
                </c:pt>
                <c:pt idx="428">
                  <c:v>23.951000000000001</c:v>
                </c:pt>
                <c:pt idx="429">
                  <c:v>23.944999999999993</c:v>
                </c:pt>
                <c:pt idx="430">
                  <c:v>23.943999999999992</c:v>
                </c:pt>
                <c:pt idx="431">
                  <c:v>23.939</c:v>
                </c:pt>
                <c:pt idx="432">
                  <c:v>23.943999999999992</c:v>
                </c:pt>
                <c:pt idx="433">
                  <c:v>23.944999999999993</c:v>
                </c:pt>
                <c:pt idx="434">
                  <c:v>23.946999999999992</c:v>
                </c:pt>
                <c:pt idx="435">
                  <c:v>23.942999999999991</c:v>
                </c:pt>
                <c:pt idx="436">
                  <c:v>23.939</c:v>
                </c:pt>
                <c:pt idx="437">
                  <c:v>23.921999999999993</c:v>
                </c:pt>
                <c:pt idx="438">
                  <c:v>23.927</c:v>
                </c:pt>
                <c:pt idx="439">
                  <c:v>23.931000000000001</c:v>
                </c:pt>
                <c:pt idx="440">
                  <c:v>23.927999999999994</c:v>
                </c:pt>
                <c:pt idx="441">
                  <c:v>23.920999999999992</c:v>
                </c:pt>
                <c:pt idx="442">
                  <c:v>23.925999999999984</c:v>
                </c:pt>
                <c:pt idx="443">
                  <c:v>23.93</c:v>
                </c:pt>
                <c:pt idx="444">
                  <c:v>23.923999999999992</c:v>
                </c:pt>
                <c:pt idx="445">
                  <c:v>23.927</c:v>
                </c:pt>
                <c:pt idx="446">
                  <c:v>23.927</c:v>
                </c:pt>
                <c:pt idx="447">
                  <c:v>23.916</c:v>
                </c:pt>
                <c:pt idx="448">
                  <c:v>23.924999999999994</c:v>
                </c:pt>
                <c:pt idx="449">
                  <c:v>23.921999999999993</c:v>
                </c:pt>
                <c:pt idx="450">
                  <c:v>23.924999999999994</c:v>
                </c:pt>
                <c:pt idx="451">
                  <c:v>23.911999999999999</c:v>
                </c:pt>
                <c:pt idx="452">
                  <c:v>23.920999999999992</c:v>
                </c:pt>
                <c:pt idx="453">
                  <c:v>23.923999999999992</c:v>
                </c:pt>
                <c:pt idx="454">
                  <c:v>23.916</c:v>
                </c:pt>
                <c:pt idx="455">
                  <c:v>23.919</c:v>
                </c:pt>
                <c:pt idx="456">
                  <c:v>23.916</c:v>
                </c:pt>
                <c:pt idx="457">
                  <c:v>23.916</c:v>
                </c:pt>
                <c:pt idx="458">
                  <c:v>23.916</c:v>
                </c:pt>
                <c:pt idx="459">
                  <c:v>23.911999999999999</c:v>
                </c:pt>
                <c:pt idx="460">
                  <c:v>23.91</c:v>
                </c:pt>
                <c:pt idx="461">
                  <c:v>23.908999999999988</c:v>
                </c:pt>
                <c:pt idx="462">
                  <c:v>23.911999999999999</c:v>
                </c:pt>
                <c:pt idx="463">
                  <c:v>23.91</c:v>
                </c:pt>
                <c:pt idx="464">
                  <c:v>23.898</c:v>
                </c:pt>
                <c:pt idx="465">
                  <c:v>23.907</c:v>
                </c:pt>
                <c:pt idx="466">
                  <c:v>23.904</c:v>
                </c:pt>
                <c:pt idx="467">
                  <c:v>23.905999999999988</c:v>
                </c:pt>
                <c:pt idx="468">
                  <c:v>23.919999999999995</c:v>
                </c:pt>
                <c:pt idx="469">
                  <c:v>23.901999999999994</c:v>
                </c:pt>
                <c:pt idx="470">
                  <c:v>23.901</c:v>
                </c:pt>
                <c:pt idx="471">
                  <c:v>23.899000000000001</c:v>
                </c:pt>
                <c:pt idx="472">
                  <c:v>23.904</c:v>
                </c:pt>
                <c:pt idx="473">
                  <c:v>23.901</c:v>
                </c:pt>
                <c:pt idx="474">
                  <c:v>23.9</c:v>
                </c:pt>
                <c:pt idx="475">
                  <c:v>23.896999999999991</c:v>
                </c:pt>
                <c:pt idx="476">
                  <c:v>23.88</c:v>
                </c:pt>
                <c:pt idx="477">
                  <c:v>23.890999999999991</c:v>
                </c:pt>
                <c:pt idx="478">
                  <c:v>23.891999999999999</c:v>
                </c:pt>
                <c:pt idx="479">
                  <c:v>23.888999999999992</c:v>
                </c:pt>
                <c:pt idx="480">
                  <c:v>23.893000000000001</c:v>
                </c:pt>
                <c:pt idx="481">
                  <c:v>23.89</c:v>
                </c:pt>
                <c:pt idx="482">
                  <c:v>23.890999999999991</c:v>
                </c:pt>
                <c:pt idx="483">
                  <c:v>23.899000000000001</c:v>
                </c:pt>
                <c:pt idx="484">
                  <c:v>23.893000000000001</c:v>
                </c:pt>
                <c:pt idx="485">
                  <c:v>23.884</c:v>
                </c:pt>
                <c:pt idx="486">
                  <c:v>23.893000000000001</c:v>
                </c:pt>
                <c:pt idx="487">
                  <c:v>23.885999999999992</c:v>
                </c:pt>
                <c:pt idx="488">
                  <c:v>23.895</c:v>
                </c:pt>
                <c:pt idx="489">
                  <c:v>23.893999999999991</c:v>
                </c:pt>
                <c:pt idx="490">
                  <c:v>23.891999999999999</c:v>
                </c:pt>
                <c:pt idx="491">
                  <c:v>23.888000000000002</c:v>
                </c:pt>
                <c:pt idx="492">
                  <c:v>23.885000000000002</c:v>
                </c:pt>
                <c:pt idx="493">
                  <c:v>23.890999999999991</c:v>
                </c:pt>
                <c:pt idx="494">
                  <c:v>23.89</c:v>
                </c:pt>
                <c:pt idx="495">
                  <c:v>23.888999999999992</c:v>
                </c:pt>
                <c:pt idx="496">
                  <c:v>23.881</c:v>
                </c:pt>
                <c:pt idx="497">
                  <c:v>23.879000000000001</c:v>
                </c:pt>
                <c:pt idx="498">
                  <c:v>23.882999999999992</c:v>
                </c:pt>
                <c:pt idx="499">
                  <c:v>23.876000000000001</c:v>
                </c:pt>
                <c:pt idx="500">
                  <c:v>23.876999999999999</c:v>
                </c:pt>
                <c:pt idx="501">
                  <c:v>23.876000000000001</c:v>
                </c:pt>
                <c:pt idx="502">
                  <c:v>23.879000000000001</c:v>
                </c:pt>
                <c:pt idx="503">
                  <c:v>23.872</c:v>
                </c:pt>
                <c:pt idx="504">
                  <c:v>23.875</c:v>
                </c:pt>
                <c:pt idx="505">
                  <c:v>23.875</c:v>
                </c:pt>
                <c:pt idx="506">
                  <c:v>23.872</c:v>
                </c:pt>
                <c:pt idx="507">
                  <c:v>23.864999999999991</c:v>
                </c:pt>
                <c:pt idx="508">
                  <c:v>23.861999999999991</c:v>
                </c:pt>
                <c:pt idx="509">
                  <c:v>23.864000000000001</c:v>
                </c:pt>
                <c:pt idx="510">
                  <c:v>23.864999999999991</c:v>
                </c:pt>
                <c:pt idx="511">
                  <c:v>23.866</c:v>
                </c:pt>
                <c:pt idx="512">
                  <c:v>23.864000000000001</c:v>
                </c:pt>
                <c:pt idx="513">
                  <c:v>23.856000000000005</c:v>
                </c:pt>
                <c:pt idx="514">
                  <c:v>23.856000000000005</c:v>
                </c:pt>
                <c:pt idx="515">
                  <c:v>23.866</c:v>
                </c:pt>
                <c:pt idx="516">
                  <c:v>23.863</c:v>
                </c:pt>
                <c:pt idx="517">
                  <c:v>23.867000000000001</c:v>
                </c:pt>
                <c:pt idx="518">
                  <c:v>23.866</c:v>
                </c:pt>
                <c:pt idx="519">
                  <c:v>23.864999999999991</c:v>
                </c:pt>
                <c:pt idx="520">
                  <c:v>23.859000000000005</c:v>
                </c:pt>
                <c:pt idx="521">
                  <c:v>23.853000000000005</c:v>
                </c:pt>
                <c:pt idx="522">
                  <c:v>23.849</c:v>
                </c:pt>
                <c:pt idx="523">
                  <c:v>23.850999999999999</c:v>
                </c:pt>
                <c:pt idx="524">
                  <c:v>23.847000000000001</c:v>
                </c:pt>
                <c:pt idx="525">
                  <c:v>23.856999999999999</c:v>
                </c:pt>
                <c:pt idx="526">
                  <c:v>23.864000000000001</c:v>
                </c:pt>
                <c:pt idx="527">
                  <c:v>23.861999999999991</c:v>
                </c:pt>
                <c:pt idx="528">
                  <c:v>23.86</c:v>
                </c:pt>
                <c:pt idx="529">
                  <c:v>23.853000000000005</c:v>
                </c:pt>
                <c:pt idx="530">
                  <c:v>23.863</c:v>
                </c:pt>
                <c:pt idx="531">
                  <c:v>23.853000000000005</c:v>
                </c:pt>
                <c:pt idx="532">
                  <c:v>23.849</c:v>
                </c:pt>
                <c:pt idx="533">
                  <c:v>23.852</c:v>
                </c:pt>
                <c:pt idx="534">
                  <c:v>23.850999999999999</c:v>
                </c:pt>
                <c:pt idx="535">
                  <c:v>23.844999999999999</c:v>
                </c:pt>
                <c:pt idx="536">
                  <c:v>23.835999999999999</c:v>
                </c:pt>
                <c:pt idx="537">
                  <c:v>23.843</c:v>
                </c:pt>
                <c:pt idx="538">
                  <c:v>23.838999999999999</c:v>
                </c:pt>
                <c:pt idx="539">
                  <c:v>23.84</c:v>
                </c:pt>
                <c:pt idx="540">
                  <c:v>23.834000000000007</c:v>
                </c:pt>
                <c:pt idx="541">
                  <c:v>23.84</c:v>
                </c:pt>
                <c:pt idx="542">
                  <c:v>23.841000000000001</c:v>
                </c:pt>
                <c:pt idx="543">
                  <c:v>23.838999999999999</c:v>
                </c:pt>
                <c:pt idx="544">
                  <c:v>23.832999999999991</c:v>
                </c:pt>
                <c:pt idx="545">
                  <c:v>23.837000000000007</c:v>
                </c:pt>
                <c:pt idx="546">
                  <c:v>23.832000000000001</c:v>
                </c:pt>
                <c:pt idx="547">
                  <c:v>23.827999999999999</c:v>
                </c:pt>
                <c:pt idx="548">
                  <c:v>23.832999999999991</c:v>
                </c:pt>
                <c:pt idx="549">
                  <c:v>23.837000000000007</c:v>
                </c:pt>
                <c:pt idx="550">
                  <c:v>23.830000000000005</c:v>
                </c:pt>
                <c:pt idx="551">
                  <c:v>23.829000000000001</c:v>
                </c:pt>
                <c:pt idx="552">
                  <c:v>23.827999999999999</c:v>
                </c:pt>
                <c:pt idx="553">
                  <c:v>23.832000000000001</c:v>
                </c:pt>
                <c:pt idx="554">
                  <c:v>23.823</c:v>
                </c:pt>
                <c:pt idx="555">
                  <c:v>23.824000000000005</c:v>
                </c:pt>
                <c:pt idx="556">
                  <c:v>23.829000000000001</c:v>
                </c:pt>
                <c:pt idx="557">
                  <c:v>23.832000000000001</c:v>
                </c:pt>
                <c:pt idx="558">
                  <c:v>23.838000000000001</c:v>
                </c:pt>
                <c:pt idx="559">
                  <c:v>23.832000000000001</c:v>
                </c:pt>
                <c:pt idx="560">
                  <c:v>23.835000000000001</c:v>
                </c:pt>
                <c:pt idx="561">
                  <c:v>23.834000000000007</c:v>
                </c:pt>
                <c:pt idx="562">
                  <c:v>23.832000000000001</c:v>
                </c:pt>
                <c:pt idx="563">
                  <c:v>23.830000000000005</c:v>
                </c:pt>
                <c:pt idx="564">
                  <c:v>23.827999999999999</c:v>
                </c:pt>
                <c:pt idx="565">
                  <c:v>23.824000000000005</c:v>
                </c:pt>
                <c:pt idx="566">
                  <c:v>23.824999999999999</c:v>
                </c:pt>
                <c:pt idx="567">
                  <c:v>23.823</c:v>
                </c:pt>
                <c:pt idx="568">
                  <c:v>23.821999999999999</c:v>
                </c:pt>
                <c:pt idx="569">
                  <c:v>23.824000000000005</c:v>
                </c:pt>
                <c:pt idx="570">
                  <c:v>23.824999999999999</c:v>
                </c:pt>
                <c:pt idx="571">
                  <c:v>23.818000000000001</c:v>
                </c:pt>
                <c:pt idx="572">
                  <c:v>23.810000000000006</c:v>
                </c:pt>
                <c:pt idx="573">
                  <c:v>23.811000000000007</c:v>
                </c:pt>
                <c:pt idx="574">
                  <c:v>23.812000000000001</c:v>
                </c:pt>
                <c:pt idx="575">
                  <c:v>23.806000000000001</c:v>
                </c:pt>
                <c:pt idx="576">
                  <c:v>23.797000000000001</c:v>
                </c:pt>
                <c:pt idx="577">
                  <c:v>23.811000000000007</c:v>
                </c:pt>
                <c:pt idx="578">
                  <c:v>23.815000000000001</c:v>
                </c:pt>
                <c:pt idx="579">
                  <c:v>23.805</c:v>
                </c:pt>
                <c:pt idx="580">
                  <c:v>23.803000000000001</c:v>
                </c:pt>
                <c:pt idx="581">
                  <c:v>23.812000000000001</c:v>
                </c:pt>
                <c:pt idx="582">
                  <c:v>23.795999999999992</c:v>
                </c:pt>
                <c:pt idx="583">
                  <c:v>23.802</c:v>
                </c:pt>
                <c:pt idx="584">
                  <c:v>23.800999999999991</c:v>
                </c:pt>
                <c:pt idx="585">
                  <c:v>23.809000000000001</c:v>
                </c:pt>
                <c:pt idx="586">
                  <c:v>23.800999999999991</c:v>
                </c:pt>
                <c:pt idx="587">
                  <c:v>23.8</c:v>
                </c:pt>
                <c:pt idx="588">
                  <c:v>23.800999999999991</c:v>
                </c:pt>
                <c:pt idx="589">
                  <c:v>23.806999999999999</c:v>
                </c:pt>
                <c:pt idx="590">
                  <c:v>23.803999999999991</c:v>
                </c:pt>
                <c:pt idx="591">
                  <c:v>23.794</c:v>
                </c:pt>
                <c:pt idx="592">
                  <c:v>23.798999999999992</c:v>
                </c:pt>
                <c:pt idx="593">
                  <c:v>23.8</c:v>
                </c:pt>
                <c:pt idx="594">
                  <c:v>23.806000000000001</c:v>
                </c:pt>
                <c:pt idx="595">
                  <c:v>23.8</c:v>
                </c:pt>
                <c:pt idx="596">
                  <c:v>23.794</c:v>
                </c:pt>
                <c:pt idx="597">
                  <c:v>23.79</c:v>
                </c:pt>
                <c:pt idx="598">
                  <c:v>23.802</c:v>
                </c:pt>
                <c:pt idx="599">
                  <c:v>23.795999999999992</c:v>
                </c:pt>
                <c:pt idx="600">
                  <c:v>23.798999999999992</c:v>
                </c:pt>
                <c:pt idx="601">
                  <c:v>23.797000000000001</c:v>
                </c:pt>
                <c:pt idx="602">
                  <c:v>23.791</c:v>
                </c:pt>
                <c:pt idx="603">
                  <c:v>23.797000000000001</c:v>
                </c:pt>
                <c:pt idx="604">
                  <c:v>23.792999999999992</c:v>
                </c:pt>
                <c:pt idx="605">
                  <c:v>23.792000000000002</c:v>
                </c:pt>
                <c:pt idx="606">
                  <c:v>23.791</c:v>
                </c:pt>
                <c:pt idx="607">
                  <c:v>23.795000000000002</c:v>
                </c:pt>
                <c:pt idx="608">
                  <c:v>23.792999999999992</c:v>
                </c:pt>
                <c:pt idx="609">
                  <c:v>23.780999999999988</c:v>
                </c:pt>
                <c:pt idx="610">
                  <c:v>23.776</c:v>
                </c:pt>
                <c:pt idx="611">
                  <c:v>23.779</c:v>
                </c:pt>
                <c:pt idx="612">
                  <c:v>23.774000000000001</c:v>
                </c:pt>
                <c:pt idx="613">
                  <c:v>23.779</c:v>
                </c:pt>
                <c:pt idx="614">
                  <c:v>23.783999999999988</c:v>
                </c:pt>
                <c:pt idx="615">
                  <c:v>23.783999999999988</c:v>
                </c:pt>
                <c:pt idx="616">
                  <c:v>23.779999999999994</c:v>
                </c:pt>
                <c:pt idx="617">
                  <c:v>23.771999999999991</c:v>
                </c:pt>
                <c:pt idx="618">
                  <c:v>23.771000000000001</c:v>
                </c:pt>
                <c:pt idx="619">
                  <c:v>23.776</c:v>
                </c:pt>
                <c:pt idx="620">
                  <c:v>23.776</c:v>
                </c:pt>
                <c:pt idx="621">
                  <c:v>23.774999999999999</c:v>
                </c:pt>
                <c:pt idx="622">
                  <c:v>23.774999999999999</c:v>
                </c:pt>
                <c:pt idx="623">
                  <c:v>23.771999999999991</c:v>
                </c:pt>
                <c:pt idx="624">
                  <c:v>23.764999999999993</c:v>
                </c:pt>
                <c:pt idx="625">
                  <c:v>23.77</c:v>
                </c:pt>
                <c:pt idx="626">
                  <c:v>23.771000000000001</c:v>
                </c:pt>
                <c:pt idx="627">
                  <c:v>23.771999999999991</c:v>
                </c:pt>
                <c:pt idx="628">
                  <c:v>23.774999999999999</c:v>
                </c:pt>
                <c:pt idx="629">
                  <c:v>23.777000000000001</c:v>
                </c:pt>
                <c:pt idx="630">
                  <c:v>23.779999999999994</c:v>
                </c:pt>
                <c:pt idx="631">
                  <c:v>23.77</c:v>
                </c:pt>
                <c:pt idx="632">
                  <c:v>23.771000000000001</c:v>
                </c:pt>
                <c:pt idx="633">
                  <c:v>23.767999999999994</c:v>
                </c:pt>
                <c:pt idx="634">
                  <c:v>23.767999999999994</c:v>
                </c:pt>
                <c:pt idx="635">
                  <c:v>23.771000000000001</c:v>
                </c:pt>
                <c:pt idx="636">
                  <c:v>23.777000000000001</c:v>
                </c:pt>
                <c:pt idx="637">
                  <c:v>23.773</c:v>
                </c:pt>
                <c:pt idx="638">
                  <c:v>23.77</c:v>
                </c:pt>
                <c:pt idx="639">
                  <c:v>23.767999999999994</c:v>
                </c:pt>
                <c:pt idx="640">
                  <c:v>23.763000000000002</c:v>
                </c:pt>
                <c:pt idx="641">
                  <c:v>23.759</c:v>
                </c:pt>
                <c:pt idx="642">
                  <c:v>23.763000000000002</c:v>
                </c:pt>
                <c:pt idx="643">
                  <c:v>23.751000000000001</c:v>
                </c:pt>
                <c:pt idx="644">
                  <c:v>23.754000000000001</c:v>
                </c:pt>
                <c:pt idx="645">
                  <c:v>23.753</c:v>
                </c:pt>
                <c:pt idx="646">
                  <c:v>23.754000000000001</c:v>
                </c:pt>
                <c:pt idx="647">
                  <c:v>23.754999999999999</c:v>
                </c:pt>
                <c:pt idx="648">
                  <c:v>23.753</c:v>
                </c:pt>
                <c:pt idx="649">
                  <c:v>23.739000000000001</c:v>
                </c:pt>
                <c:pt idx="650">
                  <c:v>23.74</c:v>
                </c:pt>
                <c:pt idx="651">
                  <c:v>23.745999999999988</c:v>
                </c:pt>
                <c:pt idx="652">
                  <c:v>23.744999999999994</c:v>
                </c:pt>
                <c:pt idx="653">
                  <c:v>23.748999999999988</c:v>
                </c:pt>
                <c:pt idx="654">
                  <c:v>23.745999999999988</c:v>
                </c:pt>
                <c:pt idx="655">
                  <c:v>23.741999999999994</c:v>
                </c:pt>
                <c:pt idx="656">
                  <c:v>23.742999999999988</c:v>
                </c:pt>
                <c:pt idx="657">
                  <c:v>23.747</c:v>
                </c:pt>
                <c:pt idx="658">
                  <c:v>23.753</c:v>
                </c:pt>
                <c:pt idx="659">
                  <c:v>23.744999999999994</c:v>
                </c:pt>
                <c:pt idx="660">
                  <c:v>23.739000000000001</c:v>
                </c:pt>
                <c:pt idx="661">
                  <c:v>23.739000000000001</c:v>
                </c:pt>
                <c:pt idx="662">
                  <c:v>23.741</c:v>
                </c:pt>
                <c:pt idx="663">
                  <c:v>23.742999999999988</c:v>
                </c:pt>
                <c:pt idx="664">
                  <c:v>23.739000000000001</c:v>
                </c:pt>
                <c:pt idx="665">
                  <c:v>23.747</c:v>
                </c:pt>
                <c:pt idx="666">
                  <c:v>23.739000000000001</c:v>
                </c:pt>
                <c:pt idx="667">
                  <c:v>23.744</c:v>
                </c:pt>
                <c:pt idx="668">
                  <c:v>23.741999999999994</c:v>
                </c:pt>
                <c:pt idx="669">
                  <c:v>23.74</c:v>
                </c:pt>
                <c:pt idx="670">
                  <c:v>23.739000000000001</c:v>
                </c:pt>
                <c:pt idx="671">
                  <c:v>23.741999999999994</c:v>
                </c:pt>
                <c:pt idx="672">
                  <c:v>23.748999999999988</c:v>
                </c:pt>
                <c:pt idx="673">
                  <c:v>23.734999999999999</c:v>
                </c:pt>
                <c:pt idx="674">
                  <c:v>23.741</c:v>
                </c:pt>
                <c:pt idx="675">
                  <c:v>23.742999999999988</c:v>
                </c:pt>
                <c:pt idx="676">
                  <c:v>23.74</c:v>
                </c:pt>
                <c:pt idx="677">
                  <c:v>23.736999999999991</c:v>
                </c:pt>
                <c:pt idx="678">
                  <c:v>23.733000000000001</c:v>
                </c:pt>
                <c:pt idx="679">
                  <c:v>23.74</c:v>
                </c:pt>
                <c:pt idx="680">
                  <c:v>23.744</c:v>
                </c:pt>
                <c:pt idx="681">
                  <c:v>23.731000000000005</c:v>
                </c:pt>
                <c:pt idx="682">
                  <c:v>23.72</c:v>
                </c:pt>
                <c:pt idx="683">
                  <c:v>23.71</c:v>
                </c:pt>
                <c:pt idx="684">
                  <c:v>23.71</c:v>
                </c:pt>
                <c:pt idx="685">
                  <c:v>23.707000000000001</c:v>
                </c:pt>
                <c:pt idx="686">
                  <c:v>23.715</c:v>
                </c:pt>
                <c:pt idx="687">
                  <c:v>23.724</c:v>
                </c:pt>
                <c:pt idx="688">
                  <c:v>23.72</c:v>
                </c:pt>
                <c:pt idx="689">
                  <c:v>23.725999999999992</c:v>
                </c:pt>
                <c:pt idx="690">
                  <c:v>23.722999999999988</c:v>
                </c:pt>
                <c:pt idx="691">
                  <c:v>23.725999999999992</c:v>
                </c:pt>
                <c:pt idx="692">
                  <c:v>23.716999999999999</c:v>
                </c:pt>
                <c:pt idx="693">
                  <c:v>23.721999999999994</c:v>
                </c:pt>
                <c:pt idx="694">
                  <c:v>23.716999999999999</c:v>
                </c:pt>
                <c:pt idx="695">
                  <c:v>23.713000000000001</c:v>
                </c:pt>
                <c:pt idx="696">
                  <c:v>23.712</c:v>
                </c:pt>
                <c:pt idx="697">
                  <c:v>23.718</c:v>
                </c:pt>
                <c:pt idx="698">
                  <c:v>23.721</c:v>
                </c:pt>
                <c:pt idx="699">
                  <c:v>23.721</c:v>
                </c:pt>
                <c:pt idx="700">
                  <c:v>23.721999999999994</c:v>
                </c:pt>
                <c:pt idx="701">
                  <c:v>23.724</c:v>
                </c:pt>
                <c:pt idx="702">
                  <c:v>23.72</c:v>
                </c:pt>
                <c:pt idx="703">
                  <c:v>23.719000000000001</c:v>
                </c:pt>
                <c:pt idx="704">
                  <c:v>23.713000000000001</c:v>
                </c:pt>
                <c:pt idx="705">
                  <c:v>23.715</c:v>
                </c:pt>
                <c:pt idx="706">
                  <c:v>23.716000000000001</c:v>
                </c:pt>
                <c:pt idx="707">
                  <c:v>23.713999999999999</c:v>
                </c:pt>
                <c:pt idx="708">
                  <c:v>23.719000000000001</c:v>
                </c:pt>
                <c:pt idx="709">
                  <c:v>23.718</c:v>
                </c:pt>
                <c:pt idx="710">
                  <c:v>23.712</c:v>
                </c:pt>
                <c:pt idx="711">
                  <c:v>23.702999999999992</c:v>
                </c:pt>
                <c:pt idx="712">
                  <c:v>23.706</c:v>
                </c:pt>
                <c:pt idx="713">
                  <c:v>23.706</c:v>
                </c:pt>
                <c:pt idx="714">
                  <c:v>23.712</c:v>
                </c:pt>
                <c:pt idx="715">
                  <c:v>23.709</c:v>
                </c:pt>
                <c:pt idx="716">
                  <c:v>23.702000000000002</c:v>
                </c:pt>
                <c:pt idx="717">
                  <c:v>23.704000000000001</c:v>
                </c:pt>
                <c:pt idx="718">
                  <c:v>23.706</c:v>
                </c:pt>
                <c:pt idx="719">
                  <c:v>23.690999999999999</c:v>
                </c:pt>
                <c:pt idx="720">
                  <c:v>23.693000000000001</c:v>
                </c:pt>
                <c:pt idx="721">
                  <c:v>23.695</c:v>
                </c:pt>
                <c:pt idx="722">
                  <c:v>23.701000000000001</c:v>
                </c:pt>
                <c:pt idx="723">
                  <c:v>23.702000000000002</c:v>
                </c:pt>
                <c:pt idx="724">
                  <c:v>23.702000000000002</c:v>
                </c:pt>
                <c:pt idx="725">
                  <c:v>23.702000000000002</c:v>
                </c:pt>
                <c:pt idx="726">
                  <c:v>23.695</c:v>
                </c:pt>
                <c:pt idx="727">
                  <c:v>23.69</c:v>
                </c:pt>
                <c:pt idx="728">
                  <c:v>23.683</c:v>
                </c:pt>
                <c:pt idx="729">
                  <c:v>23.683</c:v>
                </c:pt>
                <c:pt idx="730">
                  <c:v>23.675000000000001</c:v>
                </c:pt>
                <c:pt idx="731">
                  <c:v>23.686</c:v>
                </c:pt>
                <c:pt idx="732">
                  <c:v>23.693000000000001</c:v>
                </c:pt>
                <c:pt idx="733">
                  <c:v>23.696000000000005</c:v>
                </c:pt>
                <c:pt idx="734">
                  <c:v>23.696999999999999</c:v>
                </c:pt>
                <c:pt idx="735">
                  <c:v>23.69</c:v>
                </c:pt>
                <c:pt idx="736">
                  <c:v>23.68</c:v>
                </c:pt>
                <c:pt idx="737">
                  <c:v>23.675000000000001</c:v>
                </c:pt>
                <c:pt idx="738">
                  <c:v>23.684999999999999</c:v>
                </c:pt>
                <c:pt idx="739">
                  <c:v>23.689</c:v>
                </c:pt>
                <c:pt idx="740">
                  <c:v>23.690999999999999</c:v>
                </c:pt>
                <c:pt idx="741">
                  <c:v>23.69</c:v>
                </c:pt>
                <c:pt idx="742">
                  <c:v>23.689</c:v>
                </c:pt>
                <c:pt idx="743">
                  <c:v>23.677000000000007</c:v>
                </c:pt>
                <c:pt idx="744">
                  <c:v>23.684000000000001</c:v>
                </c:pt>
                <c:pt idx="745">
                  <c:v>23.681999999999999</c:v>
                </c:pt>
                <c:pt idx="746">
                  <c:v>23.675999999999991</c:v>
                </c:pt>
                <c:pt idx="747">
                  <c:v>23.678000000000001</c:v>
                </c:pt>
                <c:pt idx="748">
                  <c:v>23.681000000000001</c:v>
                </c:pt>
                <c:pt idx="749">
                  <c:v>23.672000000000001</c:v>
                </c:pt>
                <c:pt idx="750">
                  <c:v>23.68</c:v>
                </c:pt>
                <c:pt idx="751">
                  <c:v>23.678000000000001</c:v>
                </c:pt>
                <c:pt idx="752">
                  <c:v>23.678999999999991</c:v>
                </c:pt>
                <c:pt idx="753">
                  <c:v>23.675999999999991</c:v>
                </c:pt>
                <c:pt idx="754">
                  <c:v>23.675000000000001</c:v>
                </c:pt>
                <c:pt idx="755">
                  <c:v>23.681999999999999</c:v>
                </c:pt>
                <c:pt idx="756">
                  <c:v>23.678999999999991</c:v>
                </c:pt>
                <c:pt idx="757">
                  <c:v>23.681999999999999</c:v>
                </c:pt>
                <c:pt idx="758">
                  <c:v>23.678000000000001</c:v>
                </c:pt>
                <c:pt idx="759">
                  <c:v>23.678999999999991</c:v>
                </c:pt>
                <c:pt idx="760">
                  <c:v>23.678000000000001</c:v>
                </c:pt>
                <c:pt idx="761">
                  <c:v>23.670999999999999</c:v>
                </c:pt>
                <c:pt idx="762">
                  <c:v>23.675000000000001</c:v>
                </c:pt>
                <c:pt idx="763">
                  <c:v>23.678000000000001</c:v>
                </c:pt>
                <c:pt idx="764">
                  <c:v>23.667000000000005</c:v>
                </c:pt>
                <c:pt idx="765">
                  <c:v>23.669</c:v>
                </c:pt>
                <c:pt idx="766">
                  <c:v>23.667000000000005</c:v>
                </c:pt>
                <c:pt idx="767">
                  <c:v>23.664999999999999</c:v>
                </c:pt>
                <c:pt idx="768">
                  <c:v>23.669</c:v>
                </c:pt>
                <c:pt idx="769">
                  <c:v>23.667999999999999</c:v>
                </c:pt>
                <c:pt idx="770">
                  <c:v>23.66</c:v>
                </c:pt>
                <c:pt idx="771">
                  <c:v>23.661000000000001</c:v>
                </c:pt>
                <c:pt idx="772">
                  <c:v>23.664000000000001</c:v>
                </c:pt>
                <c:pt idx="773">
                  <c:v>23.661999999999999</c:v>
                </c:pt>
                <c:pt idx="774">
                  <c:v>23.658999999999999</c:v>
                </c:pt>
                <c:pt idx="775">
                  <c:v>23.657000000000007</c:v>
                </c:pt>
                <c:pt idx="776">
                  <c:v>23.651000000000007</c:v>
                </c:pt>
                <c:pt idx="777">
                  <c:v>23.645</c:v>
                </c:pt>
                <c:pt idx="778">
                  <c:v>23.648</c:v>
                </c:pt>
                <c:pt idx="779">
                  <c:v>23.652000000000001</c:v>
                </c:pt>
                <c:pt idx="780">
                  <c:v>23.664000000000001</c:v>
                </c:pt>
                <c:pt idx="781">
                  <c:v>23.658000000000001</c:v>
                </c:pt>
                <c:pt idx="782">
                  <c:v>23.652999999999999</c:v>
                </c:pt>
                <c:pt idx="783">
                  <c:v>23.650000000000006</c:v>
                </c:pt>
                <c:pt idx="784">
                  <c:v>23.657000000000007</c:v>
                </c:pt>
                <c:pt idx="785">
                  <c:v>23.650000000000006</c:v>
                </c:pt>
                <c:pt idx="786">
                  <c:v>23.655999999999999</c:v>
                </c:pt>
                <c:pt idx="787">
                  <c:v>23.646999999999991</c:v>
                </c:pt>
                <c:pt idx="788">
                  <c:v>23.663</c:v>
                </c:pt>
                <c:pt idx="789">
                  <c:v>23.651000000000007</c:v>
                </c:pt>
                <c:pt idx="790">
                  <c:v>23.664000000000001</c:v>
                </c:pt>
                <c:pt idx="791">
                  <c:v>23.655999999999999</c:v>
                </c:pt>
                <c:pt idx="792">
                  <c:v>23.648</c:v>
                </c:pt>
                <c:pt idx="793">
                  <c:v>23.658000000000001</c:v>
                </c:pt>
                <c:pt idx="794">
                  <c:v>23.658000000000001</c:v>
                </c:pt>
                <c:pt idx="795">
                  <c:v>23.663</c:v>
                </c:pt>
                <c:pt idx="796">
                  <c:v>23.646999999999991</c:v>
                </c:pt>
                <c:pt idx="797">
                  <c:v>23.645</c:v>
                </c:pt>
                <c:pt idx="798">
                  <c:v>23.646000000000001</c:v>
                </c:pt>
                <c:pt idx="799">
                  <c:v>23.646000000000001</c:v>
                </c:pt>
                <c:pt idx="800">
                  <c:v>23.641999999999999</c:v>
                </c:pt>
                <c:pt idx="801">
                  <c:v>23.641999999999999</c:v>
                </c:pt>
                <c:pt idx="802">
                  <c:v>23.643000000000001</c:v>
                </c:pt>
                <c:pt idx="803">
                  <c:v>23.652000000000001</c:v>
                </c:pt>
                <c:pt idx="804">
                  <c:v>23.645</c:v>
                </c:pt>
                <c:pt idx="805">
                  <c:v>23.646999999999991</c:v>
                </c:pt>
                <c:pt idx="806">
                  <c:v>23.643000000000001</c:v>
                </c:pt>
                <c:pt idx="807">
                  <c:v>23.648</c:v>
                </c:pt>
                <c:pt idx="808">
                  <c:v>23.635999999999999</c:v>
                </c:pt>
                <c:pt idx="809">
                  <c:v>23.64</c:v>
                </c:pt>
                <c:pt idx="810">
                  <c:v>23.626999999999999</c:v>
                </c:pt>
                <c:pt idx="811">
                  <c:v>23.628</c:v>
                </c:pt>
                <c:pt idx="812">
                  <c:v>23.632000000000001</c:v>
                </c:pt>
                <c:pt idx="813">
                  <c:v>23.635999999999999</c:v>
                </c:pt>
                <c:pt idx="814">
                  <c:v>23.64</c:v>
                </c:pt>
                <c:pt idx="815">
                  <c:v>23.632999999999999</c:v>
                </c:pt>
                <c:pt idx="816">
                  <c:v>23.632000000000001</c:v>
                </c:pt>
                <c:pt idx="817">
                  <c:v>23.632000000000001</c:v>
                </c:pt>
                <c:pt idx="818">
                  <c:v>23.630000000000006</c:v>
                </c:pt>
                <c:pt idx="819">
                  <c:v>23.626000000000001</c:v>
                </c:pt>
                <c:pt idx="820">
                  <c:v>23.634000000000007</c:v>
                </c:pt>
                <c:pt idx="821">
                  <c:v>23.632000000000001</c:v>
                </c:pt>
                <c:pt idx="822">
                  <c:v>23.622</c:v>
                </c:pt>
                <c:pt idx="823">
                  <c:v>23.630000000000006</c:v>
                </c:pt>
                <c:pt idx="824">
                  <c:v>23.631000000000007</c:v>
                </c:pt>
                <c:pt idx="825">
                  <c:v>23.623000000000001</c:v>
                </c:pt>
                <c:pt idx="826">
                  <c:v>23.632999999999999</c:v>
                </c:pt>
                <c:pt idx="827">
                  <c:v>23.634000000000007</c:v>
                </c:pt>
                <c:pt idx="828">
                  <c:v>23.626999999999999</c:v>
                </c:pt>
                <c:pt idx="829">
                  <c:v>23.625</c:v>
                </c:pt>
                <c:pt idx="830">
                  <c:v>23.623999999999999</c:v>
                </c:pt>
                <c:pt idx="831">
                  <c:v>23.632000000000001</c:v>
                </c:pt>
                <c:pt idx="832">
                  <c:v>23.629000000000001</c:v>
                </c:pt>
                <c:pt idx="833">
                  <c:v>23.614000000000008</c:v>
                </c:pt>
                <c:pt idx="834">
                  <c:v>23.620999999999999</c:v>
                </c:pt>
                <c:pt idx="835">
                  <c:v>23.614999999999998</c:v>
                </c:pt>
                <c:pt idx="836">
                  <c:v>23.617000000000008</c:v>
                </c:pt>
                <c:pt idx="837">
                  <c:v>23.623000000000001</c:v>
                </c:pt>
                <c:pt idx="838">
                  <c:v>23.625</c:v>
                </c:pt>
                <c:pt idx="839">
                  <c:v>23.625</c:v>
                </c:pt>
                <c:pt idx="840">
                  <c:v>23.634000000000007</c:v>
                </c:pt>
                <c:pt idx="841">
                  <c:v>23.618000000000006</c:v>
                </c:pt>
                <c:pt idx="842">
                  <c:v>23.614999999999998</c:v>
                </c:pt>
                <c:pt idx="843">
                  <c:v>23.628</c:v>
                </c:pt>
                <c:pt idx="844">
                  <c:v>23.631000000000007</c:v>
                </c:pt>
                <c:pt idx="845">
                  <c:v>23.623999999999999</c:v>
                </c:pt>
                <c:pt idx="846">
                  <c:v>23.628</c:v>
                </c:pt>
                <c:pt idx="847">
                  <c:v>23.629000000000001</c:v>
                </c:pt>
                <c:pt idx="848">
                  <c:v>23.631000000000007</c:v>
                </c:pt>
                <c:pt idx="849">
                  <c:v>23.62</c:v>
                </c:pt>
                <c:pt idx="850">
                  <c:v>23.62</c:v>
                </c:pt>
                <c:pt idx="851">
                  <c:v>23.631000000000007</c:v>
                </c:pt>
                <c:pt idx="852">
                  <c:v>23.629000000000001</c:v>
                </c:pt>
                <c:pt idx="853">
                  <c:v>23.626000000000001</c:v>
                </c:pt>
                <c:pt idx="854">
                  <c:v>23.623999999999999</c:v>
                </c:pt>
                <c:pt idx="855">
                  <c:v>23.618000000000006</c:v>
                </c:pt>
                <c:pt idx="856">
                  <c:v>23.62</c:v>
                </c:pt>
                <c:pt idx="857">
                  <c:v>23.619000000000007</c:v>
                </c:pt>
                <c:pt idx="858">
                  <c:v>23.622</c:v>
                </c:pt>
                <c:pt idx="859">
                  <c:v>23.618000000000006</c:v>
                </c:pt>
                <c:pt idx="860">
                  <c:v>23.619000000000007</c:v>
                </c:pt>
                <c:pt idx="861">
                  <c:v>23.619000000000007</c:v>
                </c:pt>
                <c:pt idx="862">
                  <c:v>23.623999999999999</c:v>
                </c:pt>
                <c:pt idx="863">
                  <c:v>23.622</c:v>
                </c:pt>
                <c:pt idx="864">
                  <c:v>23.619000000000007</c:v>
                </c:pt>
                <c:pt idx="865">
                  <c:v>23.618000000000006</c:v>
                </c:pt>
                <c:pt idx="866">
                  <c:v>23.62</c:v>
                </c:pt>
                <c:pt idx="867">
                  <c:v>23.62</c:v>
                </c:pt>
                <c:pt idx="868">
                  <c:v>23.620999999999999</c:v>
                </c:pt>
                <c:pt idx="869">
                  <c:v>23.626000000000001</c:v>
                </c:pt>
                <c:pt idx="870">
                  <c:v>23.611000000000008</c:v>
                </c:pt>
                <c:pt idx="871">
                  <c:v>23.618000000000006</c:v>
                </c:pt>
                <c:pt idx="872">
                  <c:v>23.619000000000007</c:v>
                </c:pt>
                <c:pt idx="873">
                  <c:v>23.62</c:v>
                </c:pt>
                <c:pt idx="874">
                  <c:v>23.62</c:v>
                </c:pt>
                <c:pt idx="875">
                  <c:v>23.613000000000007</c:v>
                </c:pt>
                <c:pt idx="876">
                  <c:v>23.597999999999999</c:v>
                </c:pt>
                <c:pt idx="877">
                  <c:v>23.597999999999999</c:v>
                </c:pt>
                <c:pt idx="878">
                  <c:v>23.603999999999999</c:v>
                </c:pt>
                <c:pt idx="879">
                  <c:v>23.597999999999999</c:v>
                </c:pt>
                <c:pt idx="880">
                  <c:v>23.606999999999999</c:v>
                </c:pt>
                <c:pt idx="881">
                  <c:v>23.602</c:v>
                </c:pt>
                <c:pt idx="882">
                  <c:v>23.602</c:v>
                </c:pt>
                <c:pt idx="883">
                  <c:v>23.605</c:v>
                </c:pt>
                <c:pt idx="884">
                  <c:v>23.605</c:v>
                </c:pt>
                <c:pt idx="885">
                  <c:v>23.606999999999999</c:v>
                </c:pt>
                <c:pt idx="886">
                  <c:v>23.593</c:v>
                </c:pt>
                <c:pt idx="887">
                  <c:v>23.597000000000001</c:v>
                </c:pt>
                <c:pt idx="888">
                  <c:v>23.6</c:v>
                </c:pt>
                <c:pt idx="889">
                  <c:v>23.594999999999999</c:v>
                </c:pt>
                <c:pt idx="890">
                  <c:v>23.602</c:v>
                </c:pt>
                <c:pt idx="891">
                  <c:v>23.591999999999999</c:v>
                </c:pt>
                <c:pt idx="892">
                  <c:v>23.593</c:v>
                </c:pt>
                <c:pt idx="893">
                  <c:v>23.597000000000001</c:v>
                </c:pt>
                <c:pt idx="894">
                  <c:v>23.593</c:v>
                </c:pt>
                <c:pt idx="895">
                  <c:v>23.606000000000005</c:v>
                </c:pt>
                <c:pt idx="896">
                  <c:v>23.587999999999994</c:v>
                </c:pt>
                <c:pt idx="897">
                  <c:v>23.591999999999999</c:v>
                </c:pt>
                <c:pt idx="898">
                  <c:v>23.6</c:v>
                </c:pt>
                <c:pt idx="899">
                  <c:v>23.594999999999999</c:v>
                </c:pt>
                <c:pt idx="900">
                  <c:v>23.594999999999999</c:v>
                </c:pt>
                <c:pt idx="901">
                  <c:v>23.597999999999999</c:v>
                </c:pt>
                <c:pt idx="902">
                  <c:v>23.596</c:v>
                </c:pt>
                <c:pt idx="903">
                  <c:v>23.594999999999999</c:v>
                </c:pt>
                <c:pt idx="904">
                  <c:v>23.594000000000001</c:v>
                </c:pt>
                <c:pt idx="905">
                  <c:v>23.591999999999999</c:v>
                </c:pt>
                <c:pt idx="906">
                  <c:v>23.596</c:v>
                </c:pt>
                <c:pt idx="907">
                  <c:v>23.596</c:v>
                </c:pt>
                <c:pt idx="908">
                  <c:v>23.584999999999994</c:v>
                </c:pt>
                <c:pt idx="909">
                  <c:v>23.599</c:v>
                </c:pt>
                <c:pt idx="910">
                  <c:v>23.59</c:v>
                </c:pt>
                <c:pt idx="911">
                  <c:v>23.585999999999988</c:v>
                </c:pt>
                <c:pt idx="912">
                  <c:v>23.593</c:v>
                </c:pt>
                <c:pt idx="913">
                  <c:v>23.587</c:v>
                </c:pt>
                <c:pt idx="914">
                  <c:v>23.582999999999984</c:v>
                </c:pt>
                <c:pt idx="915">
                  <c:v>23.584999999999994</c:v>
                </c:pt>
                <c:pt idx="916">
                  <c:v>23.593</c:v>
                </c:pt>
                <c:pt idx="917">
                  <c:v>23.6</c:v>
                </c:pt>
                <c:pt idx="918">
                  <c:v>23.593</c:v>
                </c:pt>
                <c:pt idx="919">
                  <c:v>23.603000000000005</c:v>
                </c:pt>
                <c:pt idx="920">
                  <c:v>23.597000000000001</c:v>
                </c:pt>
                <c:pt idx="921">
                  <c:v>23.594000000000001</c:v>
                </c:pt>
                <c:pt idx="922">
                  <c:v>23.594000000000001</c:v>
                </c:pt>
                <c:pt idx="923">
                  <c:v>23.591999999999999</c:v>
                </c:pt>
                <c:pt idx="924">
                  <c:v>23.603000000000005</c:v>
                </c:pt>
                <c:pt idx="925">
                  <c:v>23.594000000000001</c:v>
                </c:pt>
                <c:pt idx="926">
                  <c:v>23.6</c:v>
                </c:pt>
                <c:pt idx="927">
                  <c:v>23.596</c:v>
                </c:pt>
                <c:pt idx="928">
                  <c:v>23.596</c:v>
                </c:pt>
                <c:pt idx="929">
                  <c:v>23.58</c:v>
                </c:pt>
                <c:pt idx="930">
                  <c:v>23.584</c:v>
                </c:pt>
                <c:pt idx="931">
                  <c:v>23.587</c:v>
                </c:pt>
                <c:pt idx="932">
                  <c:v>23.599</c:v>
                </c:pt>
                <c:pt idx="933">
                  <c:v>23.597000000000001</c:v>
                </c:pt>
                <c:pt idx="934">
                  <c:v>23.591999999999999</c:v>
                </c:pt>
                <c:pt idx="935">
                  <c:v>23.584</c:v>
                </c:pt>
                <c:pt idx="936">
                  <c:v>23.588999999999988</c:v>
                </c:pt>
                <c:pt idx="937">
                  <c:v>23.594999999999999</c:v>
                </c:pt>
                <c:pt idx="938">
                  <c:v>23.596</c:v>
                </c:pt>
                <c:pt idx="939">
                  <c:v>23.596</c:v>
                </c:pt>
                <c:pt idx="940">
                  <c:v>23.588999999999988</c:v>
                </c:pt>
                <c:pt idx="941">
                  <c:v>23.588999999999988</c:v>
                </c:pt>
                <c:pt idx="942">
                  <c:v>23.587999999999994</c:v>
                </c:pt>
                <c:pt idx="943">
                  <c:v>23.591999999999999</c:v>
                </c:pt>
                <c:pt idx="944">
                  <c:v>23.582999999999984</c:v>
                </c:pt>
                <c:pt idx="945">
                  <c:v>23.582999999999984</c:v>
                </c:pt>
                <c:pt idx="946">
                  <c:v>23.588999999999988</c:v>
                </c:pt>
                <c:pt idx="947">
                  <c:v>23.584</c:v>
                </c:pt>
                <c:pt idx="948">
                  <c:v>23.579000000000001</c:v>
                </c:pt>
                <c:pt idx="949">
                  <c:v>23.581999999999994</c:v>
                </c:pt>
                <c:pt idx="950">
                  <c:v>23.573</c:v>
                </c:pt>
                <c:pt idx="951">
                  <c:v>23.571000000000005</c:v>
                </c:pt>
                <c:pt idx="952">
                  <c:v>23.584</c:v>
                </c:pt>
                <c:pt idx="953">
                  <c:v>23.579000000000001</c:v>
                </c:pt>
                <c:pt idx="954">
                  <c:v>23.57</c:v>
                </c:pt>
                <c:pt idx="955">
                  <c:v>23.581999999999994</c:v>
                </c:pt>
                <c:pt idx="956">
                  <c:v>23.577999999999999</c:v>
                </c:pt>
                <c:pt idx="957">
                  <c:v>23.573</c:v>
                </c:pt>
                <c:pt idx="958">
                  <c:v>23.584</c:v>
                </c:pt>
                <c:pt idx="959">
                  <c:v>23.581</c:v>
                </c:pt>
                <c:pt idx="960">
                  <c:v>23.582999999999984</c:v>
                </c:pt>
                <c:pt idx="961">
                  <c:v>23.577000000000005</c:v>
                </c:pt>
                <c:pt idx="962">
                  <c:v>23.576000000000001</c:v>
                </c:pt>
                <c:pt idx="963">
                  <c:v>23.571999999999999</c:v>
                </c:pt>
                <c:pt idx="964">
                  <c:v>23.568999999999992</c:v>
                </c:pt>
                <c:pt idx="965">
                  <c:v>23.567</c:v>
                </c:pt>
                <c:pt idx="966">
                  <c:v>23.567</c:v>
                </c:pt>
                <c:pt idx="967">
                  <c:v>23.574999999999999</c:v>
                </c:pt>
                <c:pt idx="968">
                  <c:v>23.577999999999999</c:v>
                </c:pt>
                <c:pt idx="969">
                  <c:v>23.574999999999999</c:v>
                </c:pt>
                <c:pt idx="970">
                  <c:v>23.577000000000005</c:v>
                </c:pt>
                <c:pt idx="971">
                  <c:v>23.571000000000005</c:v>
                </c:pt>
                <c:pt idx="972">
                  <c:v>23.564999999999994</c:v>
                </c:pt>
                <c:pt idx="973">
                  <c:v>23.577999999999999</c:v>
                </c:pt>
                <c:pt idx="974">
                  <c:v>23.573</c:v>
                </c:pt>
                <c:pt idx="975">
                  <c:v>23.564999999999994</c:v>
                </c:pt>
                <c:pt idx="976">
                  <c:v>23.57</c:v>
                </c:pt>
                <c:pt idx="977">
                  <c:v>23.576000000000001</c:v>
                </c:pt>
                <c:pt idx="978">
                  <c:v>23.568999999999992</c:v>
                </c:pt>
                <c:pt idx="979">
                  <c:v>23.576000000000001</c:v>
                </c:pt>
                <c:pt idx="980">
                  <c:v>23.565999999999988</c:v>
                </c:pt>
                <c:pt idx="981">
                  <c:v>23.571999999999999</c:v>
                </c:pt>
                <c:pt idx="982">
                  <c:v>23.576000000000001</c:v>
                </c:pt>
                <c:pt idx="983">
                  <c:v>23.567</c:v>
                </c:pt>
                <c:pt idx="984">
                  <c:v>23.574000000000005</c:v>
                </c:pt>
                <c:pt idx="985">
                  <c:v>23.577000000000005</c:v>
                </c:pt>
                <c:pt idx="986">
                  <c:v>23.577000000000005</c:v>
                </c:pt>
                <c:pt idx="987">
                  <c:v>23.57</c:v>
                </c:pt>
                <c:pt idx="988">
                  <c:v>23.56</c:v>
                </c:pt>
                <c:pt idx="989">
                  <c:v>23.556000000000001</c:v>
                </c:pt>
                <c:pt idx="990">
                  <c:v>23.565999999999988</c:v>
                </c:pt>
                <c:pt idx="991">
                  <c:v>23.568999999999992</c:v>
                </c:pt>
                <c:pt idx="992">
                  <c:v>23.567</c:v>
                </c:pt>
                <c:pt idx="993">
                  <c:v>23.562999999999988</c:v>
                </c:pt>
                <c:pt idx="994">
                  <c:v>23.568999999999992</c:v>
                </c:pt>
                <c:pt idx="995">
                  <c:v>23.57</c:v>
                </c:pt>
                <c:pt idx="996">
                  <c:v>23.577999999999999</c:v>
                </c:pt>
                <c:pt idx="997">
                  <c:v>23.567999999999994</c:v>
                </c:pt>
                <c:pt idx="998">
                  <c:v>23.567</c:v>
                </c:pt>
                <c:pt idx="999">
                  <c:v>23.568999999999992</c:v>
                </c:pt>
                <c:pt idx="1000">
                  <c:v>23.57</c:v>
                </c:pt>
                <c:pt idx="1001">
                  <c:v>23.567999999999994</c:v>
                </c:pt>
                <c:pt idx="1002">
                  <c:v>23.574000000000005</c:v>
                </c:pt>
                <c:pt idx="1003">
                  <c:v>23.564999999999994</c:v>
                </c:pt>
                <c:pt idx="1004">
                  <c:v>23.574999999999999</c:v>
                </c:pt>
                <c:pt idx="1005">
                  <c:v>23.571000000000005</c:v>
                </c:pt>
                <c:pt idx="1006">
                  <c:v>23.571999999999999</c:v>
                </c:pt>
                <c:pt idx="1007">
                  <c:v>23.574999999999999</c:v>
                </c:pt>
                <c:pt idx="1008">
                  <c:v>23.571999999999999</c:v>
                </c:pt>
                <c:pt idx="1009">
                  <c:v>23.573</c:v>
                </c:pt>
                <c:pt idx="1010">
                  <c:v>23.571999999999999</c:v>
                </c:pt>
                <c:pt idx="1011">
                  <c:v>23.565999999999988</c:v>
                </c:pt>
                <c:pt idx="1012">
                  <c:v>23.561999999999994</c:v>
                </c:pt>
                <c:pt idx="1013">
                  <c:v>23.562999999999988</c:v>
                </c:pt>
                <c:pt idx="1014">
                  <c:v>23.564</c:v>
                </c:pt>
                <c:pt idx="1015">
                  <c:v>23.567</c:v>
                </c:pt>
                <c:pt idx="1016">
                  <c:v>23.568999999999992</c:v>
                </c:pt>
                <c:pt idx="1017">
                  <c:v>23.574999999999999</c:v>
                </c:pt>
                <c:pt idx="1018">
                  <c:v>23.564999999999994</c:v>
                </c:pt>
                <c:pt idx="1019">
                  <c:v>23.567</c:v>
                </c:pt>
                <c:pt idx="1020">
                  <c:v>23.568999999999992</c:v>
                </c:pt>
                <c:pt idx="1021">
                  <c:v>23.571999999999999</c:v>
                </c:pt>
                <c:pt idx="1022">
                  <c:v>23.576000000000001</c:v>
                </c:pt>
                <c:pt idx="1023">
                  <c:v>23.574000000000005</c:v>
                </c:pt>
                <c:pt idx="1024">
                  <c:v>23.571000000000005</c:v>
                </c:pt>
                <c:pt idx="1025">
                  <c:v>23.571000000000005</c:v>
                </c:pt>
                <c:pt idx="1026">
                  <c:v>23.564</c:v>
                </c:pt>
                <c:pt idx="1027">
                  <c:v>23.574000000000005</c:v>
                </c:pt>
                <c:pt idx="1028">
                  <c:v>23.562999999999988</c:v>
                </c:pt>
                <c:pt idx="1029">
                  <c:v>23.564999999999994</c:v>
                </c:pt>
                <c:pt idx="1030">
                  <c:v>23.556000000000001</c:v>
                </c:pt>
                <c:pt idx="1031">
                  <c:v>23.564</c:v>
                </c:pt>
                <c:pt idx="1032">
                  <c:v>23.561</c:v>
                </c:pt>
                <c:pt idx="1033">
                  <c:v>23.565999999999988</c:v>
                </c:pt>
                <c:pt idx="1034">
                  <c:v>23.55</c:v>
                </c:pt>
                <c:pt idx="1035">
                  <c:v>23.558</c:v>
                </c:pt>
                <c:pt idx="1036">
                  <c:v>23.565999999999988</c:v>
                </c:pt>
                <c:pt idx="1037">
                  <c:v>23.567</c:v>
                </c:pt>
                <c:pt idx="1038">
                  <c:v>23.565999999999988</c:v>
                </c:pt>
                <c:pt idx="1039">
                  <c:v>23.565999999999988</c:v>
                </c:pt>
                <c:pt idx="1040">
                  <c:v>23.562999999999988</c:v>
                </c:pt>
                <c:pt idx="1041">
                  <c:v>23.565999999999988</c:v>
                </c:pt>
                <c:pt idx="1042">
                  <c:v>23.565999999999988</c:v>
                </c:pt>
                <c:pt idx="1043">
                  <c:v>23.564</c:v>
                </c:pt>
                <c:pt idx="1044">
                  <c:v>23.567999999999994</c:v>
                </c:pt>
                <c:pt idx="1045">
                  <c:v>23.567999999999994</c:v>
                </c:pt>
                <c:pt idx="1046">
                  <c:v>23.571999999999999</c:v>
                </c:pt>
                <c:pt idx="1047">
                  <c:v>23.56</c:v>
                </c:pt>
                <c:pt idx="1048">
                  <c:v>23.565999999999988</c:v>
                </c:pt>
                <c:pt idx="1049">
                  <c:v>23.564999999999994</c:v>
                </c:pt>
                <c:pt idx="1050">
                  <c:v>23.568999999999992</c:v>
                </c:pt>
                <c:pt idx="1051">
                  <c:v>23.561</c:v>
                </c:pt>
                <c:pt idx="1052">
                  <c:v>23.564999999999994</c:v>
                </c:pt>
                <c:pt idx="1053">
                  <c:v>23.565999999999988</c:v>
                </c:pt>
                <c:pt idx="1054">
                  <c:v>23.56</c:v>
                </c:pt>
                <c:pt idx="1055">
                  <c:v>23.564999999999994</c:v>
                </c:pt>
                <c:pt idx="1056">
                  <c:v>23.565999999999988</c:v>
                </c:pt>
                <c:pt idx="1057">
                  <c:v>23.559000000000001</c:v>
                </c:pt>
                <c:pt idx="1058">
                  <c:v>23.573</c:v>
                </c:pt>
                <c:pt idx="1059">
                  <c:v>23.568999999999992</c:v>
                </c:pt>
                <c:pt idx="1060">
                  <c:v>23.56</c:v>
                </c:pt>
                <c:pt idx="1061">
                  <c:v>23.561</c:v>
                </c:pt>
                <c:pt idx="1062">
                  <c:v>23.564999999999994</c:v>
                </c:pt>
                <c:pt idx="1063">
                  <c:v>23.568999999999992</c:v>
                </c:pt>
                <c:pt idx="1064">
                  <c:v>23.57</c:v>
                </c:pt>
                <c:pt idx="1065">
                  <c:v>23.553000000000001</c:v>
                </c:pt>
                <c:pt idx="1066">
                  <c:v>23.559000000000001</c:v>
                </c:pt>
                <c:pt idx="1067">
                  <c:v>23.57</c:v>
                </c:pt>
                <c:pt idx="1068">
                  <c:v>23.56</c:v>
                </c:pt>
                <c:pt idx="1069">
                  <c:v>23.564999999999994</c:v>
                </c:pt>
                <c:pt idx="1070">
                  <c:v>23.558</c:v>
                </c:pt>
                <c:pt idx="1071">
                  <c:v>23.559000000000001</c:v>
                </c:pt>
                <c:pt idx="1072">
                  <c:v>23.56</c:v>
                </c:pt>
                <c:pt idx="1073">
                  <c:v>23.552</c:v>
                </c:pt>
                <c:pt idx="1074">
                  <c:v>23.561999999999994</c:v>
                </c:pt>
                <c:pt idx="1075">
                  <c:v>23.562999999999988</c:v>
                </c:pt>
                <c:pt idx="1076">
                  <c:v>23.553000000000001</c:v>
                </c:pt>
                <c:pt idx="1077">
                  <c:v>23.562999999999988</c:v>
                </c:pt>
                <c:pt idx="1078">
                  <c:v>23.559000000000001</c:v>
                </c:pt>
                <c:pt idx="1079">
                  <c:v>23.55</c:v>
                </c:pt>
                <c:pt idx="1080">
                  <c:v>23.550999999999991</c:v>
                </c:pt>
                <c:pt idx="1081">
                  <c:v>23.544</c:v>
                </c:pt>
                <c:pt idx="1082">
                  <c:v>23.55</c:v>
                </c:pt>
                <c:pt idx="1083">
                  <c:v>23.550999999999991</c:v>
                </c:pt>
                <c:pt idx="1084">
                  <c:v>23.550999999999991</c:v>
                </c:pt>
                <c:pt idx="1085">
                  <c:v>23.55</c:v>
                </c:pt>
                <c:pt idx="1086">
                  <c:v>23.548999999999992</c:v>
                </c:pt>
                <c:pt idx="1087">
                  <c:v>23.550999999999991</c:v>
                </c:pt>
                <c:pt idx="1088">
                  <c:v>23.55</c:v>
                </c:pt>
                <c:pt idx="1089">
                  <c:v>23.553999999999991</c:v>
                </c:pt>
                <c:pt idx="1090">
                  <c:v>23.542000000000002</c:v>
                </c:pt>
                <c:pt idx="1091">
                  <c:v>23.548999999999992</c:v>
                </c:pt>
                <c:pt idx="1092">
                  <c:v>23.559000000000001</c:v>
                </c:pt>
                <c:pt idx="1093">
                  <c:v>23.553999999999991</c:v>
                </c:pt>
                <c:pt idx="1094">
                  <c:v>23.558</c:v>
                </c:pt>
                <c:pt idx="1095">
                  <c:v>23.567</c:v>
                </c:pt>
                <c:pt idx="1096">
                  <c:v>23.56</c:v>
                </c:pt>
                <c:pt idx="1097">
                  <c:v>23.555</c:v>
                </c:pt>
                <c:pt idx="1098">
                  <c:v>23.556999999999999</c:v>
                </c:pt>
                <c:pt idx="1099">
                  <c:v>23.545999999999992</c:v>
                </c:pt>
                <c:pt idx="1100">
                  <c:v>23.54</c:v>
                </c:pt>
                <c:pt idx="1101">
                  <c:v>23.545999999999992</c:v>
                </c:pt>
                <c:pt idx="1102">
                  <c:v>23.556000000000001</c:v>
                </c:pt>
                <c:pt idx="1103">
                  <c:v>23.552</c:v>
                </c:pt>
                <c:pt idx="1104">
                  <c:v>23.547999999999991</c:v>
                </c:pt>
                <c:pt idx="1105">
                  <c:v>23.545999999999992</c:v>
                </c:pt>
                <c:pt idx="1106">
                  <c:v>23.538</c:v>
                </c:pt>
                <c:pt idx="1107">
                  <c:v>23.545999999999992</c:v>
                </c:pt>
                <c:pt idx="1108">
                  <c:v>23.541</c:v>
                </c:pt>
                <c:pt idx="1109">
                  <c:v>23.545000000000002</c:v>
                </c:pt>
                <c:pt idx="1110">
                  <c:v>23.545000000000002</c:v>
                </c:pt>
                <c:pt idx="1111">
                  <c:v>23.545999999999992</c:v>
                </c:pt>
                <c:pt idx="1112">
                  <c:v>23.55</c:v>
                </c:pt>
                <c:pt idx="1113">
                  <c:v>23.548999999999992</c:v>
                </c:pt>
                <c:pt idx="1114">
                  <c:v>23.542000000000002</c:v>
                </c:pt>
                <c:pt idx="1115">
                  <c:v>23.553000000000001</c:v>
                </c:pt>
                <c:pt idx="1116">
                  <c:v>23.552</c:v>
                </c:pt>
                <c:pt idx="1117">
                  <c:v>23.542000000000002</c:v>
                </c:pt>
                <c:pt idx="1118">
                  <c:v>23.533999999999999</c:v>
                </c:pt>
                <c:pt idx="1119">
                  <c:v>23.538</c:v>
                </c:pt>
                <c:pt idx="1120">
                  <c:v>23.545999999999992</c:v>
                </c:pt>
                <c:pt idx="1121">
                  <c:v>23.545999999999992</c:v>
                </c:pt>
                <c:pt idx="1122">
                  <c:v>23.535</c:v>
                </c:pt>
                <c:pt idx="1123">
                  <c:v>23.544</c:v>
                </c:pt>
                <c:pt idx="1124">
                  <c:v>23.539000000000001</c:v>
                </c:pt>
                <c:pt idx="1125">
                  <c:v>23.54</c:v>
                </c:pt>
                <c:pt idx="1126">
                  <c:v>23.527999999999999</c:v>
                </c:pt>
                <c:pt idx="1127">
                  <c:v>23.536999999999999</c:v>
                </c:pt>
                <c:pt idx="1128">
                  <c:v>23.536000000000001</c:v>
                </c:pt>
                <c:pt idx="1129">
                  <c:v>23.545999999999992</c:v>
                </c:pt>
                <c:pt idx="1130">
                  <c:v>23.545000000000002</c:v>
                </c:pt>
                <c:pt idx="1131">
                  <c:v>23.545999999999992</c:v>
                </c:pt>
                <c:pt idx="1132">
                  <c:v>23.548999999999992</c:v>
                </c:pt>
                <c:pt idx="1133">
                  <c:v>23.547999999999991</c:v>
                </c:pt>
                <c:pt idx="1134">
                  <c:v>23.547000000000001</c:v>
                </c:pt>
                <c:pt idx="1135">
                  <c:v>23.545999999999992</c:v>
                </c:pt>
                <c:pt idx="1136">
                  <c:v>23.545999999999992</c:v>
                </c:pt>
                <c:pt idx="1137">
                  <c:v>23.547999999999991</c:v>
                </c:pt>
                <c:pt idx="1138">
                  <c:v>23.544</c:v>
                </c:pt>
                <c:pt idx="1139">
                  <c:v>23.539000000000001</c:v>
                </c:pt>
                <c:pt idx="1140">
                  <c:v>23.545999999999992</c:v>
                </c:pt>
                <c:pt idx="1141">
                  <c:v>23.542000000000002</c:v>
                </c:pt>
                <c:pt idx="1142">
                  <c:v>23.544</c:v>
                </c:pt>
                <c:pt idx="1143">
                  <c:v>23.550999999999991</c:v>
                </c:pt>
                <c:pt idx="1144">
                  <c:v>23.547999999999991</c:v>
                </c:pt>
                <c:pt idx="1145">
                  <c:v>23.53</c:v>
                </c:pt>
                <c:pt idx="1146">
                  <c:v>23.539000000000001</c:v>
                </c:pt>
                <c:pt idx="1147">
                  <c:v>23.541</c:v>
                </c:pt>
                <c:pt idx="1148">
                  <c:v>23.538</c:v>
                </c:pt>
                <c:pt idx="1149">
                  <c:v>23.539000000000001</c:v>
                </c:pt>
                <c:pt idx="1150">
                  <c:v>23.538</c:v>
                </c:pt>
                <c:pt idx="1151">
                  <c:v>23.545000000000002</c:v>
                </c:pt>
                <c:pt idx="1152">
                  <c:v>23.542000000000002</c:v>
                </c:pt>
                <c:pt idx="1153">
                  <c:v>23.542999999999992</c:v>
                </c:pt>
                <c:pt idx="1154">
                  <c:v>23.550999999999991</c:v>
                </c:pt>
                <c:pt idx="1155">
                  <c:v>23.541</c:v>
                </c:pt>
                <c:pt idx="1156">
                  <c:v>23.536999999999999</c:v>
                </c:pt>
                <c:pt idx="1157">
                  <c:v>23.536999999999999</c:v>
                </c:pt>
                <c:pt idx="1158">
                  <c:v>23.545000000000002</c:v>
                </c:pt>
                <c:pt idx="1159">
                  <c:v>23.547999999999991</c:v>
                </c:pt>
                <c:pt idx="1160">
                  <c:v>23.550999999999991</c:v>
                </c:pt>
                <c:pt idx="1161">
                  <c:v>23.545999999999992</c:v>
                </c:pt>
                <c:pt idx="1162">
                  <c:v>23.542000000000002</c:v>
                </c:pt>
                <c:pt idx="1163">
                  <c:v>23.544</c:v>
                </c:pt>
                <c:pt idx="1164">
                  <c:v>23.545000000000002</c:v>
                </c:pt>
                <c:pt idx="1165">
                  <c:v>23.545000000000002</c:v>
                </c:pt>
                <c:pt idx="1166">
                  <c:v>23.54</c:v>
                </c:pt>
                <c:pt idx="1167">
                  <c:v>23.539000000000001</c:v>
                </c:pt>
                <c:pt idx="1168">
                  <c:v>23.548999999999992</c:v>
                </c:pt>
                <c:pt idx="1169">
                  <c:v>23.544</c:v>
                </c:pt>
                <c:pt idx="1170">
                  <c:v>23.542000000000002</c:v>
                </c:pt>
                <c:pt idx="1171">
                  <c:v>23.535</c:v>
                </c:pt>
                <c:pt idx="1172">
                  <c:v>23.536000000000001</c:v>
                </c:pt>
                <c:pt idx="1173">
                  <c:v>23.542000000000002</c:v>
                </c:pt>
                <c:pt idx="1174">
                  <c:v>23.54</c:v>
                </c:pt>
                <c:pt idx="1175">
                  <c:v>23.533000000000001</c:v>
                </c:pt>
                <c:pt idx="1176">
                  <c:v>23.542000000000002</c:v>
                </c:pt>
                <c:pt idx="1177">
                  <c:v>23.542000000000002</c:v>
                </c:pt>
                <c:pt idx="1178">
                  <c:v>23.535</c:v>
                </c:pt>
                <c:pt idx="1179">
                  <c:v>23.530999999999999</c:v>
                </c:pt>
                <c:pt idx="1180">
                  <c:v>23.53</c:v>
                </c:pt>
                <c:pt idx="1181">
                  <c:v>23.536999999999999</c:v>
                </c:pt>
                <c:pt idx="1182">
                  <c:v>23.541</c:v>
                </c:pt>
                <c:pt idx="1183">
                  <c:v>23.536999999999999</c:v>
                </c:pt>
                <c:pt idx="1184">
                  <c:v>23.541</c:v>
                </c:pt>
                <c:pt idx="1185">
                  <c:v>23.530999999999999</c:v>
                </c:pt>
                <c:pt idx="1186">
                  <c:v>23.533999999999999</c:v>
                </c:pt>
                <c:pt idx="1187">
                  <c:v>23.542000000000002</c:v>
                </c:pt>
                <c:pt idx="1188">
                  <c:v>23.545999999999992</c:v>
                </c:pt>
                <c:pt idx="1189">
                  <c:v>23.536999999999999</c:v>
                </c:pt>
                <c:pt idx="1190">
                  <c:v>23.545000000000002</c:v>
                </c:pt>
                <c:pt idx="1191">
                  <c:v>23.542000000000002</c:v>
                </c:pt>
                <c:pt idx="1192">
                  <c:v>23.539000000000001</c:v>
                </c:pt>
                <c:pt idx="1193">
                  <c:v>23.545000000000002</c:v>
                </c:pt>
                <c:pt idx="1194">
                  <c:v>23.54</c:v>
                </c:pt>
                <c:pt idx="1195">
                  <c:v>23.538</c:v>
                </c:pt>
                <c:pt idx="1196">
                  <c:v>23.536000000000001</c:v>
                </c:pt>
                <c:pt idx="1197">
                  <c:v>23.536000000000001</c:v>
                </c:pt>
                <c:pt idx="1198">
                  <c:v>23.530999999999999</c:v>
                </c:pt>
                <c:pt idx="1199">
                  <c:v>23.533999999999999</c:v>
                </c:pt>
                <c:pt idx="1200">
                  <c:v>23.533000000000001</c:v>
                </c:pt>
                <c:pt idx="1201">
                  <c:v>23.536999999999999</c:v>
                </c:pt>
                <c:pt idx="1202">
                  <c:v>23.532</c:v>
                </c:pt>
                <c:pt idx="1203">
                  <c:v>23.533999999999999</c:v>
                </c:pt>
                <c:pt idx="1204">
                  <c:v>23.532</c:v>
                </c:pt>
                <c:pt idx="1205">
                  <c:v>23.538</c:v>
                </c:pt>
                <c:pt idx="1206">
                  <c:v>23.541</c:v>
                </c:pt>
                <c:pt idx="1207">
                  <c:v>23.539000000000001</c:v>
                </c:pt>
                <c:pt idx="1208">
                  <c:v>23.538</c:v>
                </c:pt>
                <c:pt idx="1209">
                  <c:v>23.535</c:v>
                </c:pt>
                <c:pt idx="1210">
                  <c:v>23.545000000000002</c:v>
                </c:pt>
                <c:pt idx="1211">
                  <c:v>23.538</c:v>
                </c:pt>
                <c:pt idx="1212">
                  <c:v>23.533000000000001</c:v>
                </c:pt>
                <c:pt idx="1213">
                  <c:v>23.541</c:v>
                </c:pt>
                <c:pt idx="1214">
                  <c:v>23.535</c:v>
                </c:pt>
                <c:pt idx="1215">
                  <c:v>23.532</c:v>
                </c:pt>
                <c:pt idx="1216">
                  <c:v>23.532</c:v>
                </c:pt>
                <c:pt idx="1217">
                  <c:v>23.535</c:v>
                </c:pt>
                <c:pt idx="1218">
                  <c:v>23.530999999999999</c:v>
                </c:pt>
                <c:pt idx="1219">
                  <c:v>23.527999999999999</c:v>
                </c:pt>
                <c:pt idx="1220">
                  <c:v>23.53</c:v>
                </c:pt>
                <c:pt idx="1221">
                  <c:v>23.530999999999999</c:v>
                </c:pt>
                <c:pt idx="1222">
                  <c:v>23.53</c:v>
                </c:pt>
                <c:pt idx="1223">
                  <c:v>23.532</c:v>
                </c:pt>
                <c:pt idx="1224">
                  <c:v>23.532</c:v>
                </c:pt>
                <c:pt idx="1225">
                  <c:v>23.533999999999999</c:v>
                </c:pt>
                <c:pt idx="1226">
                  <c:v>23.533000000000001</c:v>
                </c:pt>
                <c:pt idx="1227">
                  <c:v>23.533999999999999</c:v>
                </c:pt>
                <c:pt idx="1228">
                  <c:v>23.533000000000001</c:v>
                </c:pt>
                <c:pt idx="1229">
                  <c:v>23.538</c:v>
                </c:pt>
                <c:pt idx="1230">
                  <c:v>23.538</c:v>
                </c:pt>
                <c:pt idx="1231">
                  <c:v>23.536000000000001</c:v>
                </c:pt>
                <c:pt idx="1232">
                  <c:v>23.536000000000001</c:v>
                </c:pt>
                <c:pt idx="1233">
                  <c:v>23.538</c:v>
                </c:pt>
                <c:pt idx="1234">
                  <c:v>23.536000000000001</c:v>
                </c:pt>
                <c:pt idx="1235">
                  <c:v>23.538</c:v>
                </c:pt>
                <c:pt idx="1236">
                  <c:v>23.542999999999992</c:v>
                </c:pt>
                <c:pt idx="1237">
                  <c:v>23.536999999999999</c:v>
                </c:pt>
                <c:pt idx="1238">
                  <c:v>23.524000000000001</c:v>
                </c:pt>
                <c:pt idx="1239">
                  <c:v>23.524999999999999</c:v>
                </c:pt>
                <c:pt idx="1240">
                  <c:v>23.53</c:v>
                </c:pt>
                <c:pt idx="1241">
                  <c:v>23.527999999999999</c:v>
                </c:pt>
                <c:pt idx="1242">
                  <c:v>23.530999999999999</c:v>
                </c:pt>
                <c:pt idx="1243">
                  <c:v>23.536000000000001</c:v>
                </c:pt>
                <c:pt idx="1244">
                  <c:v>23.526</c:v>
                </c:pt>
                <c:pt idx="1245">
                  <c:v>23.532</c:v>
                </c:pt>
                <c:pt idx="1246">
                  <c:v>23.516999999999999</c:v>
                </c:pt>
                <c:pt idx="1247">
                  <c:v>23.532</c:v>
                </c:pt>
                <c:pt idx="1248">
                  <c:v>23.524000000000001</c:v>
                </c:pt>
                <c:pt idx="1249">
                  <c:v>23.533999999999999</c:v>
                </c:pt>
                <c:pt idx="1250">
                  <c:v>23.532</c:v>
                </c:pt>
                <c:pt idx="1251">
                  <c:v>23.52</c:v>
                </c:pt>
                <c:pt idx="1252">
                  <c:v>23.521999999999991</c:v>
                </c:pt>
                <c:pt idx="1253">
                  <c:v>23.526</c:v>
                </c:pt>
                <c:pt idx="1254">
                  <c:v>23.529</c:v>
                </c:pt>
                <c:pt idx="1255">
                  <c:v>23.529</c:v>
                </c:pt>
                <c:pt idx="1256">
                  <c:v>23.529</c:v>
                </c:pt>
                <c:pt idx="1257">
                  <c:v>23.53</c:v>
                </c:pt>
                <c:pt idx="1258">
                  <c:v>23.529</c:v>
                </c:pt>
                <c:pt idx="1259">
                  <c:v>23.533999999999999</c:v>
                </c:pt>
                <c:pt idx="1260">
                  <c:v>23.533999999999999</c:v>
                </c:pt>
                <c:pt idx="1261">
                  <c:v>23.536999999999999</c:v>
                </c:pt>
                <c:pt idx="1262">
                  <c:v>23.532</c:v>
                </c:pt>
                <c:pt idx="1263">
                  <c:v>23.527999999999999</c:v>
                </c:pt>
                <c:pt idx="1264">
                  <c:v>23.53</c:v>
                </c:pt>
                <c:pt idx="1265">
                  <c:v>23.529</c:v>
                </c:pt>
                <c:pt idx="1266">
                  <c:v>23.518999999999991</c:v>
                </c:pt>
                <c:pt idx="1267">
                  <c:v>23.518999999999991</c:v>
                </c:pt>
                <c:pt idx="1268">
                  <c:v>23.518999999999991</c:v>
                </c:pt>
                <c:pt idx="1269">
                  <c:v>23.53</c:v>
                </c:pt>
                <c:pt idx="1270">
                  <c:v>23.527000000000001</c:v>
                </c:pt>
                <c:pt idx="1271">
                  <c:v>23.523</c:v>
                </c:pt>
                <c:pt idx="1272">
                  <c:v>23.533000000000001</c:v>
                </c:pt>
                <c:pt idx="1273">
                  <c:v>23.535</c:v>
                </c:pt>
                <c:pt idx="1274">
                  <c:v>23.526</c:v>
                </c:pt>
                <c:pt idx="1275">
                  <c:v>23.524000000000001</c:v>
                </c:pt>
                <c:pt idx="1276">
                  <c:v>23.527000000000001</c:v>
                </c:pt>
                <c:pt idx="1277">
                  <c:v>23.526</c:v>
                </c:pt>
                <c:pt idx="1278">
                  <c:v>23.527000000000001</c:v>
                </c:pt>
                <c:pt idx="1279">
                  <c:v>23.521000000000001</c:v>
                </c:pt>
                <c:pt idx="1280">
                  <c:v>23.509</c:v>
                </c:pt>
                <c:pt idx="1281">
                  <c:v>23.515999999999991</c:v>
                </c:pt>
                <c:pt idx="1282">
                  <c:v>23.509</c:v>
                </c:pt>
                <c:pt idx="1283">
                  <c:v>23.51</c:v>
                </c:pt>
                <c:pt idx="1284">
                  <c:v>23.521000000000001</c:v>
                </c:pt>
                <c:pt idx="1285">
                  <c:v>23.515999999999991</c:v>
                </c:pt>
                <c:pt idx="1286">
                  <c:v>23.52</c:v>
                </c:pt>
                <c:pt idx="1287">
                  <c:v>23.507999999999999</c:v>
                </c:pt>
                <c:pt idx="1288">
                  <c:v>23.506</c:v>
                </c:pt>
                <c:pt idx="1289">
                  <c:v>23.506</c:v>
                </c:pt>
                <c:pt idx="1290">
                  <c:v>23.503</c:v>
                </c:pt>
                <c:pt idx="1291">
                  <c:v>23.513000000000005</c:v>
                </c:pt>
                <c:pt idx="1292">
                  <c:v>23.515000000000001</c:v>
                </c:pt>
                <c:pt idx="1293">
                  <c:v>23.510999999999999</c:v>
                </c:pt>
                <c:pt idx="1294">
                  <c:v>23.516999999999999</c:v>
                </c:pt>
                <c:pt idx="1295">
                  <c:v>23.504999999999999</c:v>
                </c:pt>
                <c:pt idx="1296">
                  <c:v>23.513999999999999</c:v>
                </c:pt>
                <c:pt idx="1297">
                  <c:v>23.52</c:v>
                </c:pt>
                <c:pt idx="1298">
                  <c:v>23.52</c:v>
                </c:pt>
                <c:pt idx="1299">
                  <c:v>23.518999999999991</c:v>
                </c:pt>
                <c:pt idx="1300">
                  <c:v>23.515999999999991</c:v>
                </c:pt>
                <c:pt idx="1301">
                  <c:v>23.518000000000001</c:v>
                </c:pt>
                <c:pt idx="1302">
                  <c:v>23.51</c:v>
                </c:pt>
                <c:pt idx="1303">
                  <c:v>23.513000000000005</c:v>
                </c:pt>
                <c:pt idx="1304">
                  <c:v>23.521999999999991</c:v>
                </c:pt>
                <c:pt idx="1305">
                  <c:v>23.518999999999991</c:v>
                </c:pt>
                <c:pt idx="1306">
                  <c:v>23.529</c:v>
                </c:pt>
                <c:pt idx="1307">
                  <c:v>23.507999999999999</c:v>
                </c:pt>
                <c:pt idx="1308">
                  <c:v>23.504999999999999</c:v>
                </c:pt>
                <c:pt idx="1309">
                  <c:v>23.513000000000005</c:v>
                </c:pt>
                <c:pt idx="1310">
                  <c:v>23.515999999999991</c:v>
                </c:pt>
                <c:pt idx="1311">
                  <c:v>23.518000000000001</c:v>
                </c:pt>
                <c:pt idx="1312">
                  <c:v>23.516999999999999</c:v>
                </c:pt>
                <c:pt idx="1313">
                  <c:v>23.521999999999991</c:v>
                </c:pt>
                <c:pt idx="1314">
                  <c:v>23.515000000000001</c:v>
                </c:pt>
                <c:pt idx="1315">
                  <c:v>23.512</c:v>
                </c:pt>
                <c:pt idx="1316">
                  <c:v>23.507999999999999</c:v>
                </c:pt>
                <c:pt idx="1317">
                  <c:v>23.513000000000005</c:v>
                </c:pt>
                <c:pt idx="1318">
                  <c:v>23.512</c:v>
                </c:pt>
                <c:pt idx="1319">
                  <c:v>23.52</c:v>
                </c:pt>
                <c:pt idx="1320">
                  <c:v>23.523</c:v>
                </c:pt>
                <c:pt idx="1321">
                  <c:v>23.518999999999991</c:v>
                </c:pt>
                <c:pt idx="1322">
                  <c:v>23.509</c:v>
                </c:pt>
                <c:pt idx="1323">
                  <c:v>23.509</c:v>
                </c:pt>
                <c:pt idx="1324">
                  <c:v>23.507999999999999</c:v>
                </c:pt>
                <c:pt idx="1325">
                  <c:v>23.504999999999999</c:v>
                </c:pt>
                <c:pt idx="1326">
                  <c:v>23.51</c:v>
                </c:pt>
                <c:pt idx="1327">
                  <c:v>23.515000000000001</c:v>
                </c:pt>
                <c:pt idx="1328">
                  <c:v>23.518000000000001</c:v>
                </c:pt>
                <c:pt idx="1329">
                  <c:v>23.507999999999999</c:v>
                </c:pt>
                <c:pt idx="1330">
                  <c:v>23.512</c:v>
                </c:pt>
                <c:pt idx="1331">
                  <c:v>23.51</c:v>
                </c:pt>
                <c:pt idx="1332">
                  <c:v>23.507999999999999</c:v>
                </c:pt>
                <c:pt idx="1333">
                  <c:v>23.515000000000001</c:v>
                </c:pt>
                <c:pt idx="1334">
                  <c:v>23.513999999999999</c:v>
                </c:pt>
                <c:pt idx="1335">
                  <c:v>23.518999999999991</c:v>
                </c:pt>
                <c:pt idx="1336">
                  <c:v>23.515999999999991</c:v>
                </c:pt>
                <c:pt idx="1337">
                  <c:v>23.521999999999991</c:v>
                </c:pt>
                <c:pt idx="1338">
                  <c:v>23.513999999999999</c:v>
                </c:pt>
                <c:pt idx="1339">
                  <c:v>23.503</c:v>
                </c:pt>
                <c:pt idx="1340">
                  <c:v>23.513000000000005</c:v>
                </c:pt>
                <c:pt idx="1341">
                  <c:v>23.521000000000001</c:v>
                </c:pt>
                <c:pt idx="1342">
                  <c:v>23.513999999999999</c:v>
                </c:pt>
                <c:pt idx="1343">
                  <c:v>23.515000000000001</c:v>
                </c:pt>
                <c:pt idx="1344">
                  <c:v>23.512</c:v>
                </c:pt>
                <c:pt idx="1345">
                  <c:v>23.515999999999991</c:v>
                </c:pt>
                <c:pt idx="1346">
                  <c:v>23.510999999999999</c:v>
                </c:pt>
                <c:pt idx="1347">
                  <c:v>23.515999999999991</c:v>
                </c:pt>
                <c:pt idx="1348">
                  <c:v>23.510999999999999</c:v>
                </c:pt>
                <c:pt idx="1349">
                  <c:v>23.51</c:v>
                </c:pt>
                <c:pt idx="1350">
                  <c:v>23.507000000000001</c:v>
                </c:pt>
                <c:pt idx="1351">
                  <c:v>23.515999999999991</c:v>
                </c:pt>
                <c:pt idx="1352">
                  <c:v>23.518000000000001</c:v>
                </c:pt>
                <c:pt idx="1353">
                  <c:v>23.515000000000001</c:v>
                </c:pt>
                <c:pt idx="1354">
                  <c:v>23.516999999999999</c:v>
                </c:pt>
                <c:pt idx="1355">
                  <c:v>23.507000000000001</c:v>
                </c:pt>
                <c:pt idx="1356">
                  <c:v>23.509</c:v>
                </c:pt>
                <c:pt idx="1357">
                  <c:v>23.512</c:v>
                </c:pt>
                <c:pt idx="1358">
                  <c:v>23.504999999999999</c:v>
                </c:pt>
                <c:pt idx="1359">
                  <c:v>23.507999999999999</c:v>
                </c:pt>
                <c:pt idx="1360">
                  <c:v>23.518000000000001</c:v>
                </c:pt>
                <c:pt idx="1361">
                  <c:v>23.512</c:v>
                </c:pt>
                <c:pt idx="1362">
                  <c:v>23.51</c:v>
                </c:pt>
                <c:pt idx="1363">
                  <c:v>23.507000000000001</c:v>
                </c:pt>
                <c:pt idx="1364">
                  <c:v>23.507000000000001</c:v>
                </c:pt>
                <c:pt idx="1365">
                  <c:v>23.51</c:v>
                </c:pt>
                <c:pt idx="1366">
                  <c:v>23.507000000000001</c:v>
                </c:pt>
                <c:pt idx="1367">
                  <c:v>23.509</c:v>
                </c:pt>
                <c:pt idx="1368">
                  <c:v>23.513999999999999</c:v>
                </c:pt>
                <c:pt idx="1369">
                  <c:v>23.524000000000001</c:v>
                </c:pt>
                <c:pt idx="1370">
                  <c:v>23.515999999999991</c:v>
                </c:pt>
                <c:pt idx="1371">
                  <c:v>23.515999999999991</c:v>
                </c:pt>
                <c:pt idx="1372">
                  <c:v>23.506</c:v>
                </c:pt>
                <c:pt idx="1373">
                  <c:v>23.5</c:v>
                </c:pt>
                <c:pt idx="1374">
                  <c:v>23.513999999999999</c:v>
                </c:pt>
                <c:pt idx="1375">
                  <c:v>23.506</c:v>
                </c:pt>
                <c:pt idx="1376">
                  <c:v>23.507999999999999</c:v>
                </c:pt>
                <c:pt idx="1377">
                  <c:v>23.504999999999999</c:v>
                </c:pt>
                <c:pt idx="1378">
                  <c:v>23.507999999999999</c:v>
                </c:pt>
                <c:pt idx="1379">
                  <c:v>23.510999999999999</c:v>
                </c:pt>
                <c:pt idx="1380">
                  <c:v>23.506</c:v>
                </c:pt>
                <c:pt idx="1381">
                  <c:v>23.5</c:v>
                </c:pt>
                <c:pt idx="1382">
                  <c:v>23.512</c:v>
                </c:pt>
                <c:pt idx="1383">
                  <c:v>23.503</c:v>
                </c:pt>
                <c:pt idx="1384">
                  <c:v>23.503</c:v>
                </c:pt>
                <c:pt idx="1385">
                  <c:v>23.503</c:v>
                </c:pt>
                <c:pt idx="1386">
                  <c:v>23.503</c:v>
                </c:pt>
                <c:pt idx="1387">
                  <c:v>23.515000000000001</c:v>
                </c:pt>
                <c:pt idx="1388">
                  <c:v>23.510999999999999</c:v>
                </c:pt>
                <c:pt idx="1389">
                  <c:v>23.503</c:v>
                </c:pt>
                <c:pt idx="1390">
                  <c:v>23.504000000000001</c:v>
                </c:pt>
                <c:pt idx="1391">
                  <c:v>23.515000000000001</c:v>
                </c:pt>
                <c:pt idx="1392">
                  <c:v>23.501999999999999</c:v>
                </c:pt>
                <c:pt idx="1393">
                  <c:v>23.504999999999999</c:v>
                </c:pt>
                <c:pt idx="1394">
                  <c:v>23.507000000000001</c:v>
                </c:pt>
                <c:pt idx="1395">
                  <c:v>23.507999999999999</c:v>
                </c:pt>
                <c:pt idx="1396">
                  <c:v>23.513000000000005</c:v>
                </c:pt>
                <c:pt idx="1397">
                  <c:v>23.513999999999999</c:v>
                </c:pt>
                <c:pt idx="1398">
                  <c:v>23.507000000000001</c:v>
                </c:pt>
                <c:pt idx="1399">
                  <c:v>23.510999999999999</c:v>
                </c:pt>
                <c:pt idx="1400">
                  <c:v>23.51</c:v>
                </c:pt>
                <c:pt idx="1401">
                  <c:v>23.504000000000001</c:v>
                </c:pt>
                <c:pt idx="1402">
                  <c:v>23.501000000000001</c:v>
                </c:pt>
                <c:pt idx="1403">
                  <c:v>23.501000000000001</c:v>
                </c:pt>
                <c:pt idx="1404">
                  <c:v>23.494</c:v>
                </c:pt>
                <c:pt idx="1405">
                  <c:v>23.5</c:v>
                </c:pt>
                <c:pt idx="1406">
                  <c:v>23.501000000000001</c:v>
                </c:pt>
                <c:pt idx="1407">
                  <c:v>23.501000000000001</c:v>
                </c:pt>
                <c:pt idx="1408">
                  <c:v>23.503</c:v>
                </c:pt>
                <c:pt idx="1409">
                  <c:v>23.509</c:v>
                </c:pt>
                <c:pt idx="1410">
                  <c:v>23.506</c:v>
                </c:pt>
                <c:pt idx="1411">
                  <c:v>23.501000000000001</c:v>
                </c:pt>
                <c:pt idx="1412">
                  <c:v>23.506</c:v>
                </c:pt>
                <c:pt idx="1413">
                  <c:v>23.491</c:v>
                </c:pt>
                <c:pt idx="1414">
                  <c:v>23.501000000000001</c:v>
                </c:pt>
                <c:pt idx="1415">
                  <c:v>23.504999999999999</c:v>
                </c:pt>
                <c:pt idx="1416">
                  <c:v>23.509</c:v>
                </c:pt>
                <c:pt idx="1417">
                  <c:v>23.509</c:v>
                </c:pt>
                <c:pt idx="1418">
                  <c:v>23.504999999999999</c:v>
                </c:pt>
                <c:pt idx="1419">
                  <c:v>23.507999999999999</c:v>
                </c:pt>
                <c:pt idx="1420">
                  <c:v>23.495999999999988</c:v>
                </c:pt>
                <c:pt idx="1421">
                  <c:v>23.503</c:v>
                </c:pt>
                <c:pt idx="1422">
                  <c:v>23.5</c:v>
                </c:pt>
                <c:pt idx="1423">
                  <c:v>23.506</c:v>
                </c:pt>
                <c:pt idx="1424">
                  <c:v>23.507999999999999</c:v>
                </c:pt>
                <c:pt idx="1425">
                  <c:v>23.504000000000001</c:v>
                </c:pt>
                <c:pt idx="1426">
                  <c:v>23.5</c:v>
                </c:pt>
                <c:pt idx="1427">
                  <c:v>23.504999999999999</c:v>
                </c:pt>
                <c:pt idx="1428">
                  <c:v>23.495999999999988</c:v>
                </c:pt>
                <c:pt idx="1429">
                  <c:v>23.494999999999994</c:v>
                </c:pt>
                <c:pt idx="1430">
                  <c:v>23.509</c:v>
                </c:pt>
                <c:pt idx="1431">
                  <c:v>23.501999999999999</c:v>
                </c:pt>
                <c:pt idx="1432">
                  <c:v>23.507000000000001</c:v>
                </c:pt>
                <c:pt idx="1433">
                  <c:v>23.51</c:v>
                </c:pt>
                <c:pt idx="1434">
                  <c:v>23.507000000000001</c:v>
                </c:pt>
                <c:pt idx="1435">
                  <c:v>23.504999999999999</c:v>
                </c:pt>
                <c:pt idx="1436">
                  <c:v>23.506</c:v>
                </c:pt>
                <c:pt idx="1437">
                  <c:v>23.51</c:v>
                </c:pt>
                <c:pt idx="1438">
                  <c:v>23.513999999999999</c:v>
                </c:pt>
                <c:pt idx="1439">
                  <c:v>23.512</c:v>
                </c:pt>
                <c:pt idx="1440">
                  <c:v>23.504999999999999</c:v>
                </c:pt>
                <c:pt idx="1441">
                  <c:v>23.51</c:v>
                </c:pt>
                <c:pt idx="1442">
                  <c:v>23.492999999999988</c:v>
                </c:pt>
                <c:pt idx="1443">
                  <c:v>23.5</c:v>
                </c:pt>
                <c:pt idx="1444">
                  <c:v>23.504000000000001</c:v>
                </c:pt>
                <c:pt idx="1445">
                  <c:v>23.492999999999988</c:v>
                </c:pt>
                <c:pt idx="1446">
                  <c:v>23.509</c:v>
                </c:pt>
                <c:pt idx="1447">
                  <c:v>23.5</c:v>
                </c:pt>
                <c:pt idx="1448">
                  <c:v>23.506</c:v>
                </c:pt>
                <c:pt idx="1449">
                  <c:v>23.504000000000001</c:v>
                </c:pt>
                <c:pt idx="1450">
                  <c:v>23.509</c:v>
                </c:pt>
                <c:pt idx="1451">
                  <c:v>23.506</c:v>
                </c:pt>
                <c:pt idx="1452">
                  <c:v>23.504000000000001</c:v>
                </c:pt>
                <c:pt idx="1453">
                  <c:v>23.5</c:v>
                </c:pt>
                <c:pt idx="1454">
                  <c:v>23.494</c:v>
                </c:pt>
                <c:pt idx="1455">
                  <c:v>23.497999999999994</c:v>
                </c:pt>
                <c:pt idx="1456">
                  <c:v>23.48899999999999</c:v>
                </c:pt>
                <c:pt idx="1457">
                  <c:v>23.494</c:v>
                </c:pt>
                <c:pt idx="1458">
                  <c:v>23.497999999999994</c:v>
                </c:pt>
                <c:pt idx="1459">
                  <c:v>23.503</c:v>
                </c:pt>
                <c:pt idx="1460">
                  <c:v>23.510999999999999</c:v>
                </c:pt>
                <c:pt idx="1461">
                  <c:v>23.51</c:v>
                </c:pt>
                <c:pt idx="1462">
                  <c:v>23.509</c:v>
                </c:pt>
                <c:pt idx="1463">
                  <c:v>23.501000000000001</c:v>
                </c:pt>
                <c:pt idx="1464">
                  <c:v>23.494999999999994</c:v>
                </c:pt>
                <c:pt idx="1465">
                  <c:v>23.495999999999988</c:v>
                </c:pt>
                <c:pt idx="1466">
                  <c:v>23.503</c:v>
                </c:pt>
                <c:pt idx="1467">
                  <c:v>23.51</c:v>
                </c:pt>
                <c:pt idx="1468">
                  <c:v>23.503</c:v>
                </c:pt>
                <c:pt idx="1469">
                  <c:v>23.498999999999988</c:v>
                </c:pt>
                <c:pt idx="1470">
                  <c:v>23.501000000000001</c:v>
                </c:pt>
                <c:pt idx="1471">
                  <c:v>23.501999999999999</c:v>
                </c:pt>
                <c:pt idx="1472">
                  <c:v>23.498999999999988</c:v>
                </c:pt>
                <c:pt idx="1473">
                  <c:v>23.487999999999992</c:v>
                </c:pt>
                <c:pt idx="1474">
                  <c:v>23.497</c:v>
                </c:pt>
                <c:pt idx="1475">
                  <c:v>23.501000000000001</c:v>
                </c:pt>
                <c:pt idx="1476">
                  <c:v>23.5</c:v>
                </c:pt>
                <c:pt idx="1477">
                  <c:v>23.503</c:v>
                </c:pt>
                <c:pt idx="1478">
                  <c:v>23.497</c:v>
                </c:pt>
                <c:pt idx="1479">
                  <c:v>23.48899999999999</c:v>
                </c:pt>
                <c:pt idx="1480">
                  <c:v>23.494</c:v>
                </c:pt>
                <c:pt idx="1481">
                  <c:v>23.497</c:v>
                </c:pt>
                <c:pt idx="1482">
                  <c:v>23.49</c:v>
                </c:pt>
                <c:pt idx="1483">
                  <c:v>23.497999999999994</c:v>
                </c:pt>
                <c:pt idx="1484">
                  <c:v>23.486999999999984</c:v>
                </c:pt>
                <c:pt idx="1485">
                  <c:v>23.491</c:v>
                </c:pt>
                <c:pt idx="1486">
                  <c:v>23.48599999999999</c:v>
                </c:pt>
                <c:pt idx="1487">
                  <c:v>23.478999999999992</c:v>
                </c:pt>
                <c:pt idx="1488">
                  <c:v>23.49</c:v>
                </c:pt>
                <c:pt idx="1489">
                  <c:v>23.48599999999999</c:v>
                </c:pt>
                <c:pt idx="1490">
                  <c:v>23.48899999999999</c:v>
                </c:pt>
                <c:pt idx="1491">
                  <c:v>23.479999999999993</c:v>
                </c:pt>
                <c:pt idx="1492">
                  <c:v>23.486999999999984</c:v>
                </c:pt>
                <c:pt idx="1493">
                  <c:v>23.474</c:v>
                </c:pt>
                <c:pt idx="1494">
                  <c:v>23.478999999999992</c:v>
                </c:pt>
                <c:pt idx="1495">
                  <c:v>23.481000000000002</c:v>
                </c:pt>
                <c:pt idx="1496">
                  <c:v>23.49</c:v>
                </c:pt>
                <c:pt idx="1497">
                  <c:v>23.49</c:v>
                </c:pt>
                <c:pt idx="1498">
                  <c:v>23.48899999999999</c:v>
                </c:pt>
                <c:pt idx="1499">
                  <c:v>23.48599999999999</c:v>
                </c:pt>
                <c:pt idx="1500">
                  <c:v>23.484999999999992</c:v>
                </c:pt>
                <c:pt idx="1501">
                  <c:v>23.481000000000002</c:v>
                </c:pt>
                <c:pt idx="1502">
                  <c:v>23.48899999999999</c:v>
                </c:pt>
                <c:pt idx="1503">
                  <c:v>23.487999999999992</c:v>
                </c:pt>
                <c:pt idx="1504">
                  <c:v>23.487999999999992</c:v>
                </c:pt>
                <c:pt idx="1505">
                  <c:v>23.48299999999999</c:v>
                </c:pt>
                <c:pt idx="1506">
                  <c:v>23.478999999999992</c:v>
                </c:pt>
                <c:pt idx="1507">
                  <c:v>23.478000000000002</c:v>
                </c:pt>
                <c:pt idx="1508">
                  <c:v>23.484999999999992</c:v>
                </c:pt>
                <c:pt idx="1509">
                  <c:v>23.494</c:v>
                </c:pt>
                <c:pt idx="1510">
                  <c:v>23.479999999999993</c:v>
                </c:pt>
                <c:pt idx="1511">
                  <c:v>23.481000000000002</c:v>
                </c:pt>
                <c:pt idx="1512">
                  <c:v>23.475999999999992</c:v>
                </c:pt>
                <c:pt idx="1513">
                  <c:v>23.48299999999999</c:v>
                </c:pt>
                <c:pt idx="1514">
                  <c:v>23.484999999999992</c:v>
                </c:pt>
                <c:pt idx="1515">
                  <c:v>23.474</c:v>
                </c:pt>
                <c:pt idx="1516">
                  <c:v>23.484000000000002</c:v>
                </c:pt>
                <c:pt idx="1517">
                  <c:v>23.481999999999992</c:v>
                </c:pt>
                <c:pt idx="1518">
                  <c:v>23.479999999999993</c:v>
                </c:pt>
                <c:pt idx="1519">
                  <c:v>23.48299999999999</c:v>
                </c:pt>
                <c:pt idx="1520">
                  <c:v>23.487999999999992</c:v>
                </c:pt>
                <c:pt idx="1521">
                  <c:v>23.481999999999992</c:v>
                </c:pt>
                <c:pt idx="1522">
                  <c:v>23.484999999999992</c:v>
                </c:pt>
                <c:pt idx="1523">
                  <c:v>23.475999999999992</c:v>
                </c:pt>
                <c:pt idx="1524">
                  <c:v>23.484000000000002</c:v>
                </c:pt>
                <c:pt idx="1525">
                  <c:v>23.481000000000002</c:v>
                </c:pt>
                <c:pt idx="1526">
                  <c:v>23.478999999999992</c:v>
                </c:pt>
                <c:pt idx="1527">
                  <c:v>23.481999999999992</c:v>
                </c:pt>
                <c:pt idx="1528">
                  <c:v>23.48599999999999</c:v>
                </c:pt>
                <c:pt idx="1529">
                  <c:v>23.48599999999999</c:v>
                </c:pt>
                <c:pt idx="1530">
                  <c:v>23.49</c:v>
                </c:pt>
                <c:pt idx="1531">
                  <c:v>23.49</c:v>
                </c:pt>
                <c:pt idx="1532">
                  <c:v>23.484999999999992</c:v>
                </c:pt>
                <c:pt idx="1533">
                  <c:v>23.486999999999984</c:v>
                </c:pt>
                <c:pt idx="1534">
                  <c:v>23.495999999999988</c:v>
                </c:pt>
                <c:pt idx="1535">
                  <c:v>23.5</c:v>
                </c:pt>
                <c:pt idx="1536">
                  <c:v>23.48899999999999</c:v>
                </c:pt>
                <c:pt idx="1537">
                  <c:v>23.487999999999992</c:v>
                </c:pt>
                <c:pt idx="1538">
                  <c:v>23.491</c:v>
                </c:pt>
                <c:pt idx="1539">
                  <c:v>23.486999999999984</c:v>
                </c:pt>
                <c:pt idx="1540">
                  <c:v>23.498999999999988</c:v>
                </c:pt>
                <c:pt idx="1541">
                  <c:v>23.501000000000001</c:v>
                </c:pt>
                <c:pt idx="1542">
                  <c:v>23.501999999999999</c:v>
                </c:pt>
                <c:pt idx="1543">
                  <c:v>23.503</c:v>
                </c:pt>
                <c:pt idx="1544">
                  <c:v>23.503</c:v>
                </c:pt>
                <c:pt idx="1545">
                  <c:v>23.506</c:v>
                </c:pt>
                <c:pt idx="1546">
                  <c:v>23.507000000000001</c:v>
                </c:pt>
                <c:pt idx="1547">
                  <c:v>23.504000000000001</c:v>
                </c:pt>
                <c:pt idx="1548">
                  <c:v>23.498999999999988</c:v>
                </c:pt>
                <c:pt idx="1549">
                  <c:v>23.507000000000001</c:v>
                </c:pt>
                <c:pt idx="1550">
                  <c:v>23.513999999999999</c:v>
                </c:pt>
                <c:pt idx="1551">
                  <c:v>23.503</c:v>
                </c:pt>
                <c:pt idx="1552">
                  <c:v>23.52</c:v>
                </c:pt>
                <c:pt idx="1553">
                  <c:v>23.516999999999999</c:v>
                </c:pt>
                <c:pt idx="1554">
                  <c:v>23.518999999999991</c:v>
                </c:pt>
                <c:pt idx="1555">
                  <c:v>23.53</c:v>
                </c:pt>
                <c:pt idx="1556">
                  <c:v>23.53</c:v>
                </c:pt>
                <c:pt idx="1557">
                  <c:v>23.535</c:v>
                </c:pt>
                <c:pt idx="1558">
                  <c:v>23.533999999999999</c:v>
                </c:pt>
                <c:pt idx="1559">
                  <c:v>23.527000000000001</c:v>
                </c:pt>
                <c:pt idx="1560">
                  <c:v>23.536999999999999</c:v>
                </c:pt>
                <c:pt idx="1561">
                  <c:v>23.54</c:v>
                </c:pt>
                <c:pt idx="1562">
                  <c:v>23.547999999999991</c:v>
                </c:pt>
                <c:pt idx="1563">
                  <c:v>23.547000000000001</c:v>
                </c:pt>
                <c:pt idx="1564">
                  <c:v>23.553999999999991</c:v>
                </c:pt>
                <c:pt idx="1565">
                  <c:v>23.564</c:v>
                </c:pt>
                <c:pt idx="1566">
                  <c:v>23.574000000000005</c:v>
                </c:pt>
                <c:pt idx="1567">
                  <c:v>23.57</c:v>
                </c:pt>
                <c:pt idx="1568">
                  <c:v>23.564999999999994</c:v>
                </c:pt>
                <c:pt idx="1569">
                  <c:v>23.577000000000005</c:v>
                </c:pt>
                <c:pt idx="1570">
                  <c:v>23.588999999999988</c:v>
                </c:pt>
                <c:pt idx="1571">
                  <c:v>23.587</c:v>
                </c:pt>
                <c:pt idx="1572">
                  <c:v>23.587999999999994</c:v>
                </c:pt>
                <c:pt idx="1573">
                  <c:v>23.591999999999999</c:v>
                </c:pt>
                <c:pt idx="1574">
                  <c:v>23.596</c:v>
                </c:pt>
                <c:pt idx="1575">
                  <c:v>23.603000000000005</c:v>
                </c:pt>
                <c:pt idx="1576">
                  <c:v>23.606999999999999</c:v>
                </c:pt>
                <c:pt idx="1577">
                  <c:v>23.617000000000008</c:v>
                </c:pt>
                <c:pt idx="1578">
                  <c:v>23.608000000000001</c:v>
                </c:pt>
                <c:pt idx="1579">
                  <c:v>23.618000000000006</c:v>
                </c:pt>
                <c:pt idx="1580">
                  <c:v>23.622</c:v>
                </c:pt>
                <c:pt idx="1581">
                  <c:v>23.64</c:v>
                </c:pt>
                <c:pt idx="1582">
                  <c:v>23.638000000000005</c:v>
                </c:pt>
                <c:pt idx="1583">
                  <c:v>23.646999999999991</c:v>
                </c:pt>
                <c:pt idx="1584">
                  <c:v>23.643999999999991</c:v>
                </c:pt>
                <c:pt idx="1585">
                  <c:v>23.658999999999999</c:v>
                </c:pt>
                <c:pt idx="1586">
                  <c:v>23.675000000000001</c:v>
                </c:pt>
                <c:pt idx="1587">
                  <c:v>23.675999999999991</c:v>
                </c:pt>
                <c:pt idx="1588">
                  <c:v>23.675000000000001</c:v>
                </c:pt>
                <c:pt idx="1589">
                  <c:v>23.678999999999991</c:v>
                </c:pt>
                <c:pt idx="1590">
                  <c:v>23.690999999999999</c:v>
                </c:pt>
                <c:pt idx="1591">
                  <c:v>23.695</c:v>
                </c:pt>
                <c:pt idx="1592">
                  <c:v>23.707999999999991</c:v>
                </c:pt>
                <c:pt idx="1593">
                  <c:v>23.707999999999991</c:v>
                </c:pt>
                <c:pt idx="1594">
                  <c:v>23.715</c:v>
                </c:pt>
                <c:pt idx="1595">
                  <c:v>23.713999999999999</c:v>
                </c:pt>
                <c:pt idx="1596">
                  <c:v>23.724999999999994</c:v>
                </c:pt>
                <c:pt idx="1597">
                  <c:v>23.727</c:v>
                </c:pt>
                <c:pt idx="1598">
                  <c:v>23.741999999999994</c:v>
                </c:pt>
                <c:pt idx="1599">
                  <c:v>23.741999999999994</c:v>
                </c:pt>
                <c:pt idx="1600">
                  <c:v>23.747</c:v>
                </c:pt>
                <c:pt idx="1601">
                  <c:v>23.756</c:v>
                </c:pt>
                <c:pt idx="1602">
                  <c:v>23.774000000000001</c:v>
                </c:pt>
                <c:pt idx="1603">
                  <c:v>23.777000000000001</c:v>
                </c:pt>
                <c:pt idx="1604">
                  <c:v>23.777000000000001</c:v>
                </c:pt>
                <c:pt idx="1605">
                  <c:v>23.774999999999999</c:v>
                </c:pt>
                <c:pt idx="1606">
                  <c:v>23.786999999999988</c:v>
                </c:pt>
                <c:pt idx="1607">
                  <c:v>23.797000000000001</c:v>
                </c:pt>
                <c:pt idx="1608">
                  <c:v>23.803999999999991</c:v>
                </c:pt>
                <c:pt idx="1609">
                  <c:v>23.812000000000001</c:v>
                </c:pt>
                <c:pt idx="1610">
                  <c:v>23.824999999999999</c:v>
                </c:pt>
                <c:pt idx="1611">
                  <c:v>23.821999999999999</c:v>
                </c:pt>
                <c:pt idx="1612">
                  <c:v>23.827999999999999</c:v>
                </c:pt>
                <c:pt idx="1613">
                  <c:v>23.831000000000007</c:v>
                </c:pt>
                <c:pt idx="1614">
                  <c:v>23.838000000000001</c:v>
                </c:pt>
                <c:pt idx="1615">
                  <c:v>23.85</c:v>
                </c:pt>
                <c:pt idx="1616">
                  <c:v>23.86</c:v>
                </c:pt>
                <c:pt idx="1617">
                  <c:v>23.86</c:v>
                </c:pt>
                <c:pt idx="1618">
                  <c:v>23.873000000000001</c:v>
                </c:pt>
                <c:pt idx="1619">
                  <c:v>23.888000000000002</c:v>
                </c:pt>
                <c:pt idx="1620">
                  <c:v>23.898</c:v>
                </c:pt>
                <c:pt idx="1621">
                  <c:v>23.907999999999994</c:v>
                </c:pt>
                <c:pt idx="1622">
                  <c:v>23.913</c:v>
                </c:pt>
                <c:pt idx="1623">
                  <c:v>23.919999999999995</c:v>
                </c:pt>
                <c:pt idx="1624">
                  <c:v>23.931000000000001</c:v>
                </c:pt>
                <c:pt idx="1625">
                  <c:v>23.946999999999992</c:v>
                </c:pt>
                <c:pt idx="1626">
                  <c:v>23.954999999999991</c:v>
                </c:pt>
                <c:pt idx="1627">
                  <c:v>23.952999999999992</c:v>
                </c:pt>
                <c:pt idx="1628">
                  <c:v>23.97</c:v>
                </c:pt>
                <c:pt idx="1629">
                  <c:v>23.974999999999994</c:v>
                </c:pt>
                <c:pt idx="1630">
                  <c:v>23.994999999999994</c:v>
                </c:pt>
                <c:pt idx="1631">
                  <c:v>23.998999999999988</c:v>
                </c:pt>
                <c:pt idx="1632">
                  <c:v>24.010999999999999</c:v>
                </c:pt>
                <c:pt idx="1633">
                  <c:v>24.033000000000001</c:v>
                </c:pt>
                <c:pt idx="1634">
                  <c:v>24.05</c:v>
                </c:pt>
                <c:pt idx="1635">
                  <c:v>24.061</c:v>
                </c:pt>
                <c:pt idx="1636">
                  <c:v>24.079000000000001</c:v>
                </c:pt>
                <c:pt idx="1637">
                  <c:v>24.079000000000001</c:v>
                </c:pt>
                <c:pt idx="1638">
                  <c:v>24.097999999999999</c:v>
                </c:pt>
                <c:pt idx="1639">
                  <c:v>24.130000000000006</c:v>
                </c:pt>
                <c:pt idx="1640">
                  <c:v>24.14</c:v>
                </c:pt>
                <c:pt idx="1641">
                  <c:v>24.166</c:v>
                </c:pt>
                <c:pt idx="1642">
                  <c:v>24.193000000000001</c:v>
                </c:pt>
                <c:pt idx="1643">
                  <c:v>24.234999999999999</c:v>
                </c:pt>
                <c:pt idx="1644">
                  <c:v>24.276</c:v>
                </c:pt>
                <c:pt idx="1645">
                  <c:v>24.321000000000005</c:v>
                </c:pt>
                <c:pt idx="1646">
                  <c:v>24.356999999999999</c:v>
                </c:pt>
                <c:pt idx="1647">
                  <c:v>24.407999999999994</c:v>
                </c:pt>
                <c:pt idx="1648">
                  <c:v>24.449000000000002</c:v>
                </c:pt>
                <c:pt idx="1649">
                  <c:v>24.503</c:v>
                </c:pt>
                <c:pt idx="1650">
                  <c:v>24.539000000000001</c:v>
                </c:pt>
                <c:pt idx="1651">
                  <c:v>24.571000000000005</c:v>
                </c:pt>
                <c:pt idx="1652">
                  <c:v>24.618000000000006</c:v>
                </c:pt>
                <c:pt idx="1653">
                  <c:v>24.645</c:v>
                </c:pt>
                <c:pt idx="1654">
                  <c:v>24.684999999999999</c:v>
                </c:pt>
                <c:pt idx="1655">
                  <c:v>24.733000000000001</c:v>
                </c:pt>
                <c:pt idx="1656">
                  <c:v>24.766999999999992</c:v>
                </c:pt>
                <c:pt idx="1657">
                  <c:v>24.787999999999993</c:v>
                </c:pt>
                <c:pt idx="1658">
                  <c:v>24.815999999999999</c:v>
                </c:pt>
                <c:pt idx="1659">
                  <c:v>24.829000000000001</c:v>
                </c:pt>
                <c:pt idx="1660">
                  <c:v>24.838999999999999</c:v>
                </c:pt>
                <c:pt idx="1661">
                  <c:v>24.844000000000001</c:v>
                </c:pt>
                <c:pt idx="1662">
                  <c:v>24.853999999999999</c:v>
                </c:pt>
                <c:pt idx="1663">
                  <c:v>24.859000000000005</c:v>
                </c:pt>
                <c:pt idx="1664">
                  <c:v>24.873999999999999</c:v>
                </c:pt>
                <c:pt idx="1665">
                  <c:v>24.878</c:v>
                </c:pt>
                <c:pt idx="1666">
                  <c:v>24.881999999999994</c:v>
                </c:pt>
                <c:pt idx="1667">
                  <c:v>24.888000000000002</c:v>
                </c:pt>
                <c:pt idx="1668">
                  <c:v>24.907999999999994</c:v>
                </c:pt>
                <c:pt idx="1669">
                  <c:v>24.904</c:v>
                </c:pt>
                <c:pt idx="1670">
                  <c:v>24.911000000000001</c:v>
                </c:pt>
                <c:pt idx="1671">
                  <c:v>24.927</c:v>
                </c:pt>
                <c:pt idx="1672">
                  <c:v>24.934000000000001</c:v>
                </c:pt>
                <c:pt idx="1673">
                  <c:v>24.931999999999999</c:v>
                </c:pt>
                <c:pt idx="1674">
                  <c:v>24.934000000000001</c:v>
                </c:pt>
                <c:pt idx="1675">
                  <c:v>24.939999999999994</c:v>
                </c:pt>
                <c:pt idx="1676">
                  <c:v>24.951000000000001</c:v>
                </c:pt>
                <c:pt idx="1677">
                  <c:v>24.951000000000001</c:v>
                </c:pt>
                <c:pt idx="1678">
                  <c:v>24.954999999999991</c:v>
                </c:pt>
                <c:pt idx="1679">
                  <c:v>24.957999999999991</c:v>
                </c:pt>
                <c:pt idx="1680">
                  <c:v>24.97</c:v>
                </c:pt>
                <c:pt idx="1681">
                  <c:v>24.981999999999992</c:v>
                </c:pt>
                <c:pt idx="1682">
                  <c:v>24.981999999999992</c:v>
                </c:pt>
                <c:pt idx="1683">
                  <c:v>24.984999999999992</c:v>
                </c:pt>
                <c:pt idx="1684">
                  <c:v>24.991999999999994</c:v>
                </c:pt>
                <c:pt idx="1685">
                  <c:v>24.995999999999988</c:v>
                </c:pt>
                <c:pt idx="1686">
                  <c:v>24.997999999999994</c:v>
                </c:pt>
                <c:pt idx="1687">
                  <c:v>25.01</c:v>
                </c:pt>
                <c:pt idx="1688">
                  <c:v>25.021000000000001</c:v>
                </c:pt>
                <c:pt idx="1689">
                  <c:v>25.021000000000001</c:v>
                </c:pt>
                <c:pt idx="1690">
                  <c:v>25.027000000000001</c:v>
                </c:pt>
                <c:pt idx="1691">
                  <c:v>25.036000000000001</c:v>
                </c:pt>
                <c:pt idx="1692">
                  <c:v>25.050999999999991</c:v>
                </c:pt>
                <c:pt idx="1693">
                  <c:v>25.061999999999994</c:v>
                </c:pt>
                <c:pt idx="1694">
                  <c:v>25.061999999999994</c:v>
                </c:pt>
                <c:pt idx="1695">
                  <c:v>25.061999999999994</c:v>
                </c:pt>
                <c:pt idx="1696">
                  <c:v>25.064</c:v>
                </c:pt>
                <c:pt idx="1697">
                  <c:v>25.068999999999992</c:v>
                </c:pt>
                <c:pt idx="1698">
                  <c:v>25.091000000000001</c:v>
                </c:pt>
                <c:pt idx="1699">
                  <c:v>25.081999999999994</c:v>
                </c:pt>
                <c:pt idx="1700">
                  <c:v>25.084999999999994</c:v>
                </c:pt>
                <c:pt idx="1701">
                  <c:v>25.087</c:v>
                </c:pt>
                <c:pt idx="1702">
                  <c:v>25.108000000000001</c:v>
                </c:pt>
                <c:pt idx="1703">
                  <c:v>25.130000000000006</c:v>
                </c:pt>
                <c:pt idx="1704">
                  <c:v>25.14</c:v>
                </c:pt>
                <c:pt idx="1705">
                  <c:v>25.158000000000001</c:v>
                </c:pt>
                <c:pt idx="1706">
                  <c:v>25.172999999999991</c:v>
                </c:pt>
                <c:pt idx="1707">
                  <c:v>25.187999999999999</c:v>
                </c:pt>
                <c:pt idx="1708">
                  <c:v>25.204999999999991</c:v>
                </c:pt>
                <c:pt idx="1709">
                  <c:v>25.227</c:v>
                </c:pt>
                <c:pt idx="1710">
                  <c:v>25.256</c:v>
                </c:pt>
                <c:pt idx="1711">
                  <c:v>25.279999999999994</c:v>
                </c:pt>
                <c:pt idx="1712">
                  <c:v>25.305</c:v>
                </c:pt>
                <c:pt idx="1713">
                  <c:v>25.331000000000007</c:v>
                </c:pt>
                <c:pt idx="1714">
                  <c:v>25.358000000000001</c:v>
                </c:pt>
                <c:pt idx="1715">
                  <c:v>25.378</c:v>
                </c:pt>
                <c:pt idx="1716">
                  <c:v>25.401999999999994</c:v>
                </c:pt>
                <c:pt idx="1717">
                  <c:v>25.436</c:v>
                </c:pt>
                <c:pt idx="1718">
                  <c:v>25.457999999999991</c:v>
                </c:pt>
                <c:pt idx="1719">
                  <c:v>25.456</c:v>
                </c:pt>
                <c:pt idx="1720">
                  <c:v>25.459999999999994</c:v>
                </c:pt>
                <c:pt idx="1721">
                  <c:v>25.491999999999994</c:v>
                </c:pt>
                <c:pt idx="1722">
                  <c:v>25.529</c:v>
                </c:pt>
                <c:pt idx="1723">
                  <c:v>25.535</c:v>
                </c:pt>
                <c:pt idx="1724">
                  <c:v>25.561</c:v>
                </c:pt>
                <c:pt idx="1725">
                  <c:v>25.574999999999999</c:v>
                </c:pt>
                <c:pt idx="1726">
                  <c:v>25.594000000000001</c:v>
                </c:pt>
                <c:pt idx="1727">
                  <c:v>25.620999999999999</c:v>
                </c:pt>
                <c:pt idx="1728">
                  <c:v>25.650000000000006</c:v>
                </c:pt>
                <c:pt idx="1729">
                  <c:v>25.693000000000001</c:v>
                </c:pt>
                <c:pt idx="1730">
                  <c:v>25.66</c:v>
                </c:pt>
                <c:pt idx="1731">
                  <c:v>25.597999999999999</c:v>
                </c:pt>
                <c:pt idx="1732">
                  <c:v>25.587999999999994</c:v>
                </c:pt>
                <c:pt idx="1733">
                  <c:v>25.6</c:v>
                </c:pt>
                <c:pt idx="1734">
                  <c:v>25.614999999999998</c:v>
                </c:pt>
                <c:pt idx="1735">
                  <c:v>25.62</c:v>
                </c:pt>
                <c:pt idx="1736">
                  <c:v>25.634000000000007</c:v>
                </c:pt>
                <c:pt idx="1737">
                  <c:v>25.657000000000007</c:v>
                </c:pt>
                <c:pt idx="1738">
                  <c:v>25.687000000000001</c:v>
                </c:pt>
                <c:pt idx="1739">
                  <c:v>25.713000000000001</c:v>
                </c:pt>
                <c:pt idx="1740">
                  <c:v>25.744999999999994</c:v>
                </c:pt>
                <c:pt idx="1741">
                  <c:v>25.754999999999999</c:v>
                </c:pt>
                <c:pt idx="1742">
                  <c:v>25.767999999999994</c:v>
                </c:pt>
                <c:pt idx="1743">
                  <c:v>25.791</c:v>
                </c:pt>
                <c:pt idx="1744">
                  <c:v>25.821000000000005</c:v>
                </c:pt>
                <c:pt idx="1745">
                  <c:v>25.84</c:v>
                </c:pt>
                <c:pt idx="1746">
                  <c:v>25.834000000000007</c:v>
                </c:pt>
                <c:pt idx="1747">
                  <c:v>25.856999999999999</c:v>
                </c:pt>
                <c:pt idx="1748">
                  <c:v>25.870999999999999</c:v>
                </c:pt>
                <c:pt idx="1749">
                  <c:v>25.867999999999999</c:v>
                </c:pt>
                <c:pt idx="1750">
                  <c:v>25.88</c:v>
                </c:pt>
                <c:pt idx="1751">
                  <c:v>25.907</c:v>
                </c:pt>
                <c:pt idx="1752">
                  <c:v>25.921999999999993</c:v>
                </c:pt>
                <c:pt idx="1753">
                  <c:v>25.943999999999992</c:v>
                </c:pt>
                <c:pt idx="1754">
                  <c:v>25.964999999999993</c:v>
                </c:pt>
                <c:pt idx="1755">
                  <c:v>25.981999999999992</c:v>
                </c:pt>
                <c:pt idx="1756">
                  <c:v>25.98299999999999</c:v>
                </c:pt>
                <c:pt idx="1757">
                  <c:v>25.99</c:v>
                </c:pt>
                <c:pt idx="1758">
                  <c:v>26.001000000000001</c:v>
                </c:pt>
                <c:pt idx="1759">
                  <c:v>26.004000000000001</c:v>
                </c:pt>
                <c:pt idx="1760">
                  <c:v>26.013000000000005</c:v>
                </c:pt>
                <c:pt idx="1761">
                  <c:v>26.009</c:v>
                </c:pt>
                <c:pt idx="1762">
                  <c:v>26.03</c:v>
                </c:pt>
                <c:pt idx="1763">
                  <c:v>26.029</c:v>
                </c:pt>
                <c:pt idx="1764">
                  <c:v>26.047999999999991</c:v>
                </c:pt>
                <c:pt idx="1765">
                  <c:v>26.050999999999991</c:v>
                </c:pt>
                <c:pt idx="1766">
                  <c:v>26.07</c:v>
                </c:pt>
                <c:pt idx="1767">
                  <c:v>26.062999999999988</c:v>
                </c:pt>
                <c:pt idx="1768">
                  <c:v>26.088999999999988</c:v>
                </c:pt>
                <c:pt idx="1769">
                  <c:v>26.094999999999999</c:v>
                </c:pt>
                <c:pt idx="1770">
                  <c:v>26.113000000000007</c:v>
                </c:pt>
                <c:pt idx="1771">
                  <c:v>26.114999999999998</c:v>
                </c:pt>
                <c:pt idx="1772">
                  <c:v>26.126999999999999</c:v>
                </c:pt>
                <c:pt idx="1773">
                  <c:v>26.126999999999999</c:v>
                </c:pt>
                <c:pt idx="1774">
                  <c:v>26.132999999999999</c:v>
                </c:pt>
                <c:pt idx="1775">
                  <c:v>26.119000000000007</c:v>
                </c:pt>
                <c:pt idx="1776">
                  <c:v>25.518999999999991</c:v>
                </c:pt>
                <c:pt idx="1777">
                  <c:v>24.693999999999999</c:v>
                </c:pt>
                <c:pt idx="1778">
                  <c:v>24.163</c:v>
                </c:pt>
                <c:pt idx="1779">
                  <c:v>23.766999999999992</c:v>
                </c:pt>
                <c:pt idx="1780">
                  <c:v>23.421999999999993</c:v>
                </c:pt>
                <c:pt idx="1781">
                  <c:v>23.193999999999999</c:v>
                </c:pt>
                <c:pt idx="1782">
                  <c:v>23.047999999999991</c:v>
                </c:pt>
                <c:pt idx="1783">
                  <c:v>22.947999999999993</c:v>
                </c:pt>
                <c:pt idx="1784">
                  <c:v>22.888999999999992</c:v>
                </c:pt>
                <c:pt idx="1785">
                  <c:v>22.853999999999999</c:v>
                </c:pt>
                <c:pt idx="1786">
                  <c:v>22.8</c:v>
                </c:pt>
                <c:pt idx="1787">
                  <c:v>22.779</c:v>
                </c:pt>
                <c:pt idx="1788">
                  <c:v>22.73</c:v>
                </c:pt>
                <c:pt idx="1789">
                  <c:v>22.696000000000005</c:v>
                </c:pt>
                <c:pt idx="1790">
                  <c:v>22.672000000000001</c:v>
                </c:pt>
                <c:pt idx="1791">
                  <c:v>22.654000000000007</c:v>
                </c:pt>
                <c:pt idx="1792">
                  <c:v>22.623000000000001</c:v>
                </c:pt>
                <c:pt idx="1793">
                  <c:v>22.596</c:v>
                </c:pt>
                <c:pt idx="1794">
                  <c:v>22.58</c:v>
                </c:pt>
                <c:pt idx="1795">
                  <c:v>22.585999999999988</c:v>
                </c:pt>
                <c:pt idx="1796">
                  <c:v>22.567</c:v>
                </c:pt>
                <c:pt idx="1797">
                  <c:v>22.539000000000001</c:v>
                </c:pt>
                <c:pt idx="1798">
                  <c:v>22.536999999999999</c:v>
                </c:pt>
                <c:pt idx="1799">
                  <c:v>22.527999999999999</c:v>
                </c:pt>
                <c:pt idx="1800">
                  <c:v>22.535</c:v>
                </c:pt>
                <c:pt idx="1801">
                  <c:v>22.513000000000005</c:v>
                </c:pt>
                <c:pt idx="1802">
                  <c:v>22.518000000000001</c:v>
                </c:pt>
                <c:pt idx="1803">
                  <c:v>22.509</c:v>
                </c:pt>
                <c:pt idx="1804">
                  <c:v>22.518999999999991</c:v>
                </c:pt>
                <c:pt idx="1805">
                  <c:v>22.504999999999999</c:v>
                </c:pt>
                <c:pt idx="1806">
                  <c:v>22.504000000000001</c:v>
                </c:pt>
                <c:pt idx="1807">
                  <c:v>22.494</c:v>
                </c:pt>
                <c:pt idx="1808">
                  <c:v>22.503</c:v>
                </c:pt>
                <c:pt idx="1809">
                  <c:v>22.495999999999988</c:v>
                </c:pt>
                <c:pt idx="1810">
                  <c:v>22.494999999999994</c:v>
                </c:pt>
                <c:pt idx="1811">
                  <c:v>22.487999999999992</c:v>
                </c:pt>
                <c:pt idx="1812">
                  <c:v>22.475999999999992</c:v>
                </c:pt>
                <c:pt idx="1813">
                  <c:v>22.474</c:v>
                </c:pt>
                <c:pt idx="1814">
                  <c:v>22.484999999999992</c:v>
                </c:pt>
                <c:pt idx="1815">
                  <c:v>22.49</c:v>
                </c:pt>
                <c:pt idx="1816">
                  <c:v>22.479999999999993</c:v>
                </c:pt>
                <c:pt idx="1817">
                  <c:v>22.471</c:v>
                </c:pt>
                <c:pt idx="1818">
                  <c:v>22.461999999999993</c:v>
                </c:pt>
                <c:pt idx="1819">
                  <c:v>22.475999999999992</c:v>
                </c:pt>
                <c:pt idx="1820">
                  <c:v>22.46599999999999</c:v>
                </c:pt>
                <c:pt idx="1821">
                  <c:v>22.471999999999994</c:v>
                </c:pt>
                <c:pt idx="1822">
                  <c:v>22.459999999999994</c:v>
                </c:pt>
                <c:pt idx="1823">
                  <c:v>22.459</c:v>
                </c:pt>
                <c:pt idx="1824">
                  <c:v>22.452000000000002</c:v>
                </c:pt>
                <c:pt idx="1825">
                  <c:v>22.454000000000001</c:v>
                </c:pt>
                <c:pt idx="1826">
                  <c:v>22.460999999999988</c:v>
                </c:pt>
                <c:pt idx="1827">
                  <c:v>22.457999999999991</c:v>
                </c:pt>
                <c:pt idx="1828">
                  <c:v>22.456</c:v>
                </c:pt>
                <c:pt idx="1829">
                  <c:v>22.449000000000002</c:v>
                </c:pt>
                <c:pt idx="1830">
                  <c:v>22.446999999999992</c:v>
                </c:pt>
                <c:pt idx="1831">
                  <c:v>22.461999999999993</c:v>
                </c:pt>
                <c:pt idx="1832">
                  <c:v>22.441999999999993</c:v>
                </c:pt>
                <c:pt idx="1833">
                  <c:v>22.444999999999993</c:v>
                </c:pt>
                <c:pt idx="1834">
                  <c:v>22.446999999999992</c:v>
                </c:pt>
                <c:pt idx="1835">
                  <c:v>22.454999999999991</c:v>
                </c:pt>
                <c:pt idx="1836">
                  <c:v>22.443999999999992</c:v>
                </c:pt>
                <c:pt idx="1837">
                  <c:v>22.441999999999993</c:v>
                </c:pt>
                <c:pt idx="1838">
                  <c:v>22.441999999999993</c:v>
                </c:pt>
                <c:pt idx="1839">
                  <c:v>22.444999999999993</c:v>
                </c:pt>
                <c:pt idx="1840">
                  <c:v>22.437999999999999</c:v>
                </c:pt>
                <c:pt idx="1841">
                  <c:v>22.446000000000002</c:v>
                </c:pt>
                <c:pt idx="1842">
                  <c:v>22.441999999999993</c:v>
                </c:pt>
                <c:pt idx="1843">
                  <c:v>22.558</c:v>
                </c:pt>
                <c:pt idx="1844">
                  <c:v>22.872</c:v>
                </c:pt>
                <c:pt idx="1845">
                  <c:v>23.042000000000002</c:v>
                </c:pt>
                <c:pt idx="1846">
                  <c:v>23.129000000000001</c:v>
                </c:pt>
                <c:pt idx="1847">
                  <c:v>23.177000000000007</c:v>
                </c:pt>
                <c:pt idx="1848">
                  <c:v>23.195</c:v>
                </c:pt>
                <c:pt idx="1849">
                  <c:v>23.236000000000001</c:v>
                </c:pt>
                <c:pt idx="1850">
                  <c:v>23.282999999999991</c:v>
                </c:pt>
                <c:pt idx="1851">
                  <c:v>23.324000000000005</c:v>
                </c:pt>
                <c:pt idx="1852">
                  <c:v>23.356000000000005</c:v>
                </c:pt>
                <c:pt idx="1853">
                  <c:v>23.398</c:v>
                </c:pt>
                <c:pt idx="1854">
                  <c:v>23.433</c:v>
                </c:pt>
                <c:pt idx="1855">
                  <c:v>23.49</c:v>
                </c:pt>
                <c:pt idx="1856">
                  <c:v>23.536999999999999</c:v>
                </c:pt>
                <c:pt idx="1857">
                  <c:v>23.577000000000005</c:v>
                </c:pt>
                <c:pt idx="1858">
                  <c:v>23.618000000000006</c:v>
                </c:pt>
                <c:pt idx="1859">
                  <c:v>23.667999999999999</c:v>
                </c:pt>
                <c:pt idx="1860">
                  <c:v>23.751999999999999</c:v>
                </c:pt>
                <c:pt idx="1861">
                  <c:v>23.861000000000001</c:v>
                </c:pt>
                <c:pt idx="1862">
                  <c:v>23.941999999999993</c:v>
                </c:pt>
                <c:pt idx="1863">
                  <c:v>24.010999999999999</c:v>
                </c:pt>
                <c:pt idx="1864">
                  <c:v>24.114999999999998</c:v>
                </c:pt>
                <c:pt idx="1865">
                  <c:v>24.207999999999991</c:v>
                </c:pt>
                <c:pt idx="1866">
                  <c:v>24.267999999999994</c:v>
                </c:pt>
                <c:pt idx="1867">
                  <c:v>24.32</c:v>
                </c:pt>
                <c:pt idx="1868">
                  <c:v>24.321999999999999</c:v>
                </c:pt>
                <c:pt idx="1869">
                  <c:v>24.335999999999999</c:v>
                </c:pt>
                <c:pt idx="1870">
                  <c:v>24.330000000000005</c:v>
                </c:pt>
                <c:pt idx="1871">
                  <c:v>24.310000000000006</c:v>
                </c:pt>
                <c:pt idx="1872">
                  <c:v>24.266999999999992</c:v>
                </c:pt>
                <c:pt idx="1873">
                  <c:v>24.256</c:v>
                </c:pt>
                <c:pt idx="1874">
                  <c:v>24.236999999999991</c:v>
                </c:pt>
                <c:pt idx="1875">
                  <c:v>24.207000000000001</c:v>
                </c:pt>
                <c:pt idx="1876">
                  <c:v>24.169</c:v>
                </c:pt>
                <c:pt idx="1877">
                  <c:v>24.129000000000001</c:v>
                </c:pt>
                <c:pt idx="1878">
                  <c:v>24.09</c:v>
                </c:pt>
                <c:pt idx="1879">
                  <c:v>24.076000000000001</c:v>
                </c:pt>
                <c:pt idx="1880">
                  <c:v>24.071999999999999</c:v>
                </c:pt>
                <c:pt idx="1881">
                  <c:v>24.064</c:v>
                </c:pt>
                <c:pt idx="1882">
                  <c:v>24.087999999999994</c:v>
                </c:pt>
                <c:pt idx="1883">
                  <c:v>24.119000000000007</c:v>
                </c:pt>
                <c:pt idx="1884">
                  <c:v>24.16</c:v>
                </c:pt>
                <c:pt idx="1885">
                  <c:v>24.231000000000005</c:v>
                </c:pt>
                <c:pt idx="1886">
                  <c:v>24.282999999999991</c:v>
                </c:pt>
                <c:pt idx="1887">
                  <c:v>24.347999999999999</c:v>
                </c:pt>
                <c:pt idx="1888">
                  <c:v>24.387</c:v>
                </c:pt>
                <c:pt idx="1889">
                  <c:v>24.48599999999999</c:v>
                </c:pt>
                <c:pt idx="1890">
                  <c:v>24.547000000000001</c:v>
                </c:pt>
                <c:pt idx="1891">
                  <c:v>24.577000000000005</c:v>
                </c:pt>
                <c:pt idx="1892">
                  <c:v>24.635000000000005</c:v>
                </c:pt>
                <c:pt idx="1893">
                  <c:v>24.635999999999999</c:v>
                </c:pt>
                <c:pt idx="1894">
                  <c:v>24.664999999999999</c:v>
                </c:pt>
                <c:pt idx="1895">
                  <c:v>24.699000000000005</c:v>
                </c:pt>
                <c:pt idx="1896">
                  <c:v>24.673999999999999</c:v>
                </c:pt>
                <c:pt idx="1897">
                  <c:v>24.658999999999999</c:v>
                </c:pt>
                <c:pt idx="1898">
                  <c:v>24.707999999999991</c:v>
                </c:pt>
                <c:pt idx="1899">
                  <c:v>24.734999999999999</c:v>
                </c:pt>
                <c:pt idx="1900">
                  <c:v>24.73</c:v>
                </c:pt>
                <c:pt idx="1901">
                  <c:v>24.727</c:v>
                </c:pt>
                <c:pt idx="1902">
                  <c:v>24.727</c:v>
                </c:pt>
                <c:pt idx="1903">
                  <c:v>24.713000000000001</c:v>
                </c:pt>
                <c:pt idx="1904">
                  <c:v>24.744</c:v>
                </c:pt>
                <c:pt idx="1905">
                  <c:v>24.771999999999991</c:v>
                </c:pt>
                <c:pt idx="1906">
                  <c:v>24.777999999999999</c:v>
                </c:pt>
                <c:pt idx="1907">
                  <c:v>24.754999999999999</c:v>
                </c:pt>
                <c:pt idx="1908">
                  <c:v>24.779</c:v>
                </c:pt>
                <c:pt idx="1909">
                  <c:v>24.815999999999999</c:v>
                </c:pt>
                <c:pt idx="1910">
                  <c:v>24.783999999999988</c:v>
                </c:pt>
                <c:pt idx="1911">
                  <c:v>24.817000000000007</c:v>
                </c:pt>
                <c:pt idx="1912">
                  <c:v>24.901999999999994</c:v>
                </c:pt>
                <c:pt idx="1913">
                  <c:v>24.959</c:v>
                </c:pt>
                <c:pt idx="1914">
                  <c:v>24.992999999999988</c:v>
                </c:pt>
                <c:pt idx="1915">
                  <c:v>25.012</c:v>
                </c:pt>
                <c:pt idx="1916">
                  <c:v>25.02</c:v>
                </c:pt>
                <c:pt idx="1917">
                  <c:v>25.045999999999992</c:v>
                </c:pt>
                <c:pt idx="1918">
                  <c:v>25.042999999999992</c:v>
                </c:pt>
                <c:pt idx="1919">
                  <c:v>25.056999999999999</c:v>
                </c:pt>
                <c:pt idx="1920">
                  <c:v>25.068999999999992</c:v>
                </c:pt>
                <c:pt idx="1921">
                  <c:v>25.07</c:v>
                </c:pt>
                <c:pt idx="1922">
                  <c:v>25.08</c:v>
                </c:pt>
                <c:pt idx="1923">
                  <c:v>25.087999999999994</c:v>
                </c:pt>
                <c:pt idx="1924">
                  <c:v>25.099</c:v>
                </c:pt>
                <c:pt idx="1925">
                  <c:v>25.114000000000008</c:v>
                </c:pt>
                <c:pt idx="1926">
                  <c:v>25.114999999999998</c:v>
                </c:pt>
                <c:pt idx="1927">
                  <c:v>25.126999999999999</c:v>
                </c:pt>
                <c:pt idx="1928">
                  <c:v>25.119000000000007</c:v>
                </c:pt>
                <c:pt idx="1929">
                  <c:v>25.120999999999999</c:v>
                </c:pt>
                <c:pt idx="1930">
                  <c:v>25.120999999999999</c:v>
                </c:pt>
                <c:pt idx="1931">
                  <c:v>25.16</c:v>
                </c:pt>
                <c:pt idx="1932">
                  <c:v>25.22</c:v>
                </c:pt>
                <c:pt idx="1933">
                  <c:v>25.27</c:v>
                </c:pt>
                <c:pt idx="1934">
                  <c:v>25.3</c:v>
                </c:pt>
                <c:pt idx="1935">
                  <c:v>25.334000000000007</c:v>
                </c:pt>
                <c:pt idx="1936">
                  <c:v>25.358000000000001</c:v>
                </c:pt>
                <c:pt idx="1937">
                  <c:v>25.405999999999988</c:v>
                </c:pt>
                <c:pt idx="1938">
                  <c:v>25.439999999999994</c:v>
                </c:pt>
                <c:pt idx="1939">
                  <c:v>25.494</c:v>
                </c:pt>
                <c:pt idx="1940">
                  <c:v>25.536999999999999</c:v>
                </c:pt>
                <c:pt idx="1941">
                  <c:v>25.573</c:v>
                </c:pt>
                <c:pt idx="1942">
                  <c:v>25.599</c:v>
                </c:pt>
                <c:pt idx="1943">
                  <c:v>25.648</c:v>
                </c:pt>
                <c:pt idx="1944">
                  <c:v>25.681999999999999</c:v>
                </c:pt>
                <c:pt idx="1945">
                  <c:v>24.937999999999999</c:v>
                </c:pt>
                <c:pt idx="1946">
                  <c:v>24.353000000000005</c:v>
                </c:pt>
                <c:pt idx="1947">
                  <c:v>24.001000000000001</c:v>
                </c:pt>
                <c:pt idx="1948">
                  <c:v>23.815000000000001</c:v>
                </c:pt>
                <c:pt idx="1949">
                  <c:v>23.690999999999999</c:v>
                </c:pt>
                <c:pt idx="1950">
                  <c:v>23.661000000000001</c:v>
                </c:pt>
                <c:pt idx="1951">
                  <c:v>23.630000000000006</c:v>
                </c:pt>
                <c:pt idx="1952">
                  <c:v>23.581</c:v>
                </c:pt>
                <c:pt idx="1953">
                  <c:v>23.544</c:v>
                </c:pt>
                <c:pt idx="1954">
                  <c:v>23.431999999999999</c:v>
                </c:pt>
                <c:pt idx="1955">
                  <c:v>23.463999999999988</c:v>
                </c:pt>
                <c:pt idx="1956">
                  <c:v>23.487999999999992</c:v>
                </c:pt>
                <c:pt idx="1957">
                  <c:v>23.48899999999999</c:v>
                </c:pt>
                <c:pt idx="1958">
                  <c:v>23.464999999999993</c:v>
                </c:pt>
                <c:pt idx="1959">
                  <c:v>23.444999999999993</c:v>
                </c:pt>
                <c:pt idx="1960">
                  <c:v>23.444999999999993</c:v>
                </c:pt>
                <c:pt idx="1961">
                  <c:v>23.437999999999999</c:v>
                </c:pt>
                <c:pt idx="1962">
                  <c:v>23.442999999999991</c:v>
                </c:pt>
                <c:pt idx="1963">
                  <c:v>23.452000000000002</c:v>
                </c:pt>
                <c:pt idx="1964">
                  <c:v>23.419999999999995</c:v>
                </c:pt>
                <c:pt idx="1965">
                  <c:v>23.407</c:v>
                </c:pt>
                <c:pt idx="1966">
                  <c:v>23.402999999999988</c:v>
                </c:pt>
                <c:pt idx="1967">
                  <c:v>23.387</c:v>
                </c:pt>
                <c:pt idx="1968">
                  <c:v>23.39</c:v>
                </c:pt>
                <c:pt idx="1969">
                  <c:v>23.353999999999999</c:v>
                </c:pt>
                <c:pt idx="1970">
                  <c:v>23.349</c:v>
                </c:pt>
                <c:pt idx="1971">
                  <c:v>23.361000000000001</c:v>
                </c:pt>
                <c:pt idx="1972">
                  <c:v>23.370999999999999</c:v>
                </c:pt>
                <c:pt idx="1973">
                  <c:v>23.344999999999999</c:v>
                </c:pt>
                <c:pt idx="1974">
                  <c:v>23.381</c:v>
                </c:pt>
                <c:pt idx="1975">
                  <c:v>23.370999999999999</c:v>
                </c:pt>
                <c:pt idx="1976">
                  <c:v>23.373999999999999</c:v>
                </c:pt>
                <c:pt idx="1977">
                  <c:v>23.355</c:v>
                </c:pt>
                <c:pt idx="1978">
                  <c:v>23.321000000000005</c:v>
                </c:pt>
                <c:pt idx="1979">
                  <c:v>23.45</c:v>
                </c:pt>
                <c:pt idx="1980">
                  <c:v>23.872</c:v>
                </c:pt>
                <c:pt idx="1981">
                  <c:v>24.207999999999991</c:v>
                </c:pt>
                <c:pt idx="1982">
                  <c:v>24.427</c:v>
                </c:pt>
                <c:pt idx="1983">
                  <c:v>24.555</c:v>
                </c:pt>
                <c:pt idx="1984">
                  <c:v>24.678000000000001</c:v>
                </c:pt>
                <c:pt idx="1985">
                  <c:v>24.784999999999993</c:v>
                </c:pt>
                <c:pt idx="1986">
                  <c:v>24.88</c:v>
                </c:pt>
                <c:pt idx="1987">
                  <c:v>24.943999999999992</c:v>
                </c:pt>
                <c:pt idx="1988">
                  <c:v>25.023</c:v>
                </c:pt>
                <c:pt idx="1989">
                  <c:v>25.081999999999994</c:v>
                </c:pt>
                <c:pt idx="1990">
                  <c:v>25.155000000000001</c:v>
                </c:pt>
                <c:pt idx="1991">
                  <c:v>25.189</c:v>
                </c:pt>
                <c:pt idx="1992">
                  <c:v>25.221</c:v>
                </c:pt>
                <c:pt idx="1993">
                  <c:v>25.285999999999991</c:v>
                </c:pt>
                <c:pt idx="1994">
                  <c:v>25.375</c:v>
                </c:pt>
                <c:pt idx="1995">
                  <c:v>25.446000000000002</c:v>
                </c:pt>
                <c:pt idx="1996">
                  <c:v>25.533000000000001</c:v>
                </c:pt>
                <c:pt idx="1997">
                  <c:v>25.602</c:v>
                </c:pt>
                <c:pt idx="1998">
                  <c:v>25.706</c:v>
                </c:pt>
                <c:pt idx="1999">
                  <c:v>25.764999999999993</c:v>
                </c:pt>
                <c:pt idx="2000">
                  <c:v>25.802</c:v>
                </c:pt>
                <c:pt idx="2001">
                  <c:v>25.832000000000001</c:v>
                </c:pt>
                <c:pt idx="2002">
                  <c:v>25.863</c:v>
                </c:pt>
                <c:pt idx="2003">
                  <c:v>25.881</c:v>
                </c:pt>
                <c:pt idx="2004">
                  <c:v>25.91</c:v>
                </c:pt>
                <c:pt idx="2005">
                  <c:v>25.934000000000001</c:v>
                </c:pt>
                <c:pt idx="2006">
                  <c:v>25.952999999999992</c:v>
                </c:pt>
                <c:pt idx="2007">
                  <c:v>25.981000000000002</c:v>
                </c:pt>
                <c:pt idx="2008">
                  <c:v>26.013000000000005</c:v>
                </c:pt>
                <c:pt idx="2009">
                  <c:v>26.074000000000005</c:v>
                </c:pt>
                <c:pt idx="2010">
                  <c:v>26.106000000000005</c:v>
                </c:pt>
                <c:pt idx="2011">
                  <c:v>26.154000000000007</c:v>
                </c:pt>
                <c:pt idx="2012">
                  <c:v>26.186</c:v>
                </c:pt>
                <c:pt idx="2013">
                  <c:v>26.228000000000002</c:v>
                </c:pt>
                <c:pt idx="2014">
                  <c:v>26.260999999999992</c:v>
                </c:pt>
                <c:pt idx="2015">
                  <c:v>26.285999999999991</c:v>
                </c:pt>
                <c:pt idx="2016">
                  <c:v>26.318999999999999</c:v>
                </c:pt>
                <c:pt idx="2017">
                  <c:v>26.356000000000005</c:v>
                </c:pt>
                <c:pt idx="2018">
                  <c:v>26.372</c:v>
                </c:pt>
                <c:pt idx="2019">
                  <c:v>26.401</c:v>
                </c:pt>
                <c:pt idx="2020">
                  <c:v>26.43</c:v>
                </c:pt>
                <c:pt idx="2021">
                  <c:v>26.443999999999992</c:v>
                </c:pt>
                <c:pt idx="2022">
                  <c:v>26.467999999999993</c:v>
                </c:pt>
                <c:pt idx="2023">
                  <c:v>26.497</c:v>
                </c:pt>
                <c:pt idx="2024">
                  <c:v>26.518999999999991</c:v>
                </c:pt>
                <c:pt idx="2025">
                  <c:v>26.524999999999999</c:v>
                </c:pt>
                <c:pt idx="2026">
                  <c:v>26.532</c:v>
                </c:pt>
                <c:pt idx="2027">
                  <c:v>26.545999999999992</c:v>
                </c:pt>
                <c:pt idx="2028">
                  <c:v>26.579000000000001</c:v>
                </c:pt>
                <c:pt idx="2029">
                  <c:v>26.594999999999999</c:v>
                </c:pt>
                <c:pt idx="2030">
                  <c:v>26.620999999999999</c:v>
                </c:pt>
                <c:pt idx="2031">
                  <c:v>26.637000000000008</c:v>
                </c:pt>
                <c:pt idx="2032">
                  <c:v>26.655000000000001</c:v>
                </c:pt>
                <c:pt idx="2033">
                  <c:v>26.681999999999999</c:v>
                </c:pt>
                <c:pt idx="2034">
                  <c:v>26.693000000000001</c:v>
                </c:pt>
                <c:pt idx="2035">
                  <c:v>26.713999999999999</c:v>
                </c:pt>
                <c:pt idx="2036">
                  <c:v>26.716000000000001</c:v>
                </c:pt>
                <c:pt idx="2037">
                  <c:v>26.741</c:v>
                </c:pt>
                <c:pt idx="2038">
                  <c:v>26.760999999999992</c:v>
                </c:pt>
                <c:pt idx="2039">
                  <c:v>26.782999999999991</c:v>
                </c:pt>
                <c:pt idx="2040">
                  <c:v>26.782999999999991</c:v>
                </c:pt>
                <c:pt idx="2041">
                  <c:v>26.792999999999992</c:v>
                </c:pt>
                <c:pt idx="2042">
                  <c:v>26.811000000000007</c:v>
                </c:pt>
                <c:pt idx="2043">
                  <c:v>26.830000000000005</c:v>
                </c:pt>
                <c:pt idx="2044">
                  <c:v>26.850999999999999</c:v>
                </c:pt>
                <c:pt idx="2045">
                  <c:v>26.867999999999999</c:v>
                </c:pt>
                <c:pt idx="2046">
                  <c:v>26.911999999999999</c:v>
                </c:pt>
                <c:pt idx="2047">
                  <c:v>26.774000000000001</c:v>
                </c:pt>
                <c:pt idx="2048">
                  <c:v>26.381</c:v>
                </c:pt>
                <c:pt idx="2049">
                  <c:v>26.117000000000008</c:v>
                </c:pt>
                <c:pt idx="2050">
                  <c:v>25.942999999999991</c:v>
                </c:pt>
                <c:pt idx="2051">
                  <c:v>25.879000000000001</c:v>
                </c:pt>
                <c:pt idx="2052">
                  <c:v>25.818000000000001</c:v>
                </c:pt>
                <c:pt idx="2053">
                  <c:v>25.777999999999999</c:v>
                </c:pt>
                <c:pt idx="2054">
                  <c:v>25.713999999999999</c:v>
                </c:pt>
                <c:pt idx="2055">
                  <c:v>25.713000000000001</c:v>
                </c:pt>
                <c:pt idx="2056">
                  <c:v>25.722999999999988</c:v>
                </c:pt>
                <c:pt idx="2057">
                  <c:v>25.71</c:v>
                </c:pt>
                <c:pt idx="2058">
                  <c:v>25.7</c:v>
                </c:pt>
                <c:pt idx="2059">
                  <c:v>25.702000000000002</c:v>
                </c:pt>
                <c:pt idx="2060">
                  <c:v>25.687999999999999</c:v>
                </c:pt>
                <c:pt idx="2061">
                  <c:v>25.632999999999999</c:v>
                </c:pt>
                <c:pt idx="2062">
                  <c:v>25.678999999999991</c:v>
                </c:pt>
                <c:pt idx="2063">
                  <c:v>25.664000000000001</c:v>
                </c:pt>
                <c:pt idx="2064">
                  <c:v>25.657000000000007</c:v>
                </c:pt>
                <c:pt idx="2065">
                  <c:v>25.672999999999991</c:v>
                </c:pt>
                <c:pt idx="2066">
                  <c:v>25.704000000000001</c:v>
                </c:pt>
                <c:pt idx="2067">
                  <c:v>25.721999999999994</c:v>
                </c:pt>
                <c:pt idx="2068">
                  <c:v>25.728000000000002</c:v>
                </c:pt>
                <c:pt idx="2069">
                  <c:v>25.736000000000001</c:v>
                </c:pt>
                <c:pt idx="2070">
                  <c:v>25.725999999999992</c:v>
                </c:pt>
                <c:pt idx="2071">
                  <c:v>25.765999999999984</c:v>
                </c:pt>
                <c:pt idx="2072">
                  <c:v>25.818000000000001</c:v>
                </c:pt>
                <c:pt idx="2073">
                  <c:v>25.841999999999999</c:v>
                </c:pt>
                <c:pt idx="2074">
                  <c:v>25.86</c:v>
                </c:pt>
                <c:pt idx="2075">
                  <c:v>25.876000000000001</c:v>
                </c:pt>
                <c:pt idx="2076">
                  <c:v>25.898</c:v>
                </c:pt>
                <c:pt idx="2077">
                  <c:v>25.882999999999992</c:v>
                </c:pt>
                <c:pt idx="2078">
                  <c:v>25.931000000000001</c:v>
                </c:pt>
                <c:pt idx="2079">
                  <c:v>25.931999999999999</c:v>
                </c:pt>
                <c:pt idx="2080">
                  <c:v>25.991999999999994</c:v>
                </c:pt>
                <c:pt idx="2081">
                  <c:v>26.021000000000001</c:v>
                </c:pt>
                <c:pt idx="2082">
                  <c:v>26.047999999999991</c:v>
                </c:pt>
                <c:pt idx="2083">
                  <c:v>26.097999999999999</c:v>
                </c:pt>
                <c:pt idx="2084">
                  <c:v>26.097999999999999</c:v>
                </c:pt>
                <c:pt idx="2085">
                  <c:v>26.114999999999998</c:v>
                </c:pt>
                <c:pt idx="2086">
                  <c:v>26.154000000000007</c:v>
                </c:pt>
                <c:pt idx="2087">
                  <c:v>26.175000000000001</c:v>
                </c:pt>
                <c:pt idx="2088">
                  <c:v>26.19</c:v>
                </c:pt>
                <c:pt idx="2089">
                  <c:v>26.218</c:v>
                </c:pt>
                <c:pt idx="2090">
                  <c:v>26.238</c:v>
                </c:pt>
                <c:pt idx="2091">
                  <c:v>26.274000000000001</c:v>
                </c:pt>
                <c:pt idx="2092">
                  <c:v>26.305</c:v>
                </c:pt>
                <c:pt idx="2093">
                  <c:v>26.364999999999991</c:v>
                </c:pt>
                <c:pt idx="2094">
                  <c:v>26.373999999999999</c:v>
                </c:pt>
                <c:pt idx="2095">
                  <c:v>26.407</c:v>
                </c:pt>
                <c:pt idx="2096">
                  <c:v>26.399000000000001</c:v>
                </c:pt>
                <c:pt idx="2097">
                  <c:v>26.451000000000001</c:v>
                </c:pt>
                <c:pt idx="2098">
                  <c:v>26.452000000000002</c:v>
                </c:pt>
                <c:pt idx="2099">
                  <c:v>26.481999999999992</c:v>
                </c:pt>
                <c:pt idx="2100">
                  <c:v>26.533999999999999</c:v>
                </c:pt>
                <c:pt idx="2101">
                  <c:v>26.530999999999999</c:v>
                </c:pt>
                <c:pt idx="2102">
                  <c:v>26.568999999999992</c:v>
                </c:pt>
                <c:pt idx="2103">
                  <c:v>26.591999999999999</c:v>
                </c:pt>
                <c:pt idx="2104">
                  <c:v>26.609000000000005</c:v>
                </c:pt>
                <c:pt idx="2105">
                  <c:v>26.619000000000007</c:v>
                </c:pt>
                <c:pt idx="2106">
                  <c:v>26.651000000000007</c:v>
                </c:pt>
                <c:pt idx="2107">
                  <c:v>26.635000000000005</c:v>
                </c:pt>
                <c:pt idx="2108">
                  <c:v>26.652999999999999</c:v>
                </c:pt>
                <c:pt idx="2109">
                  <c:v>26.675000000000001</c:v>
                </c:pt>
                <c:pt idx="2110">
                  <c:v>26.687000000000001</c:v>
                </c:pt>
                <c:pt idx="2111">
                  <c:v>26.704000000000001</c:v>
                </c:pt>
                <c:pt idx="2112">
                  <c:v>26.727</c:v>
                </c:pt>
                <c:pt idx="2113">
                  <c:v>26.716000000000001</c:v>
                </c:pt>
                <c:pt idx="2114">
                  <c:v>26.715</c:v>
                </c:pt>
                <c:pt idx="2115">
                  <c:v>26.734999999999999</c:v>
                </c:pt>
                <c:pt idx="2116">
                  <c:v>27.37</c:v>
                </c:pt>
                <c:pt idx="2117">
                  <c:v>27.896999999999991</c:v>
                </c:pt>
                <c:pt idx="2118">
                  <c:v>28.222999999999988</c:v>
                </c:pt>
                <c:pt idx="2119">
                  <c:v>28.425999999999984</c:v>
                </c:pt>
                <c:pt idx="2120">
                  <c:v>28.561999999999994</c:v>
                </c:pt>
                <c:pt idx="2121">
                  <c:v>28.68</c:v>
                </c:pt>
                <c:pt idx="2122">
                  <c:v>28.761999999999993</c:v>
                </c:pt>
                <c:pt idx="2123">
                  <c:v>28.827000000000005</c:v>
                </c:pt>
                <c:pt idx="2124">
                  <c:v>28.872</c:v>
                </c:pt>
                <c:pt idx="2125">
                  <c:v>28.907</c:v>
                </c:pt>
                <c:pt idx="2126">
                  <c:v>28.960999999999988</c:v>
                </c:pt>
                <c:pt idx="2127">
                  <c:v>28.981999999999992</c:v>
                </c:pt>
                <c:pt idx="2128">
                  <c:v>29.027000000000001</c:v>
                </c:pt>
                <c:pt idx="2129">
                  <c:v>29.074999999999999</c:v>
                </c:pt>
                <c:pt idx="2130">
                  <c:v>29.094999999999999</c:v>
                </c:pt>
                <c:pt idx="2131">
                  <c:v>29.055</c:v>
                </c:pt>
                <c:pt idx="2132">
                  <c:v>29.081</c:v>
                </c:pt>
                <c:pt idx="2133">
                  <c:v>29.132000000000001</c:v>
                </c:pt>
                <c:pt idx="2134">
                  <c:v>29.14</c:v>
                </c:pt>
                <c:pt idx="2135">
                  <c:v>29.158000000000001</c:v>
                </c:pt>
                <c:pt idx="2136">
                  <c:v>28.893999999999991</c:v>
                </c:pt>
                <c:pt idx="2137">
                  <c:v>28.981999999999992</c:v>
                </c:pt>
                <c:pt idx="2138">
                  <c:v>29.084999999999994</c:v>
                </c:pt>
                <c:pt idx="2139">
                  <c:v>29.123999999999999</c:v>
                </c:pt>
                <c:pt idx="2140">
                  <c:v>29.138000000000005</c:v>
                </c:pt>
                <c:pt idx="2141">
                  <c:v>29.120999999999999</c:v>
                </c:pt>
                <c:pt idx="2142">
                  <c:v>29.123000000000001</c:v>
                </c:pt>
                <c:pt idx="2143">
                  <c:v>29.149000000000001</c:v>
                </c:pt>
                <c:pt idx="2144">
                  <c:v>29.166</c:v>
                </c:pt>
                <c:pt idx="2145">
                  <c:v>29.16</c:v>
                </c:pt>
                <c:pt idx="2146">
                  <c:v>29.135000000000005</c:v>
                </c:pt>
                <c:pt idx="2147">
                  <c:v>29.135000000000005</c:v>
                </c:pt>
                <c:pt idx="2148">
                  <c:v>29.091999999999999</c:v>
                </c:pt>
                <c:pt idx="2149">
                  <c:v>29.118000000000006</c:v>
                </c:pt>
                <c:pt idx="2150">
                  <c:v>29.132000000000001</c:v>
                </c:pt>
                <c:pt idx="2151">
                  <c:v>29.141999999999999</c:v>
                </c:pt>
                <c:pt idx="2152">
                  <c:v>29.117000000000008</c:v>
                </c:pt>
                <c:pt idx="2153">
                  <c:v>29.135999999999999</c:v>
                </c:pt>
                <c:pt idx="2154">
                  <c:v>29.135000000000005</c:v>
                </c:pt>
                <c:pt idx="2155">
                  <c:v>29.12</c:v>
                </c:pt>
                <c:pt idx="2156">
                  <c:v>29.129000000000001</c:v>
                </c:pt>
                <c:pt idx="2157">
                  <c:v>29.12</c:v>
                </c:pt>
                <c:pt idx="2158">
                  <c:v>29.114999999999998</c:v>
                </c:pt>
                <c:pt idx="2159">
                  <c:v>29.122</c:v>
                </c:pt>
                <c:pt idx="2160">
                  <c:v>29.138000000000005</c:v>
                </c:pt>
                <c:pt idx="2161">
                  <c:v>29.126999999999999</c:v>
                </c:pt>
                <c:pt idx="2162">
                  <c:v>29.132999999999999</c:v>
                </c:pt>
                <c:pt idx="2163">
                  <c:v>29.119000000000007</c:v>
                </c:pt>
                <c:pt idx="2164">
                  <c:v>29.093</c:v>
                </c:pt>
                <c:pt idx="2165">
                  <c:v>29.126000000000001</c:v>
                </c:pt>
                <c:pt idx="2166">
                  <c:v>29.126999999999999</c:v>
                </c:pt>
                <c:pt idx="2167">
                  <c:v>29.123999999999999</c:v>
                </c:pt>
                <c:pt idx="2168">
                  <c:v>29.102</c:v>
                </c:pt>
                <c:pt idx="2169">
                  <c:v>29.109000000000005</c:v>
                </c:pt>
                <c:pt idx="2170">
                  <c:v>29.125</c:v>
                </c:pt>
                <c:pt idx="2171">
                  <c:v>29.126999999999999</c:v>
                </c:pt>
                <c:pt idx="2172">
                  <c:v>29.079000000000001</c:v>
                </c:pt>
                <c:pt idx="2173">
                  <c:v>29.09</c:v>
                </c:pt>
                <c:pt idx="2174">
                  <c:v>29.087999999999994</c:v>
                </c:pt>
                <c:pt idx="2175">
                  <c:v>29.082999999999984</c:v>
                </c:pt>
                <c:pt idx="2176">
                  <c:v>29.103999999999999</c:v>
                </c:pt>
                <c:pt idx="2177">
                  <c:v>29.093</c:v>
                </c:pt>
                <c:pt idx="2178">
                  <c:v>29.116000000000007</c:v>
                </c:pt>
                <c:pt idx="2179">
                  <c:v>29.103000000000005</c:v>
                </c:pt>
                <c:pt idx="2180">
                  <c:v>29.100999999999999</c:v>
                </c:pt>
                <c:pt idx="2181">
                  <c:v>29.100999999999999</c:v>
                </c:pt>
                <c:pt idx="2182">
                  <c:v>28.550999999999991</c:v>
                </c:pt>
                <c:pt idx="2183">
                  <c:v>27.658000000000001</c:v>
                </c:pt>
                <c:pt idx="2184">
                  <c:v>27.291</c:v>
                </c:pt>
                <c:pt idx="2185">
                  <c:v>27.123999999999999</c:v>
                </c:pt>
                <c:pt idx="2186">
                  <c:v>27.103999999999999</c:v>
                </c:pt>
                <c:pt idx="2187">
                  <c:v>27.071000000000005</c:v>
                </c:pt>
                <c:pt idx="2188">
                  <c:v>27.074999999999999</c:v>
                </c:pt>
                <c:pt idx="2189">
                  <c:v>27.062999999999988</c:v>
                </c:pt>
                <c:pt idx="2190">
                  <c:v>27.045999999999992</c:v>
                </c:pt>
                <c:pt idx="2191">
                  <c:v>27.027999999999999</c:v>
                </c:pt>
                <c:pt idx="2192">
                  <c:v>27.096</c:v>
                </c:pt>
                <c:pt idx="2193">
                  <c:v>27.173999999999999</c:v>
                </c:pt>
                <c:pt idx="2194">
                  <c:v>27.221999999999994</c:v>
                </c:pt>
                <c:pt idx="2195">
                  <c:v>27.259</c:v>
                </c:pt>
                <c:pt idx="2196">
                  <c:v>27.295999999999992</c:v>
                </c:pt>
                <c:pt idx="2197">
                  <c:v>27.343</c:v>
                </c:pt>
                <c:pt idx="2198">
                  <c:v>27.452000000000002</c:v>
                </c:pt>
                <c:pt idx="2199">
                  <c:v>27.497999999999994</c:v>
                </c:pt>
                <c:pt idx="2200">
                  <c:v>27.524999999999999</c:v>
                </c:pt>
                <c:pt idx="2201">
                  <c:v>27.527999999999999</c:v>
                </c:pt>
                <c:pt idx="2202">
                  <c:v>27.587</c:v>
                </c:pt>
                <c:pt idx="2203">
                  <c:v>27.657000000000007</c:v>
                </c:pt>
                <c:pt idx="2204">
                  <c:v>27.68</c:v>
                </c:pt>
                <c:pt idx="2205">
                  <c:v>27.739000000000001</c:v>
                </c:pt>
                <c:pt idx="2206">
                  <c:v>27.795000000000002</c:v>
                </c:pt>
                <c:pt idx="2207">
                  <c:v>27.885999999999992</c:v>
                </c:pt>
                <c:pt idx="2208">
                  <c:v>27.911000000000001</c:v>
                </c:pt>
                <c:pt idx="2209">
                  <c:v>27.933</c:v>
                </c:pt>
                <c:pt idx="2210">
                  <c:v>27.919</c:v>
                </c:pt>
                <c:pt idx="2211">
                  <c:v>27.971</c:v>
                </c:pt>
                <c:pt idx="2212">
                  <c:v>28.013999999999999</c:v>
                </c:pt>
                <c:pt idx="2213">
                  <c:v>27.995999999999988</c:v>
                </c:pt>
                <c:pt idx="2214">
                  <c:v>27.977</c:v>
                </c:pt>
                <c:pt idx="2215">
                  <c:v>28.030999999999999</c:v>
                </c:pt>
                <c:pt idx="2216">
                  <c:v>28.067999999999994</c:v>
                </c:pt>
                <c:pt idx="2217">
                  <c:v>28.126000000000001</c:v>
                </c:pt>
                <c:pt idx="2218">
                  <c:v>28.123999999999999</c:v>
                </c:pt>
                <c:pt idx="2219">
                  <c:v>28.14</c:v>
                </c:pt>
                <c:pt idx="2220">
                  <c:v>28.074999999999999</c:v>
                </c:pt>
                <c:pt idx="2221">
                  <c:v>28.053999999999991</c:v>
                </c:pt>
                <c:pt idx="2222">
                  <c:v>28.081999999999994</c:v>
                </c:pt>
                <c:pt idx="2223">
                  <c:v>28.096</c:v>
                </c:pt>
                <c:pt idx="2224">
                  <c:v>28.18</c:v>
                </c:pt>
                <c:pt idx="2225">
                  <c:v>28.125</c:v>
                </c:pt>
                <c:pt idx="2226">
                  <c:v>28.210999999999999</c:v>
                </c:pt>
                <c:pt idx="2227">
                  <c:v>28.280999999999988</c:v>
                </c:pt>
                <c:pt idx="2228">
                  <c:v>28.305</c:v>
                </c:pt>
                <c:pt idx="2229">
                  <c:v>28.318999999999999</c:v>
                </c:pt>
                <c:pt idx="2230">
                  <c:v>28.298999999999992</c:v>
                </c:pt>
                <c:pt idx="2231">
                  <c:v>28.326000000000001</c:v>
                </c:pt>
                <c:pt idx="2232">
                  <c:v>28.306999999999999</c:v>
                </c:pt>
                <c:pt idx="2233">
                  <c:v>28.291</c:v>
                </c:pt>
                <c:pt idx="2234">
                  <c:v>28.302</c:v>
                </c:pt>
                <c:pt idx="2235">
                  <c:v>28.330000000000005</c:v>
                </c:pt>
                <c:pt idx="2236">
                  <c:v>28.32</c:v>
                </c:pt>
                <c:pt idx="2237">
                  <c:v>28.310000000000006</c:v>
                </c:pt>
                <c:pt idx="2238">
                  <c:v>28.324999999999999</c:v>
                </c:pt>
                <c:pt idx="2239">
                  <c:v>28.385000000000002</c:v>
                </c:pt>
                <c:pt idx="2240">
                  <c:v>28.417000000000005</c:v>
                </c:pt>
                <c:pt idx="2241">
                  <c:v>28.391999999999999</c:v>
                </c:pt>
                <c:pt idx="2242">
                  <c:v>28.393000000000001</c:v>
                </c:pt>
                <c:pt idx="2243">
                  <c:v>28.446000000000002</c:v>
                </c:pt>
                <c:pt idx="2244">
                  <c:v>28.478000000000002</c:v>
                </c:pt>
                <c:pt idx="2245">
                  <c:v>28.51</c:v>
                </c:pt>
                <c:pt idx="2246">
                  <c:v>28.516999999999999</c:v>
                </c:pt>
                <c:pt idx="2247">
                  <c:v>28.507000000000001</c:v>
                </c:pt>
                <c:pt idx="2248">
                  <c:v>28.544</c:v>
                </c:pt>
                <c:pt idx="2249">
                  <c:v>28.923999999999992</c:v>
                </c:pt>
                <c:pt idx="2250">
                  <c:v>29.082999999999984</c:v>
                </c:pt>
                <c:pt idx="2251">
                  <c:v>29.143000000000001</c:v>
                </c:pt>
                <c:pt idx="2252">
                  <c:v>29.155999999999999</c:v>
                </c:pt>
                <c:pt idx="2253">
                  <c:v>29.148</c:v>
                </c:pt>
                <c:pt idx="2254">
                  <c:v>29.135999999999999</c:v>
                </c:pt>
                <c:pt idx="2255">
                  <c:v>29.157000000000007</c:v>
                </c:pt>
                <c:pt idx="2256">
                  <c:v>29.150000000000006</c:v>
                </c:pt>
                <c:pt idx="2257">
                  <c:v>29.173999999999999</c:v>
                </c:pt>
                <c:pt idx="2258">
                  <c:v>29.152000000000001</c:v>
                </c:pt>
                <c:pt idx="2259">
                  <c:v>29.150000000000006</c:v>
                </c:pt>
                <c:pt idx="2260">
                  <c:v>29.158000000000001</c:v>
                </c:pt>
                <c:pt idx="2261">
                  <c:v>29.172000000000001</c:v>
                </c:pt>
                <c:pt idx="2262">
                  <c:v>29.18</c:v>
                </c:pt>
                <c:pt idx="2263">
                  <c:v>29.145</c:v>
                </c:pt>
                <c:pt idx="2264">
                  <c:v>29.172999999999991</c:v>
                </c:pt>
                <c:pt idx="2265">
                  <c:v>29.158000000000001</c:v>
                </c:pt>
                <c:pt idx="2266">
                  <c:v>29.152999999999999</c:v>
                </c:pt>
                <c:pt idx="2267">
                  <c:v>29.132000000000001</c:v>
                </c:pt>
                <c:pt idx="2268">
                  <c:v>29.125</c:v>
                </c:pt>
                <c:pt idx="2269">
                  <c:v>29.130000000000006</c:v>
                </c:pt>
                <c:pt idx="2270">
                  <c:v>29.158000000000001</c:v>
                </c:pt>
                <c:pt idx="2271">
                  <c:v>29.143999999999991</c:v>
                </c:pt>
                <c:pt idx="2272">
                  <c:v>29.154000000000007</c:v>
                </c:pt>
                <c:pt idx="2273">
                  <c:v>29.146000000000001</c:v>
                </c:pt>
                <c:pt idx="2274">
                  <c:v>29.135000000000005</c:v>
                </c:pt>
                <c:pt idx="2275">
                  <c:v>29.126999999999999</c:v>
                </c:pt>
                <c:pt idx="2276">
                  <c:v>29.120999999999999</c:v>
                </c:pt>
                <c:pt idx="2277">
                  <c:v>29.120999999999999</c:v>
                </c:pt>
                <c:pt idx="2278">
                  <c:v>29.135000000000005</c:v>
                </c:pt>
                <c:pt idx="2279">
                  <c:v>29.123000000000001</c:v>
                </c:pt>
                <c:pt idx="2280">
                  <c:v>29.12</c:v>
                </c:pt>
                <c:pt idx="2281">
                  <c:v>29.123999999999999</c:v>
                </c:pt>
                <c:pt idx="2282">
                  <c:v>29.117000000000008</c:v>
                </c:pt>
                <c:pt idx="2283">
                  <c:v>29.085999999999988</c:v>
                </c:pt>
                <c:pt idx="2284">
                  <c:v>29.126000000000001</c:v>
                </c:pt>
                <c:pt idx="2285">
                  <c:v>29.143999999999991</c:v>
                </c:pt>
                <c:pt idx="2286">
                  <c:v>29.143999999999991</c:v>
                </c:pt>
                <c:pt idx="2287">
                  <c:v>29.110000000000007</c:v>
                </c:pt>
                <c:pt idx="2288">
                  <c:v>29.132999999999999</c:v>
                </c:pt>
                <c:pt idx="2289">
                  <c:v>29.117000000000008</c:v>
                </c:pt>
                <c:pt idx="2290">
                  <c:v>29.14</c:v>
                </c:pt>
                <c:pt idx="2291">
                  <c:v>29.151000000000007</c:v>
                </c:pt>
                <c:pt idx="2292">
                  <c:v>29.145</c:v>
                </c:pt>
                <c:pt idx="2293">
                  <c:v>29.148</c:v>
                </c:pt>
                <c:pt idx="2294">
                  <c:v>29.158000000000001</c:v>
                </c:pt>
                <c:pt idx="2295">
                  <c:v>29.164000000000001</c:v>
                </c:pt>
                <c:pt idx="2296">
                  <c:v>29.135999999999999</c:v>
                </c:pt>
                <c:pt idx="2297">
                  <c:v>29.135000000000005</c:v>
                </c:pt>
                <c:pt idx="2298">
                  <c:v>29.149000000000001</c:v>
                </c:pt>
                <c:pt idx="2299">
                  <c:v>29.141999999999999</c:v>
                </c:pt>
                <c:pt idx="2300">
                  <c:v>29.143000000000001</c:v>
                </c:pt>
                <c:pt idx="2301">
                  <c:v>29.141999999999999</c:v>
                </c:pt>
                <c:pt idx="2302">
                  <c:v>29.130000000000006</c:v>
                </c:pt>
                <c:pt idx="2303">
                  <c:v>29.120999999999999</c:v>
                </c:pt>
                <c:pt idx="2304">
                  <c:v>29.137000000000008</c:v>
                </c:pt>
                <c:pt idx="2305">
                  <c:v>29.140999999999991</c:v>
                </c:pt>
                <c:pt idx="2306">
                  <c:v>29.138000000000005</c:v>
                </c:pt>
                <c:pt idx="2307">
                  <c:v>29.131000000000007</c:v>
                </c:pt>
                <c:pt idx="2308">
                  <c:v>29.100999999999999</c:v>
                </c:pt>
                <c:pt idx="2309">
                  <c:v>29.119000000000007</c:v>
                </c:pt>
                <c:pt idx="2310">
                  <c:v>29.138999999999999</c:v>
                </c:pt>
                <c:pt idx="2311">
                  <c:v>29.138999999999999</c:v>
                </c:pt>
                <c:pt idx="2312">
                  <c:v>29.126000000000001</c:v>
                </c:pt>
                <c:pt idx="2313">
                  <c:v>29.128</c:v>
                </c:pt>
                <c:pt idx="2314">
                  <c:v>27.998999999999988</c:v>
                </c:pt>
                <c:pt idx="2315">
                  <c:v>27.39</c:v>
                </c:pt>
                <c:pt idx="2316">
                  <c:v>27.157000000000007</c:v>
                </c:pt>
                <c:pt idx="2317">
                  <c:v>27.06</c:v>
                </c:pt>
                <c:pt idx="2318">
                  <c:v>26.984000000000002</c:v>
                </c:pt>
                <c:pt idx="2319">
                  <c:v>26.954999999999991</c:v>
                </c:pt>
                <c:pt idx="2320">
                  <c:v>26.917000000000005</c:v>
                </c:pt>
                <c:pt idx="2321">
                  <c:v>26.946000000000002</c:v>
                </c:pt>
                <c:pt idx="2322">
                  <c:v>27.141999999999999</c:v>
                </c:pt>
                <c:pt idx="2323">
                  <c:v>27.193999999999999</c:v>
                </c:pt>
                <c:pt idx="2324">
                  <c:v>27.178999999999991</c:v>
                </c:pt>
                <c:pt idx="2325">
                  <c:v>27.183</c:v>
                </c:pt>
                <c:pt idx="2326">
                  <c:v>27.222999999999988</c:v>
                </c:pt>
                <c:pt idx="2327">
                  <c:v>27.190999999999999</c:v>
                </c:pt>
                <c:pt idx="2328">
                  <c:v>27.281999999999993</c:v>
                </c:pt>
                <c:pt idx="2329">
                  <c:v>27.421999999999993</c:v>
                </c:pt>
                <c:pt idx="2330">
                  <c:v>27.515999999999991</c:v>
                </c:pt>
                <c:pt idx="2331">
                  <c:v>27.687999999999999</c:v>
                </c:pt>
                <c:pt idx="2332">
                  <c:v>27.829000000000001</c:v>
                </c:pt>
                <c:pt idx="2333">
                  <c:v>27.88</c:v>
                </c:pt>
                <c:pt idx="2334">
                  <c:v>27.844999999999999</c:v>
                </c:pt>
                <c:pt idx="2335">
                  <c:v>27.731000000000005</c:v>
                </c:pt>
                <c:pt idx="2336">
                  <c:v>27.650000000000006</c:v>
                </c:pt>
                <c:pt idx="2337">
                  <c:v>27.788999999999991</c:v>
                </c:pt>
                <c:pt idx="2338">
                  <c:v>27.827000000000005</c:v>
                </c:pt>
                <c:pt idx="2339">
                  <c:v>27.806000000000001</c:v>
                </c:pt>
                <c:pt idx="2340">
                  <c:v>27.715</c:v>
                </c:pt>
                <c:pt idx="2341">
                  <c:v>27.696000000000005</c:v>
                </c:pt>
                <c:pt idx="2342">
                  <c:v>27.797000000000001</c:v>
                </c:pt>
                <c:pt idx="2343">
                  <c:v>27.830000000000005</c:v>
                </c:pt>
                <c:pt idx="2344">
                  <c:v>27.867999999999999</c:v>
                </c:pt>
                <c:pt idx="2345">
                  <c:v>27.905999999999988</c:v>
                </c:pt>
                <c:pt idx="2346">
                  <c:v>27.934999999999999</c:v>
                </c:pt>
                <c:pt idx="2347">
                  <c:v>27.891999999999999</c:v>
                </c:pt>
                <c:pt idx="2348">
                  <c:v>27.920999999999992</c:v>
                </c:pt>
                <c:pt idx="2349">
                  <c:v>28.015999999999991</c:v>
                </c:pt>
                <c:pt idx="2350">
                  <c:v>28.085999999999988</c:v>
                </c:pt>
                <c:pt idx="2351">
                  <c:v>28.114999999999998</c:v>
                </c:pt>
                <c:pt idx="2352">
                  <c:v>28.196000000000005</c:v>
                </c:pt>
                <c:pt idx="2353">
                  <c:v>28.264999999999993</c:v>
                </c:pt>
                <c:pt idx="2354">
                  <c:v>28.324000000000005</c:v>
                </c:pt>
                <c:pt idx="2355">
                  <c:v>28.312999999999999</c:v>
                </c:pt>
                <c:pt idx="2356">
                  <c:v>28.373000000000001</c:v>
                </c:pt>
                <c:pt idx="2357">
                  <c:v>28.396999999999991</c:v>
                </c:pt>
                <c:pt idx="2358">
                  <c:v>28.408999999999988</c:v>
                </c:pt>
                <c:pt idx="2359">
                  <c:v>28.411000000000001</c:v>
                </c:pt>
                <c:pt idx="2360">
                  <c:v>28.421999999999993</c:v>
                </c:pt>
                <c:pt idx="2361">
                  <c:v>28.444999999999993</c:v>
                </c:pt>
                <c:pt idx="2362">
                  <c:v>28.419</c:v>
                </c:pt>
                <c:pt idx="2363">
                  <c:v>28.427999999999994</c:v>
                </c:pt>
                <c:pt idx="2364">
                  <c:v>28.402999999999988</c:v>
                </c:pt>
                <c:pt idx="2365">
                  <c:v>28.196000000000005</c:v>
                </c:pt>
                <c:pt idx="2366">
                  <c:v>28.108000000000001</c:v>
                </c:pt>
                <c:pt idx="2367">
                  <c:v>28.071000000000005</c:v>
                </c:pt>
                <c:pt idx="2368">
                  <c:v>28.148</c:v>
                </c:pt>
                <c:pt idx="2369">
                  <c:v>28.146999999999991</c:v>
                </c:pt>
                <c:pt idx="2370">
                  <c:v>28.119000000000007</c:v>
                </c:pt>
                <c:pt idx="2371">
                  <c:v>28.291</c:v>
                </c:pt>
                <c:pt idx="2372">
                  <c:v>28.414000000000001</c:v>
                </c:pt>
                <c:pt idx="2373">
                  <c:v>28.446000000000002</c:v>
                </c:pt>
                <c:pt idx="2374">
                  <c:v>28.477</c:v>
                </c:pt>
                <c:pt idx="2375">
                  <c:v>28.515999999999991</c:v>
                </c:pt>
                <c:pt idx="2376">
                  <c:v>28.492999999999988</c:v>
                </c:pt>
                <c:pt idx="2377">
                  <c:v>28.459</c:v>
                </c:pt>
                <c:pt idx="2378">
                  <c:v>28.487999999999992</c:v>
                </c:pt>
                <c:pt idx="2379">
                  <c:v>28.475999999999992</c:v>
                </c:pt>
                <c:pt idx="2380">
                  <c:v>28.446000000000002</c:v>
                </c:pt>
                <c:pt idx="2381">
                  <c:v>28.417999999999999</c:v>
                </c:pt>
                <c:pt idx="2382">
                  <c:v>28.352</c:v>
                </c:pt>
                <c:pt idx="2383">
                  <c:v>28.411000000000001</c:v>
                </c:pt>
                <c:pt idx="2384">
                  <c:v>28.896000000000001</c:v>
                </c:pt>
                <c:pt idx="2385">
                  <c:v>29.067999999999994</c:v>
                </c:pt>
                <c:pt idx="2386">
                  <c:v>29.158000000000001</c:v>
                </c:pt>
                <c:pt idx="2387">
                  <c:v>29.184999999999999</c:v>
                </c:pt>
                <c:pt idx="2388">
                  <c:v>29.18</c:v>
                </c:pt>
                <c:pt idx="2389">
                  <c:v>29.184000000000001</c:v>
                </c:pt>
                <c:pt idx="2390">
                  <c:v>29.187999999999999</c:v>
                </c:pt>
                <c:pt idx="2391">
                  <c:v>29.178000000000001</c:v>
                </c:pt>
                <c:pt idx="2392">
                  <c:v>29.192</c:v>
                </c:pt>
                <c:pt idx="2393">
                  <c:v>29.19</c:v>
                </c:pt>
                <c:pt idx="2394">
                  <c:v>29.172000000000001</c:v>
                </c:pt>
                <c:pt idx="2395">
                  <c:v>29.181999999999999</c:v>
                </c:pt>
                <c:pt idx="2396">
                  <c:v>29.164000000000001</c:v>
                </c:pt>
                <c:pt idx="2397">
                  <c:v>29.184999999999999</c:v>
                </c:pt>
                <c:pt idx="2398">
                  <c:v>29.196000000000005</c:v>
                </c:pt>
                <c:pt idx="2399">
                  <c:v>29.163</c:v>
                </c:pt>
                <c:pt idx="2400">
                  <c:v>29.177000000000007</c:v>
                </c:pt>
                <c:pt idx="2401">
                  <c:v>29.164000000000001</c:v>
                </c:pt>
                <c:pt idx="2402">
                  <c:v>29.173999999999999</c:v>
                </c:pt>
                <c:pt idx="2403">
                  <c:v>29.14</c:v>
                </c:pt>
                <c:pt idx="2404">
                  <c:v>29.118000000000006</c:v>
                </c:pt>
                <c:pt idx="2405">
                  <c:v>29.125</c:v>
                </c:pt>
                <c:pt idx="2406">
                  <c:v>29.146999999999991</c:v>
                </c:pt>
                <c:pt idx="2407">
                  <c:v>29.152000000000001</c:v>
                </c:pt>
                <c:pt idx="2408">
                  <c:v>29.169</c:v>
                </c:pt>
                <c:pt idx="2409">
                  <c:v>29.146999999999991</c:v>
                </c:pt>
                <c:pt idx="2410">
                  <c:v>29.155999999999999</c:v>
                </c:pt>
                <c:pt idx="2411">
                  <c:v>29.169</c:v>
                </c:pt>
                <c:pt idx="2412">
                  <c:v>29.154000000000007</c:v>
                </c:pt>
                <c:pt idx="2413">
                  <c:v>29.149000000000001</c:v>
                </c:pt>
                <c:pt idx="2414">
                  <c:v>29.150000000000006</c:v>
                </c:pt>
                <c:pt idx="2415">
                  <c:v>29.157000000000007</c:v>
                </c:pt>
                <c:pt idx="2416">
                  <c:v>29.161000000000001</c:v>
                </c:pt>
                <c:pt idx="2417">
                  <c:v>29.134000000000007</c:v>
                </c:pt>
                <c:pt idx="2418">
                  <c:v>29.141999999999999</c:v>
                </c:pt>
                <c:pt idx="2419">
                  <c:v>29.143999999999991</c:v>
                </c:pt>
                <c:pt idx="2420">
                  <c:v>29.150000000000006</c:v>
                </c:pt>
                <c:pt idx="2421">
                  <c:v>29.158999999999999</c:v>
                </c:pt>
                <c:pt idx="2422">
                  <c:v>29.130000000000006</c:v>
                </c:pt>
                <c:pt idx="2423">
                  <c:v>29.118000000000006</c:v>
                </c:pt>
                <c:pt idx="2424">
                  <c:v>29.12</c:v>
                </c:pt>
                <c:pt idx="2425">
                  <c:v>29.141999999999999</c:v>
                </c:pt>
                <c:pt idx="2426">
                  <c:v>29.143999999999991</c:v>
                </c:pt>
                <c:pt idx="2427">
                  <c:v>29.157000000000007</c:v>
                </c:pt>
                <c:pt idx="2428">
                  <c:v>29.132000000000001</c:v>
                </c:pt>
                <c:pt idx="2429">
                  <c:v>29.143000000000001</c:v>
                </c:pt>
                <c:pt idx="2430">
                  <c:v>29.151000000000007</c:v>
                </c:pt>
                <c:pt idx="2431">
                  <c:v>29.138000000000005</c:v>
                </c:pt>
                <c:pt idx="2432">
                  <c:v>29.146000000000001</c:v>
                </c:pt>
                <c:pt idx="2433">
                  <c:v>29.143000000000001</c:v>
                </c:pt>
                <c:pt idx="2434">
                  <c:v>29.143000000000001</c:v>
                </c:pt>
                <c:pt idx="2435">
                  <c:v>29.146999999999991</c:v>
                </c:pt>
                <c:pt idx="2436">
                  <c:v>29.132999999999999</c:v>
                </c:pt>
                <c:pt idx="2437">
                  <c:v>29.131000000000007</c:v>
                </c:pt>
                <c:pt idx="2438">
                  <c:v>29.125</c:v>
                </c:pt>
                <c:pt idx="2439">
                  <c:v>29.141999999999999</c:v>
                </c:pt>
                <c:pt idx="2440">
                  <c:v>29.146000000000001</c:v>
                </c:pt>
                <c:pt idx="2441">
                  <c:v>29.140999999999991</c:v>
                </c:pt>
                <c:pt idx="2442">
                  <c:v>29.126999999999999</c:v>
                </c:pt>
                <c:pt idx="2443">
                  <c:v>29.126999999999999</c:v>
                </c:pt>
                <c:pt idx="2444">
                  <c:v>29.126000000000001</c:v>
                </c:pt>
                <c:pt idx="2445">
                  <c:v>29.14</c:v>
                </c:pt>
                <c:pt idx="2446">
                  <c:v>29.131000000000007</c:v>
                </c:pt>
                <c:pt idx="2447">
                  <c:v>29.131000000000007</c:v>
                </c:pt>
                <c:pt idx="2448">
                  <c:v>29.126999999999999</c:v>
                </c:pt>
                <c:pt idx="2449">
                  <c:v>29.125</c:v>
                </c:pt>
                <c:pt idx="2450">
                  <c:v>29.129000000000001</c:v>
                </c:pt>
                <c:pt idx="2451">
                  <c:v>29.130000000000006</c:v>
                </c:pt>
                <c:pt idx="2452">
                  <c:v>28.175000000000001</c:v>
                </c:pt>
                <c:pt idx="2453">
                  <c:v>27.427</c:v>
                </c:pt>
                <c:pt idx="2454">
                  <c:v>27.155000000000001</c:v>
                </c:pt>
                <c:pt idx="2455">
                  <c:v>26.974999999999994</c:v>
                </c:pt>
                <c:pt idx="2456">
                  <c:v>26.907</c:v>
                </c:pt>
                <c:pt idx="2457">
                  <c:v>26.878</c:v>
                </c:pt>
                <c:pt idx="2458">
                  <c:v>26.881999999999994</c:v>
                </c:pt>
                <c:pt idx="2459">
                  <c:v>26.885000000000002</c:v>
                </c:pt>
                <c:pt idx="2460">
                  <c:v>26.899000000000001</c:v>
                </c:pt>
                <c:pt idx="2461">
                  <c:v>26.898</c:v>
                </c:pt>
                <c:pt idx="2462">
                  <c:v>26.882999999999992</c:v>
                </c:pt>
                <c:pt idx="2463">
                  <c:v>26.870999999999999</c:v>
                </c:pt>
                <c:pt idx="2464">
                  <c:v>26.864999999999991</c:v>
                </c:pt>
                <c:pt idx="2465">
                  <c:v>26.881999999999994</c:v>
                </c:pt>
                <c:pt idx="2466">
                  <c:v>26.920999999999992</c:v>
                </c:pt>
                <c:pt idx="2467">
                  <c:v>26.944999999999993</c:v>
                </c:pt>
                <c:pt idx="2468">
                  <c:v>26.8</c:v>
                </c:pt>
                <c:pt idx="2469">
                  <c:v>26.784999999999993</c:v>
                </c:pt>
                <c:pt idx="2470">
                  <c:v>26.792000000000002</c:v>
                </c:pt>
                <c:pt idx="2471">
                  <c:v>26.77</c:v>
                </c:pt>
                <c:pt idx="2472">
                  <c:v>26.817000000000007</c:v>
                </c:pt>
                <c:pt idx="2473">
                  <c:v>26.744</c:v>
                </c:pt>
                <c:pt idx="2474">
                  <c:v>26.739000000000001</c:v>
                </c:pt>
                <c:pt idx="2475">
                  <c:v>26.664000000000001</c:v>
                </c:pt>
                <c:pt idx="2476">
                  <c:v>26.59</c:v>
                </c:pt>
                <c:pt idx="2477">
                  <c:v>26.524999999999999</c:v>
                </c:pt>
                <c:pt idx="2478">
                  <c:v>26.411000000000001</c:v>
                </c:pt>
                <c:pt idx="2479">
                  <c:v>26.317000000000007</c:v>
                </c:pt>
                <c:pt idx="2480">
                  <c:v>26.254000000000001</c:v>
                </c:pt>
                <c:pt idx="2481">
                  <c:v>26.210999999999999</c:v>
                </c:pt>
                <c:pt idx="2482">
                  <c:v>26.158000000000001</c:v>
                </c:pt>
                <c:pt idx="2483">
                  <c:v>26.097000000000001</c:v>
                </c:pt>
                <c:pt idx="2484">
                  <c:v>26.045000000000002</c:v>
                </c:pt>
                <c:pt idx="2485">
                  <c:v>26.007999999999999</c:v>
                </c:pt>
                <c:pt idx="2486">
                  <c:v>25.954999999999991</c:v>
                </c:pt>
                <c:pt idx="2487">
                  <c:v>25.899000000000001</c:v>
                </c:pt>
                <c:pt idx="2488">
                  <c:v>25.907</c:v>
                </c:pt>
                <c:pt idx="2489">
                  <c:v>25.956</c:v>
                </c:pt>
                <c:pt idx="2490">
                  <c:v>25.991999999999994</c:v>
                </c:pt>
                <c:pt idx="2491">
                  <c:v>26.045999999999992</c:v>
                </c:pt>
                <c:pt idx="2492">
                  <c:v>26.081999999999994</c:v>
                </c:pt>
                <c:pt idx="2493">
                  <c:v>26.130000000000006</c:v>
                </c:pt>
                <c:pt idx="2494">
                  <c:v>26.19</c:v>
                </c:pt>
                <c:pt idx="2495">
                  <c:v>26.22</c:v>
                </c:pt>
                <c:pt idx="2496">
                  <c:v>26.209</c:v>
                </c:pt>
                <c:pt idx="2497">
                  <c:v>26.228000000000002</c:v>
                </c:pt>
                <c:pt idx="2498">
                  <c:v>26.213000000000001</c:v>
                </c:pt>
                <c:pt idx="2499">
                  <c:v>26.225999999999992</c:v>
                </c:pt>
                <c:pt idx="2500">
                  <c:v>26.279</c:v>
                </c:pt>
                <c:pt idx="2501">
                  <c:v>26.358000000000001</c:v>
                </c:pt>
                <c:pt idx="2502">
                  <c:v>26.439</c:v>
                </c:pt>
                <c:pt idx="2503">
                  <c:v>26.527999999999999</c:v>
                </c:pt>
                <c:pt idx="2504">
                  <c:v>26.606000000000005</c:v>
                </c:pt>
                <c:pt idx="2505">
                  <c:v>26.678999999999991</c:v>
                </c:pt>
                <c:pt idx="2506">
                  <c:v>26.673999999999999</c:v>
                </c:pt>
                <c:pt idx="2507">
                  <c:v>26.626999999999999</c:v>
                </c:pt>
                <c:pt idx="2508">
                  <c:v>26.594999999999999</c:v>
                </c:pt>
                <c:pt idx="2509">
                  <c:v>26.538</c:v>
                </c:pt>
                <c:pt idx="2510">
                  <c:v>26.56</c:v>
                </c:pt>
                <c:pt idx="2511">
                  <c:v>26.581</c:v>
                </c:pt>
                <c:pt idx="2512">
                  <c:v>26.630000000000006</c:v>
                </c:pt>
                <c:pt idx="2513">
                  <c:v>26.646000000000001</c:v>
                </c:pt>
                <c:pt idx="2514">
                  <c:v>26.712</c:v>
                </c:pt>
                <c:pt idx="2515">
                  <c:v>26.741</c:v>
                </c:pt>
                <c:pt idx="2516">
                  <c:v>26.722999999999988</c:v>
                </c:pt>
                <c:pt idx="2517">
                  <c:v>26.736000000000001</c:v>
                </c:pt>
                <c:pt idx="2518">
                  <c:v>26.702000000000002</c:v>
                </c:pt>
                <c:pt idx="2519">
                  <c:v>26.652999999999999</c:v>
                </c:pt>
                <c:pt idx="2520">
                  <c:v>26.545999999999992</c:v>
                </c:pt>
                <c:pt idx="2521">
                  <c:v>27.052</c:v>
                </c:pt>
                <c:pt idx="2522">
                  <c:v>28.332000000000001</c:v>
                </c:pt>
                <c:pt idx="2523">
                  <c:v>28.896999999999991</c:v>
                </c:pt>
                <c:pt idx="2524">
                  <c:v>29.094999999999999</c:v>
                </c:pt>
                <c:pt idx="2525">
                  <c:v>29.152999999999999</c:v>
                </c:pt>
                <c:pt idx="2526">
                  <c:v>29.178999999999991</c:v>
                </c:pt>
                <c:pt idx="2527">
                  <c:v>29.201000000000001</c:v>
                </c:pt>
                <c:pt idx="2528">
                  <c:v>29.192</c:v>
                </c:pt>
                <c:pt idx="2529">
                  <c:v>29.187000000000001</c:v>
                </c:pt>
                <c:pt idx="2530">
                  <c:v>29.195</c:v>
                </c:pt>
                <c:pt idx="2531">
                  <c:v>29.193999999999999</c:v>
                </c:pt>
                <c:pt idx="2532">
                  <c:v>29.183</c:v>
                </c:pt>
                <c:pt idx="2533">
                  <c:v>29.178000000000001</c:v>
                </c:pt>
                <c:pt idx="2534">
                  <c:v>29.155000000000001</c:v>
                </c:pt>
                <c:pt idx="2535">
                  <c:v>29.16</c:v>
                </c:pt>
                <c:pt idx="2536">
                  <c:v>29.166</c:v>
                </c:pt>
                <c:pt idx="2537">
                  <c:v>29.141999999999999</c:v>
                </c:pt>
                <c:pt idx="2538">
                  <c:v>29.166</c:v>
                </c:pt>
                <c:pt idx="2539">
                  <c:v>29.164999999999999</c:v>
                </c:pt>
                <c:pt idx="2540">
                  <c:v>29.14</c:v>
                </c:pt>
                <c:pt idx="2541">
                  <c:v>29.155999999999999</c:v>
                </c:pt>
                <c:pt idx="2542">
                  <c:v>29.158000000000001</c:v>
                </c:pt>
                <c:pt idx="2543">
                  <c:v>29.169</c:v>
                </c:pt>
                <c:pt idx="2544">
                  <c:v>29.161000000000001</c:v>
                </c:pt>
                <c:pt idx="2545">
                  <c:v>29.163</c:v>
                </c:pt>
                <c:pt idx="2546">
                  <c:v>29.169</c:v>
                </c:pt>
                <c:pt idx="2547">
                  <c:v>29.161000000000001</c:v>
                </c:pt>
                <c:pt idx="2548">
                  <c:v>29.164000000000001</c:v>
                </c:pt>
                <c:pt idx="2549">
                  <c:v>29.150000000000006</c:v>
                </c:pt>
                <c:pt idx="2550">
                  <c:v>29.158000000000001</c:v>
                </c:pt>
                <c:pt idx="2551">
                  <c:v>29.164000000000001</c:v>
                </c:pt>
                <c:pt idx="2552">
                  <c:v>29.146000000000001</c:v>
                </c:pt>
                <c:pt idx="2553">
                  <c:v>29.146000000000001</c:v>
                </c:pt>
                <c:pt idx="2554">
                  <c:v>29.173999999999999</c:v>
                </c:pt>
                <c:pt idx="2555">
                  <c:v>29.178999999999991</c:v>
                </c:pt>
                <c:pt idx="2556">
                  <c:v>29.116000000000007</c:v>
                </c:pt>
                <c:pt idx="2557">
                  <c:v>29.053999999999991</c:v>
                </c:pt>
                <c:pt idx="2558">
                  <c:v>28.995999999999988</c:v>
                </c:pt>
                <c:pt idx="2559">
                  <c:v>28.957999999999991</c:v>
                </c:pt>
                <c:pt idx="2560">
                  <c:v>29.003</c:v>
                </c:pt>
                <c:pt idx="2561">
                  <c:v>29.081999999999994</c:v>
                </c:pt>
                <c:pt idx="2562">
                  <c:v>29.131000000000007</c:v>
                </c:pt>
                <c:pt idx="2563">
                  <c:v>29.141999999999999</c:v>
                </c:pt>
                <c:pt idx="2564">
                  <c:v>29.135999999999999</c:v>
                </c:pt>
                <c:pt idx="2565">
                  <c:v>29.143999999999991</c:v>
                </c:pt>
                <c:pt idx="2566">
                  <c:v>29.149000000000001</c:v>
                </c:pt>
                <c:pt idx="2567">
                  <c:v>29.155999999999999</c:v>
                </c:pt>
                <c:pt idx="2568">
                  <c:v>29.146999999999991</c:v>
                </c:pt>
                <c:pt idx="2569">
                  <c:v>29.149000000000001</c:v>
                </c:pt>
                <c:pt idx="2570">
                  <c:v>29.138999999999999</c:v>
                </c:pt>
                <c:pt idx="2571">
                  <c:v>29.135999999999999</c:v>
                </c:pt>
                <c:pt idx="2572">
                  <c:v>29.140999999999991</c:v>
                </c:pt>
                <c:pt idx="2573">
                  <c:v>29.155000000000001</c:v>
                </c:pt>
                <c:pt idx="2574">
                  <c:v>29.155000000000001</c:v>
                </c:pt>
                <c:pt idx="2575">
                  <c:v>29.155000000000001</c:v>
                </c:pt>
                <c:pt idx="2576">
                  <c:v>29.154000000000007</c:v>
                </c:pt>
                <c:pt idx="2577">
                  <c:v>29.149000000000001</c:v>
                </c:pt>
                <c:pt idx="2578">
                  <c:v>29.151000000000007</c:v>
                </c:pt>
                <c:pt idx="2579">
                  <c:v>29.16</c:v>
                </c:pt>
                <c:pt idx="2580">
                  <c:v>29.16</c:v>
                </c:pt>
                <c:pt idx="2581">
                  <c:v>29.163</c:v>
                </c:pt>
                <c:pt idx="2582">
                  <c:v>29.166</c:v>
                </c:pt>
                <c:pt idx="2583">
                  <c:v>29.149000000000001</c:v>
                </c:pt>
                <c:pt idx="2584">
                  <c:v>29.152000000000001</c:v>
                </c:pt>
                <c:pt idx="2585">
                  <c:v>29.150000000000006</c:v>
                </c:pt>
                <c:pt idx="2586">
                  <c:v>29.141999999999999</c:v>
                </c:pt>
                <c:pt idx="2587">
                  <c:v>29.155000000000001</c:v>
                </c:pt>
                <c:pt idx="2588">
                  <c:v>29.126999999999999</c:v>
                </c:pt>
                <c:pt idx="2589">
                  <c:v>28.05</c:v>
                </c:pt>
                <c:pt idx="2590">
                  <c:v>27.128</c:v>
                </c:pt>
                <c:pt idx="2591">
                  <c:v>26.655000000000001</c:v>
                </c:pt>
                <c:pt idx="2592">
                  <c:v>26.422999999999984</c:v>
                </c:pt>
                <c:pt idx="2593">
                  <c:v>26.295999999999992</c:v>
                </c:pt>
                <c:pt idx="2594">
                  <c:v>26.140999999999991</c:v>
                </c:pt>
                <c:pt idx="2595">
                  <c:v>26.099</c:v>
                </c:pt>
                <c:pt idx="2596">
                  <c:v>26.061999999999994</c:v>
                </c:pt>
                <c:pt idx="2597">
                  <c:v>26.033999999999999</c:v>
                </c:pt>
                <c:pt idx="2598">
                  <c:v>26.003</c:v>
                </c:pt>
                <c:pt idx="2599">
                  <c:v>25.931000000000001</c:v>
                </c:pt>
                <c:pt idx="2600">
                  <c:v>25.911999999999999</c:v>
                </c:pt>
                <c:pt idx="2601">
                  <c:v>25.911000000000001</c:v>
                </c:pt>
                <c:pt idx="2602">
                  <c:v>25.927999999999994</c:v>
                </c:pt>
                <c:pt idx="2603">
                  <c:v>25.921999999999993</c:v>
                </c:pt>
                <c:pt idx="2604">
                  <c:v>25.867999999999999</c:v>
                </c:pt>
                <c:pt idx="2605">
                  <c:v>25.829000000000001</c:v>
                </c:pt>
                <c:pt idx="2606">
                  <c:v>25.843</c:v>
                </c:pt>
                <c:pt idx="2607">
                  <c:v>25.878</c:v>
                </c:pt>
                <c:pt idx="2608">
                  <c:v>25.911000000000001</c:v>
                </c:pt>
                <c:pt idx="2609">
                  <c:v>25.852</c:v>
                </c:pt>
                <c:pt idx="2610">
                  <c:v>25.830000000000005</c:v>
                </c:pt>
                <c:pt idx="2611">
                  <c:v>25.849</c:v>
                </c:pt>
                <c:pt idx="2612">
                  <c:v>25.777000000000001</c:v>
                </c:pt>
                <c:pt idx="2613">
                  <c:v>25.751999999999999</c:v>
                </c:pt>
                <c:pt idx="2614">
                  <c:v>25.756</c:v>
                </c:pt>
                <c:pt idx="2615">
                  <c:v>25.741999999999994</c:v>
                </c:pt>
                <c:pt idx="2616">
                  <c:v>25.731999999999999</c:v>
                </c:pt>
                <c:pt idx="2617">
                  <c:v>25.767999999999994</c:v>
                </c:pt>
                <c:pt idx="2618">
                  <c:v>25.782999999999991</c:v>
                </c:pt>
                <c:pt idx="2619">
                  <c:v>25.744999999999994</c:v>
                </c:pt>
                <c:pt idx="2620">
                  <c:v>25.728999999999992</c:v>
                </c:pt>
                <c:pt idx="2621">
                  <c:v>25.712</c:v>
                </c:pt>
                <c:pt idx="2622">
                  <c:v>25.716999999999999</c:v>
                </c:pt>
                <c:pt idx="2623">
                  <c:v>25.744999999999994</c:v>
                </c:pt>
                <c:pt idx="2624">
                  <c:v>25.751999999999999</c:v>
                </c:pt>
                <c:pt idx="2625">
                  <c:v>25.7</c:v>
                </c:pt>
                <c:pt idx="2626">
                  <c:v>25.678999999999991</c:v>
                </c:pt>
                <c:pt idx="2627">
                  <c:v>25.701000000000001</c:v>
                </c:pt>
                <c:pt idx="2628">
                  <c:v>25.693000000000001</c:v>
                </c:pt>
                <c:pt idx="2629">
                  <c:v>25.693000000000001</c:v>
                </c:pt>
                <c:pt idx="2630">
                  <c:v>25.699000000000005</c:v>
                </c:pt>
                <c:pt idx="2631">
                  <c:v>25.704999999999991</c:v>
                </c:pt>
                <c:pt idx="2632">
                  <c:v>25.670999999999999</c:v>
                </c:pt>
                <c:pt idx="2633">
                  <c:v>25.692</c:v>
                </c:pt>
                <c:pt idx="2634">
                  <c:v>25.667000000000005</c:v>
                </c:pt>
                <c:pt idx="2635">
                  <c:v>25.667999999999999</c:v>
                </c:pt>
                <c:pt idx="2636">
                  <c:v>25.634000000000007</c:v>
                </c:pt>
                <c:pt idx="2637">
                  <c:v>25.605</c:v>
                </c:pt>
                <c:pt idx="2638">
                  <c:v>25.611000000000008</c:v>
                </c:pt>
                <c:pt idx="2639">
                  <c:v>25.632000000000001</c:v>
                </c:pt>
                <c:pt idx="2640">
                  <c:v>25.611999999999998</c:v>
                </c:pt>
                <c:pt idx="2641">
                  <c:v>25.608000000000001</c:v>
                </c:pt>
                <c:pt idx="2642">
                  <c:v>25.585999999999988</c:v>
                </c:pt>
                <c:pt idx="2643">
                  <c:v>25.597000000000001</c:v>
                </c:pt>
                <c:pt idx="2644">
                  <c:v>25.603999999999999</c:v>
                </c:pt>
                <c:pt idx="2645">
                  <c:v>25.608000000000001</c:v>
                </c:pt>
                <c:pt idx="2646">
                  <c:v>25.594999999999999</c:v>
                </c:pt>
                <c:pt idx="2647">
                  <c:v>25.545999999999992</c:v>
                </c:pt>
                <c:pt idx="2648">
                  <c:v>25.547000000000001</c:v>
                </c:pt>
                <c:pt idx="2649">
                  <c:v>25.547999999999991</c:v>
                </c:pt>
                <c:pt idx="2650">
                  <c:v>25.56</c:v>
                </c:pt>
                <c:pt idx="2651">
                  <c:v>25.547000000000001</c:v>
                </c:pt>
                <c:pt idx="2652">
                  <c:v>25.533000000000001</c:v>
                </c:pt>
                <c:pt idx="2653">
                  <c:v>25.532</c:v>
                </c:pt>
                <c:pt idx="2654">
                  <c:v>25.515000000000001</c:v>
                </c:pt>
                <c:pt idx="2655">
                  <c:v>25.515000000000001</c:v>
                </c:pt>
                <c:pt idx="2656">
                  <c:v>25.504999999999999</c:v>
                </c:pt>
                <c:pt idx="2657">
                  <c:v>25.498999999999988</c:v>
                </c:pt>
                <c:pt idx="2658">
                  <c:v>25.524999999999999</c:v>
                </c:pt>
                <c:pt idx="2659">
                  <c:v>25.49</c:v>
                </c:pt>
                <c:pt idx="2660">
                  <c:v>25.579000000000001</c:v>
                </c:pt>
                <c:pt idx="2661">
                  <c:v>25.771999999999991</c:v>
                </c:pt>
                <c:pt idx="2662">
                  <c:v>25.896000000000001</c:v>
                </c:pt>
                <c:pt idx="2663">
                  <c:v>25.967999999999993</c:v>
                </c:pt>
                <c:pt idx="2664">
                  <c:v>26.024999999999999</c:v>
                </c:pt>
                <c:pt idx="2665">
                  <c:v>26.06</c:v>
                </c:pt>
                <c:pt idx="2666">
                  <c:v>26.077999999999999</c:v>
                </c:pt>
                <c:pt idx="2667">
                  <c:v>26.09</c:v>
                </c:pt>
                <c:pt idx="2668">
                  <c:v>26.106000000000005</c:v>
                </c:pt>
                <c:pt idx="2669">
                  <c:v>26.105</c:v>
                </c:pt>
                <c:pt idx="2670">
                  <c:v>26.111000000000008</c:v>
                </c:pt>
                <c:pt idx="2671">
                  <c:v>26.113000000000007</c:v>
                </c:pt>
                <c:pt idx="2672">
                  <c:v>26.087</c:v>
                </c:pt>
                <c:pt idx="2673">
                  <c:v>26.084</c:v>
                </c:pt>
                <c:pt idx="2674">
                  <c:v>26.077000000000005</c:v>
                </c:pt>
                <c:pt idx="2675">
                  <c:v>26.059000000000001</c:v>
                </c:pt>
                <c:pt idx="2676">
                  <c:v>26.04</c:v>
                </c:pt>
                <c:pt idx="2677">
                  <c:v>26.050999999999991</c:v>
                </c:pt>
                <c:pt idx="2678">
                  <c:v>26.061999999999994</c:v>
                </c:pt>
                <c:pt idx="2679">
                  <c:v>26.053999999999991</c:v>
                </c:pt>
                <c:pt idx="2680">
                  <c:v>26.039000000000001</c:v>
                </c:pt>
                <c:pt idx="2681">
                  <c:v>26.030999999999999</c:v>
                </c:pt>
                <c:pt idx="2682">
                  <c:v>26.004999999999999</c:v>
                </c:pt>
                <c:pt idx="2683">
                  <c:v>25.968999999999991</c:v>
                </c:pt>
                <c:pt idx="2684">
                  <c:v>25.939</c:v>
                </c:pt>
                <c:pt idx="2685">
                  <c:v>25.908999999999988</c:v>
                </c:pt>
                <c:pt idx="2686">
                  <c:v>25.873999999999999</c:v>
                </c:pt>
                <c:pt idx="2687">
                  <c:v>25.838999999999999</c:v>
                </c:pt>
                <c:pt idx="2688">
                  <c:v>25.818000000000001</c:v>
                </c:pt>
                <c:pt idx="2689">
                  <c:v>25.827000000000005</c:v>
                </c:pt>
                <c:pt idx="2690">
                  <c:v>25.832000000000001</c:v>
                </c:pt>
                <c:pt idx="2691">
                  <c:v>25.815999999999999</c:v>
                </c:pt>
                <c:pt idx="2692">
                  <c:v>25.777999999999999</c:v>
                </c:pt>
                <c:pt idx="2693">
                  <c:v>25.773</c:v>
                </c:pt>
                <c:pt idx="2694">
                  <c:v>25.764999999999993</c:v>
                </c:pt>
                <c:pt idx="2695">
                  <c:v>25.774999999999999</c:v>
                </c:pt>
                <c:pt idx="2696">
                  <c:v>25.774999999999999</c:v>
                </c:pt>
                <c:pt idx="2697">
                  <c:v>25.773</c:v>
                </c:pt>
                <c:pt idx="2698">
                  <c:v>25.782999999999991</c:v>
                </c:pt>
                <c:pt idx="2699">
                  <c:v>25.777000000000001</c:v>
                </c:pt>
                <c:pt idx="2700">
                  <c:v>25.741</c:v>
                </c:pt>
                <c:pt idx="2701">
                  <c:v>25.754000000000001</c:v>
                </c:pt>
                <c:pt idx="2702">
                  <c:v>25.754000000000001</c:v>
                </c:pt>
                <c:pt idx="2703">
                  <c:v>25.764999999999993</c:v>
                </c:pt>
                <c:pt idx="2704">
                  <c:v>25.757000000000001</c:v>
                </c:pt>
                <c:pt idx="2705">
                  <c:v>25.763000000000002</c:v>
                </c:pt>
                <c:pt idx="2706">
                  <c:v>25.759</c:v>
                </c:pt>
                <c:pt idx="2707">
                  <c:v>25.757000000000001</c:v>
                </c:pt>
                <c:pt idx="2708">
                  <c:v>25.75</c:v>
                </c:pt>
                <c:pt idx="2709">
                  <c:v>25.747</c:v>
                </c:pt>
                <c:pt idx="2710">
                  <c:v>25.744</c:v>
                </c:pt>
                <c:pt idx="2711">
                  <c:v>25.742999999999988</c:v>
                </c:pt>
                <c:pt idx="2712">
                  <c:v>25.738</c:v>
                </c:pt>
                <c:pt idx="2713">
                  <c:v>25.727</c:v>
                </c:pt>
                <c:pt idx="2714">
                  <c:v>25.721999999999994</c:v>
                </c:pt>
                <c:pt idx="2715">
                  <c:v>25.728000000000002</c:v>
                </c:pt>
                <c:pt idx="2716">
                  <c:v>25.699000000000005</c:v>
                </c:pt>
                <c:pt idx="2717">
                  <c:v>25.696999999999999</c:v>
                </c:pt>
                <c:pt idx="2718">
                  <c:v>25.704999999999991</c:v>
                </c:pt>
                <c:pt idx="2719">
                  <c:v>25.72</c:v>
                </c:pt>
                <c:pt idx="2720">
                  <c:v>25.72</c:v>
                </c:pt>
                <c:pt idx="2721">
                  <c:v>25.721999999999994</c:v>
                </c:pt>
                <c:pt idx="2722">
                  <c:v>25.724999999999994</c:v>
                </c:pt>
                <c:pt idx="2723">
                  <c:v>25.733000000000001</c:v>
                </c:pt>
                <c:pt idx="2724">
                  <c:v>25.731000000000005</c:v>
                </c:pt>
                <c:pt idx="2725">
                  <c:v>25.713999999999999</c:v>
                </c:pt>
                <c:pt idx="2726">
                  <c:v>25.713999999999999</c:v>
                </c:pt>
                <c:pt idx="2727">
                  <c:v>25.712</c:v>
                </c:pt>
                <c:pt idx="2728">
                  <c:v>25.716000000000001</c:v>
                </c:pt>
                <c:pt idx="2729">
                  <c:v>25.715</c:v>
                </c:pt>
                <c:pt idx="2730">
                  <c:v>25.441999999999993</c:v>
                </c:pt>
                <c:pt idx="2731">
                  <c:v>25.277000000000001</c:v>
                </c:pt>
                <c:pt idx="2732">
                  <c:v>25.213999999999999</c:v>
                </c:pt>
                <c:pt idx="2733">
                  <c:v>25.193999999999999</c:v>
                </c:pt>
                <c:pt idx="2734">
                  <c:v>25.199000000000005</c:v>
                </c:pt>
                <c:pt idx="2735">
                  <c:v>25.21</c:v>
                </c:pt>
                <c:pt idx="2736">
                  <c:v>25.172000000000001</c:v>
                </c:pt>
                <c:pt idx="2737">
                  <c:v>25.17</c:v>
                </c:pt>
                <c:pt idx="2738">
                  <c:v>25.186</c:v>
                </c:pt>
                <c:pt idx="2739">
                  <c:v>25.164000000000001</c:v>
                </c:pt>
                <c:pt idx="2740">
                  <c:v>25.161999999999999</c:v>
                </c:pt>
                <c:pt idx="2741">
                  <c:v>25.187999999999999</c:v>
                </c:pt>
                <c:pt idx="2742">
                  <c:v>25.189</c:v>
                </c:pt>
                <c:pt idx="2743">
                  <c:v>25.192</c:v>
                </c:pt>
                <c:pt idx="2744">
                  <c:v>25.207000000000001</c:v>
                </c:pt>
                <c:pt idx="2745">
                  <c:v>25.170999999999999</c:v>
                </c:pt>
                <c:pt idx="2746">
                  <c:v>25.175000000000001</c:v>
                </c:pt>
                <c:pt idx="2747">
                  <c:v>25.175000000000001</c:v>
                </c:pt>
                <c:pt idx="2748">
                  <c:v>25.175999999999991</c:v>
                </c:pt>
                <c:pt idx="2749">
                  <c:v>25.199000000000005</c:v>
                </c:pt>
                <c:pt idx="2750">
                  <c:v>25.16</c:v>
                </c:pt>
                <c:pt idx="2751">
                  <c:v>25.175000000000001</c:v>
                </c:pt>
                <c:pt idx="2752">
                  <c:v>25.202000000000002</c:v>
                </c:pt>
                <c:pt idx="2753">
                  <c:v>25.175999999999991</c:v>
                </c:pt>
                <c:pt idx="2754">
                  <c:v>25.119000000000007</c:v>
                </c:pt>
                <c:pt idx="2755">
                  <c:v>25.161000000000001</c:v>
                </c:pt>
                <c:pt idx="2756">
                  <c:v>25.132999999999999</c:v>
                </c:pt>
                <c:pt idx="2757">
                  <c:v>25.120999999999999</c:v>
                </c:pt>
                <c:pt idx="2758">
                  <c:v>25.172999999999991</c:v>
                </c:pt>
                <c:pt idx="2759">
                  <c:v>25.155999999999999</c:v>
                </c:pt>
                <c:pt idx="2760">
                  <c:v>25.167999999999999</c:v>
                </c:pt>
                <c:pt idx="2761">
                  <c:v>25.157000000000007</c:v>
                </c:pt>
                <c:pt idx="2762">
                  <c:v>25.177000000000007</c:v>
                </c:pt>
                <c:pt idx="2763">
                  <c:v>25.152999999999999</c:v>
                </c:pt>
                <c:pt idx="2764">
                  <c:v>25.129000000000001</c:v>
                </c:pt>
                <c:pt idx="2765">
                  <c:v>25.145</c:v>
                </c:pt>
                <c:pt idx="2766">
                  <c:v>25.148</c:v>
                </c:pt>
                <c:pt idx="2767">
                  <c:v>25.164000000000001</c:v>
                </c:pt>
                <c:pt idx="2768">
                  <c:v>25.143000000000001</c:v>
                </c:pt>
                <c:pt idx="2769">
                  <c:v>25.118000000000006</c:v>
                </c:pt>
                <c:pt idx="2770">
                  <c:v>25.117000000000008</c:v>
                </c:pt>
                <c:pt idx="2771">
                  <c:v>25.110000000000007</c:v>
                </c:pt>
                <c:pt idx="2772">
                  <c:v>25.103999999999999</c:v>
                </c:pt>
                <c:pt idx="2773">
                  <c:v>25.103000000000005</c:v>
                </c:pt>
                <c:pt idx="2774">
                  <c:v>25.1</c:v>
                </c:pt>
                <c:pt idx="2775">
                  <c:v>25.116000000000007</c:v>
                </c:pt>
                <c:pt idx="2776">
                  <c:v>25.143000000000001</c:v>
                </c:pt>
                <c:pt idx="2777">
                  <c:v>25.158999999999999</c:v>
                </c:pt>
                <c:pt idx="2778">
                  <c:v>25.135999999999999</c:v>
                </c:pt>
                <c:pt idx="2779">
                  <c:v>25.096</c:v>
                </c:pt>
                <c:pt idx="2780">
                  <c:v>25.111999999999998</c:v>
                </c:pt>
                <c:pt idx="2781">
                  <c:v>25.084</c:v>
                </c:pt>
                <c:pt idx="2782">
                  <c:v>25.102</c:v>
                </c:pt>
                <c:pt idx="2783">
                  <c:v>25.047999999999991</c:v>
                </c:pt>
                <c:pt idx="2784">
                  <c:v>25.05</c:v>
                </c:pt>
                <c:pt idx="2785">
                  <c:v>25.077999999999999</c:v>
                </c:pt>
                <c:pt idx="2786">
                  <c:v>25.091999999999999</c:v>
                </c:pt>
                <c:pt idx="2787">
                  <c:v>25.081999999999994</c:v>
                </c:pt>
                <c:pt idx="2788">
                  <c:v>25.064999999999994</c:v>
                </c:pt>
                <c:pt idx="2789">
                  <c:v>25.122</c:v>
                </c:pt>
                <c:pt idx="2790">
                  <c:v>25.099</c:v>
                </c:pt>
                <c:pt idx="2791">
                  <c:v>25.058</c:v>
                </c:pt>
                <c:pt idx="2792">
                  <c:v>25.058</c:v>
                </c:pt>
                <c:pt idx="2793">
                  <c:v>25.067</c:v>
                </c:pt>
                <c:pt idx="2794">
                  <c:v>25.097999999999999</c:v>
                </c:pt>
                <c:pt idx="2795">
                  <c:v>25.077000000000005</c:v>
                </c:pt>
                <c:pt idx="2796">
                  <c:v>25.053000000000001</c:v>
                </c:pt>
                <c:pt idx="2797">
                  <c:v>25.042000000000002</c:v>
                </c:pt>
                <c:pt idx="2798">
                  <c:v>25.05</c:v>
                </c:pt>
                <c:pt idx="2799">
                  <c:v>25.177000000000007</c:v>
                </c:pt>
                <c:pt idx="2800">
                  <c:v>25.32</c:v>
                </c:pt>
                <c:pt idx="2801">
                  <c:v>25.369</c:v>
                </c:pt>
                <c:pt idx="2802">
                  <c:v>25.437000000000001</c:v>
                </c:pt>
                <c:pt idx="2803">
                  <c:v>25.451000000000001</c:v>
                </c:pt>
                <c:pt idx="2804">
                  <c:v>25.464999999999993</c:v>
                </c:pt>
                <c:pt idx="2805">
                  <c:v>25.471</c:v>
                </c:pt>
                <c:pt idx="2806">
                  <c:v>25.48299999999999</c:v>
                </c:pt>
                <c:pt idx="2807">
                  <c:v>25.477</c:v>
                </c:pt>
                <c:pt idx="2808">
                  <c:v>25.47</c:v>
                </c:pt>
                <c:pt idx="2809">
                  <c:v>25.471</c:v>
                </c:pt>
                <c:pt idx="2810">
                  <c:v>25.478999999999992</c:v>
                </c:pt>
                <c:pt idx="2811">
                  <c:v>25.472999999999988</c:v>
                </c:pt>
                <c:pt idx="2812">
                  <c:v>25.477</c:v>
                </c:pt>
                <c:pt idx="2813">
                  <c:v>25.475999999999992</c:v>
                </c:pt>
                <c:pt idx="2814">
                  <c:v>25.461999999999993</c:v>
                </c:pt>
                <c:pt idx="2815">
                  <c:v>25.460999999999988</c:v>
                </c:pt>
                <c:pt idx="2816">
                  <c:v>25.47</c:v>
                </c:pt>
                <c:pt idx="2817">
                  <c:v>25.47</c:v>
                </c:pt>
                <c:pt idx="2818">
                  <c:v>25.47</c:v>
                </c:pt>
                <c:pt idx="2819">
                  <c:v>25.479999999999993</c:v>
                </c:pt>
                <c:pt idx="2820">
                  <c:v>25.486999999999984</c:v>
                </c:pt>
                <c:pt idx="2821">
                  <c:v>25.486999999999984</c:v>
                </c:pt>
                <c:pt idx="2822">
                  <c:v>25.467999999999993</c:v>
                </c:pt>
                <c:pt idx="2823">
                  <c:v>25.457000000000001</c:v>
                </c:pt>
                <c:pt idx="2824">
                  <c:v>25.460999999999988</c:v>
                </c:pt>
                <c:pt idx="2825">
                  <c:v>25.471999999999994</c:v>
                </c:pt>
                <c:pt idx="2826">
                  <c:v>25.47</c:v>
                </c:pt>
                <c:pt idx="2827">
                  <c:v>25.467999999999993</c:v>
                </c:pt>
                <c:pt idx="2828">
                  <c:v>25.471999999999994</c:v>
                </c:pt>
                <c:pt idx="2829">
                  <c:v>25.478999999999992</c:v>
                </c:pt>
                <c:pt idx="2830">
                  <c:v>25.457999999999991</c:v>
                </c:pt>
                <c:pt idx="2831">
                  <c:v>25.46299999999999</c:v>
                </c:pt>
                <c:pt idx="2832">
                  <c:v>25.472999999999988</c:v>
                </c:pt>
                <c:pt idx="2833">
                  <c:v>25.471999999999994</c:v>
                </c:pt>
                <c:pt idx="2834">
                  <c:v>25.452000000000002</c:v>
                </c:pt>
                <c:pt idx="2835">
                  <c:v>25.457999999999991</c:v>
                </c:pt>
                <c:pt idx="2836">
                  <c:v>25.46599999999999</c:v>
                </c:pt>
                <c:pt idx="2837">
                  <c:v>25.474999999999994</c:v>
                </c:pt>
                <c:pt idx="2838">
                  <c:v>25.457000000000001</c:v>
                </c:pt>
                <c:pt idx="2839">
                  <c:v>25.440999999999988</c:v>
                </c:pt>
                <c:pt idx="2840">
                  <c:v>25.457000000000001</c:v>
                </c:pt>
                <c:pt idx="2841">
                  <c:v>25.446000000000002</c:v>
                </c:pt>
                <c:pt idx="2842">
                  <c:v>25.454999999999991</c:v>
                </c:pt>
                <c:pt idx="2843">
                  <c:v>25.454000000000001</c:v>
                </c:pt>
                <c:pt idx="2844">
                  <c:v>25.457000000000001</c:v>
                </c:pt>
                <c:pt idx="2845">
                  <c:v>25.444999999999993</c:v>
                </c:pt>
                <c:pt idx="2846">
                  <c:v>25.454000000000001</c:v>
                </c:pt>
                <c:pt idx="2847">
                  <c:v>25.46299999999999</c:v>
                </c:pt>
                <c:pt idx="2848">
                  <c:v>25.439999999999994</c:v>
                </c:pt>
                <c:pt idx="2849">
                  <c:v>25.452000000000002</c:v>
                </c:pt>
                <c:pt idx="2850">
                  <c:v>25.442999999999991</c:v>
                </c:pt>
                <c:pt idx="2851">
                  <c:v>25.433</c:v>
                </c:pt>
                <c:pt idx="2852">
                  <c:v>25.434999999999999</c:v>
                </c:pt>
                <c:pt idx="2853">
                  <c:v>25.425999999999984</c:v>
                </c:pt>
                <c:pt idx="2854">
                  <c:v>25.433</c:v>
                </c:pt>
                <c:pt idx="2855">
                  <c:v>25.434000000000001</c:v>
                </c:pt>
                <c:pt idx="2856">
                  <c:v>25.451000000000001</c:v>
                </c:pt>
                <c:pt idx="2857">
                  <c:v>25.452999999999992</c:v>
                </c:pt>
                <c:pt idx="2858">
                  <c:v>25.446999999999992</c:v>
                </c:pt>
                <c:pt idx="2859">
                  <c:v>25.43</c:v>
                </c:pt>
                <c:pt idx="2860">
                  <c:v>25.431999999999999</c:v>
                </c:pt>
                <c:pt idx="2861">
                  <c:v>25.428999999999984</c:v>
                </c:pt>
                <c:pt idx="2862">
                  <c:v>25.419999999999995</c:v>
                </c:pt>
                <c:pt idx="2863">
                  <c:v>25.404999999999994</c:v>
                </c:pt>
                <c:pt idx="2864">
                  <c:v>25.427999999999994</c:v>
                </c:pt>
                <c:pt idx="2865">
                  <c:v>25.439</c:v>
                </c:pt>
                <c:pt idx="2866">
                  <c:v>25.439</c:v>
                </c:pt>
                <c:pt idx="2867">
                  <c:v>25.331000000000007</c:v>
                </c:pt>
                <c:pt idx="2868">
                  <c:v>25.088999999999988</c:v>
                </c:pt>
                <c:pt idx="2869">
                  <c:v>25.009</c:v>
                </c:pt>
                <c:pt idx="2870">
                  <c:v>24.919999999999995</c:v>
                </c:pt>
                <c:pt idx="2871">
                  <c:v>24.93</c:v>
                </c:pt>
                <c:pt idx="2872">
                  <c:v>24.939999999999994</c:v>
                </c:pt>
                <c:pt idx="2873">
                  <c:v>24.872</c:v>
                </c:pt>
                <c:pt idx="2874">
                  <c:v>24.88</c:v>
                </c:pt>
                <c:pt idx="2875">
                  <c:v>24.838999999999999</c:v>
                </c:pt>
                <c:pt idx="2876">
                  <c:v>24.850999999999999</c:v>
                </c:pt>
                <c:pt idx="2877">
                  <c:v>24.864999999999991</c:v>
                </c:pt>
                <c:pt idx="2878">
                  <c:v>24.901</c:v>
                </c:pt>
                <c:pt idx="2879">
                  <c:v>24.863</c:v>
                </c:pt>
                <c:pt idx="2880">
                  <c:v>24.882999999999992</c:v>
                </c:pt>
                <c:pt idx="2881">
                  <c:v>24.87</c:v>
                </c:pt>
                <c:pt idx="2882">
                  <c:v>24.837000000000007</c:v>
                </c:pt>
                <c:pt idx="2883">
                  <c:v>24.861999999999991</c:v>
                </c:pt>
                <c:pt idx="2884">
                  <c:v>24.853000000000005</c:v>
                </c:pt>
                <c:pt idx="2885">
                  <c:v>24.87</c:v>
                </c:pt>
                <c:pt idx="2886">
                  <c:v>24.824000000000005</c:v>
                </c:pt>
                <c:pt idx="2887">
                  <c:v>24.841999999999999</c:v>
                </c:pt>
                <c:pt idx="2888">
                  <c:v>24.821999999999999</c:v>
                </c:pt>
                <c:pt idx="2889">
                  <c:v>24.846</c:v>
                </c:pt>
                <c:pt idx="2890">
                  <c:v>24.855</c:v>
                </c:pt>
                <c:pt idx="2891">
                  <c:v>24.864999999999991</c:v>
                </c:pt>
                <c:pt idx="2892">
                  <c:v>24.85</c:v>
                </c:pt>
                <c:pt idx="2893">
                  <c:v>24.808</c:v>
                </c:pt>
                <c:pt idx="2894">
                  <c:v>24.806999999999999</c:v>
                </c:pt>
                <c:pt idx="2895">
                  <c:v>24.794</c:v>
                </c:pt>
                <c:pt idx="2896">
                  <c:v>24.805</c:v>
                </c:pt>
                <c:pt idx="2897">
                  <c:v>24.781999999999993</c:v>
                </c:pt>
                <c:pt idx="2898">
                  <c:v>24.824999999999999</c:v>
                </c:pt>
                <c:pt idx="2899">
                  <c:v>24.812000000000001</c:v>
                </c:pt>
                <c:pt idx="2900">
                  <c:v>24.784999999999993</c:v>
                </c:pt>
                <c:pt idx="2901">
                  <c:v>24.774999999999999</c:v>
                </c:pt>
                <c:pt idx="2902">
                  <c:v>24.779</c:v>
                </c:pt>
                <c:pt idx="2903">
                  <c:v>24.774000000000001</c:v>
                </c:pt>
                <c:pt idx="2904">
                  <c:v>24.739000000000001</c:v>
                </c:pt>
                <c:pt idx="2905">
                  <c:v>24.754000000000001</c:v>
                </c:pt>
                <c:pt idx="2906">
                  <c:v>24.725999999999992</c:v>
                </c:pt>
                <c:pt idx="2907">
                  <c:v>24.684000000000001</c:v>
                </c:pt>
                <c:pt idx="2908">
                  <c:v>24.68</c:v>
                </c:pt>
                <c:pt idx="2909">
                  <c:v>24.66</c:v>
                </c:pt>
                <c:pt idx="2910">
                  <c:v>24.658000000000001</c:v>
                </c:pt>
                <c:pt idx="2911">
                  <c:v>24.640999999999991</c:v>
                </c:pt>
                <c:pt idx="2912">
                  <c:v>24.614999999999998</c:v>
                </c:pt>
                <c:pt idx="2913">
                  <c:v>24.606000000000005</c:v>
                </c:pt>
                <c:pt idx="2914">
                  <c:v>24.576000000000001</c:v>
                </c:pt>
                <c:pt idx="2915">
                  <c:v>24.561999999999994</c:v>
                </c:pt>
                <c:pt idx="2916">
                  <c:v>24.507999999999999</c:v>
                </c:pt>
                <c:pt idx="2917">
                  <c:v>24.282999999999991</c:v>
                </c:pt>
                <c:pt idx="2918">
                  <c:v>23.944999999999993</c:v>
                </c:pt>
                <c:pt idx="2919">
                  <c:v>23.73</c:v>
                </c:pt>
                <c:pt idx="2920">
                  <c:v>23.523</c:v>
                </c:pt>
                <c:pt idx="2921">
                  <c:v>23.347000000000001</c:v>
                </c:pt>
                <c:pt idx="2922">
                  <c:v>23.158000000000001</c:v>
                </c:pt>
                <c:pt idx="2923">
                  <c:v>23.023</c:v>
                </c:pt>
                <c:pt idx="2924">
                  <c:v>22.941999999999993</c:v>
                </c:pt>
                <c:pt idx="2925">
                  <c:v>22.870999999999999</c:v>
                </c:pt>
                <c:pt idx="2926">
                  <c:v>22.779</c:v>
                </c:pt>
                <c:pt idx="2927">
                  <c:v>22.721</c:v>
                </c:pt>
                <c:pt idx="2928">
                  <c:v>22.69</c:v>
                </c:pt>
                <c:pt idx="2929">
                  <c:v>22.689</c:v>
                </c:pt>
                <c:pt idx="2930">
                  <c:v>22.667999999999999</c:v>
                </c:pt>
                <c:pt idx="2931">
                  <c:v>22.739000000000001</c:v>
                </c:pt>
                <c:pt idx="2932">
                  <c:v>22.765999999999984</c:v>
                </c:pt>
                <c:pt idx="2933">
                  <c:v>23.129000000000001</c:v>
                </c:pt>
                <c:pt idx="2934">
                  <c:v>23.318000000000001</c:v>
                </c:pt>
                <c:pt idx="2935">
                  <c:v>23.431999999999999</c:v>
                </c:pt>
                <c:pt idx="2936">
                  <c:v>23.494999999999994</c:v>
                </c:pt>
                <c:pt idx="2937">
                  <c:v>23.518999999999991</c:v>
                </c:pt>
                <c:pt idx="2938">
                  <c:v>23.53</c:v>
                </c:pt>
                <c:pt idx="2939">
                  <c:v>23.529</c:v>
                </c:pt>
                <c:pt idx="2940">
                  <c:v>23.542000000000002</c:v>
                </c:pt>
                <c:pt idx="2941">
                  <c:v>23.544</c:v>
                </c:pt>
                <c:pt idx="2942">
                  <c:v>23.545999999999992</c:v>
                </c:pt>
                <c:pt idx="2943">
                  <c:v>23.553000000000001</c:v>
                </c:pt>
                <c:pt idx="2944">
                  <c:v>23.561</c:v>
                </c:pt>
                <c:pt idx="2945">
                  <c:v>23.561999999999994</c:v>
                </c:pt>
                <c:pt idx="2946">
                  <c:v>23.548999999999992</c:v>
                </c:pt>
                <c:pt idx="2947">
                  <c:v>23.547000000000001</c:v>
                </c:pt>
                <c:pt idx="2948">
                  <c:v>23.542999999999992</c:v>
                </c:pt>
                <c:pt idx="2949">
                  <c:v>23.54</c:v>
                </c:pt>
                <c:pt idx="2950">
                  <c:v>23.545999999999992</c:v>
                </c:pt>
                <c:pt idx="2951">
                  <c:v>23.544</c:v>
                </c:pt>
                <c:pt idx="2952">
                  <c:v>23.535</c:v>
                </c:pt>
                <c:pt idx="2953">
                  <c:v>23.533000000000001</c:v>
                </c:pt>
                <c:pt idx="2954">
                  <c:v>23.533999999999999</c:v>
                </c:pt>
                <c:pt idx="2955">
                  <c:v>23.533999999999999</c:v>
                </c:pt>
                <c:pt idx="2956">
                  <c:v>23.530999999999999</c:v>
                </c:pt>
                <c:pt idx="2957">
                  <c:v>23.529</c:v>
                </c:pt>
                <c:pt idx="2958">
                  <c:v>23.524000000000001</c:v>
                </c:pt>
                <c:pt idx="2959">
                  <c:v>23.521000000000001</c:v>
                </c:pt>
                <c:pt idx="2960">
                  <c:v>23.513999999999999</c:v>
                </c:pt>
                <c:pt idx="2961">
                  <c:v>23.515999999999991</c:v>
                </c:pt>
                <c:pt idx="2962">
                  <c:v>23.515000000000001</c:v>
                </c:pt>
                <c:pt idx="2963">
                  <c:v>23.501000000000001</c:v>
                </c:pt>
                <c:pt idx="2964">
                  <c:v>23.509</c:v>
                </c:pt>
                <c:pt idx="2965">
                  <c:v>23.515999999999991</c:v>
                </c:pt>
                <c:pt idx="2966">
                  <c:v>23.515000000000001</c:v>
                </c:pt>
                <c:pt idx="2967">
                  <c:v>23.515999999999991</c:v>
                </c:pt>
                <c:pt idx="2968">
                  <c:v>23.5</c:v>
                </c:pt>
                <c:pt idx="2969">
                  <c:v>23.494</c:v>
                </c:pt>
                <c:pt idx="2970">
                  <c:v>23.5</c:v>
                </c:pt>
                <c:pt idx="2971">
                  <c:v>23.486999999999984</c:v>
                </c:pt>
                <c:pt idx="2972">
                  <c:v>23.487999999999992</c:v>
                </c:pt>
                <c:pt idx="2973">
                  <c:v>23.48899999999999</c:v>
                </c:pt>
                <c:pt idx="2974">
                  <c:v>23.484000000000002</c:v>
                </c:pt>
                <c:pt idx="2975">
                  <c:v>23.477</c:v>
                </c:pt>
                <c:pt idx="2976">
                  <c:v>23.478999999999992</c:v>
                </c:pt>
                <c:pt idx="2977">
                  <c:v>23.477</c:v>
                </c:pt>
                <c:pt idx="2978">
                  <c:v>23.474</c:v>
                </c:pt>
                <c:pt idx="2979">
                  <c:v>23.471999999999994</c:v>
                </c:pt>
                <c:pt idx="2980">
                  <c:v>23.471</c:v>
                </c:pt>
                <c:pt idx="2981">
                  <c:v>23.466999999999988</c:v>
                </c:pt>
                <c:pt idx="2982">
                  <c:v>23.471</c:v>
                </c:pt>
                <c:pt idx="2983">
                  <c:v>23.466999999999988</c:v>
                </c:pt>
                <c:pt idx="2984">
                  <c:v>23.478000000000002</c:v>
                </c:pt>
                <c:pt idx="2985">
                  <c:v>23.475999999999992</c:v>
                </c:pt>
                <c:pt idx="2986">
                  <c:v>23.468999999999991</c:v>
                </c:pt>
                <c:pt idx="2987">
                  <c:v>23.467999999999993</c:v>
                </c:pt>
                <c:pt idx="2988">
                  <c:v>23.467999999999993</c:v>
                </c:pt>
                <c:pt idx="2989">
                  <c:v>23.457999999999991</c:v>
                </c:pt>
                <c:pt idx="2990">
                  <c:v>23.46299999999999</c:v>
                </c:pt>
                <c:pt idx="2991">
                  <c:v>23.459999999999994</c:v>
                </c:pt>
                <c:pt idx="2992">
                  <c:v>23.452000000000002</c:v>
                </c:pt>
                <c:pt idx="2993">
                  <c:v>23.452000000000002</c:v>
                </c:pt>
                <c:pt idx="2994">
                  <c:v>23.451000000000001</c:v>
                </c:pt>
                <c:pt idx="2995">
                  <c:v>23.443999999999992</c:v>
                </c:pt>
                <c:pt idx="2996">
                  <c:v>23.452000000000002</c:v>
                </c:pt>
                <c:pt idx="2997">
                  <c:v>23.443999999999992</c:v>
                </c:pt>
                <c:pt idx="2998">
                  <c:v>23.481999999999992</c:v>
                </c:pt>
                <c:pt idx="2999">
                  <c:v>23.556999999999999</c:v>
                </c:pt>
                <c:pt idx="3000">
                  <c:v>23.606999999999999</c:v>
                </c:pt>
                <c:pt idx="3001">
                  <c:v>23.648</c:v>
                </c:pt>
                <c:pt idx="3002">
                  <c:v>23.672000000000001</c:v>
                </c:pt>
                <c:pt idx="3003">
                  <c:v>23.702000000000002</c:v>
                </c:pt>
                <c:pt idx="3004">
                  <c:v>23.72</c:v>
                </c:pt>
                <c:pt idx="3005">
                  <c:v>23.734999999999999</c:v>
                </c:pt>
                <c:pt idx="3006">
                  <c:v>23.74</c:v>
                </c:pt>
                <c:pt idx="3007">
                  <c:v>23.757999999999999</c:v>
                </c:pt>
                <c:pt idx="3008">
                  <c:v>23.766999999999992</c:v>
                </c:pt>
                <c:pt idx="3009">
                  <c:v>23.773</c:v>
                </c:pt>
                <c:pt idx="3010">
                  <c:v>23.779</c:v>
                </c:pt>
                <c:pt idx="3011">
                  <c:v>23.777999999999999</c:v>
                </c:pt>
                <c:pt idx="3012">
                  <c:v>23.782999999999991</c:v>
                </c:pt>
                <c:pt idx="3013">
                  <c:v>23.788999999999991</c:v>
                </c:pt>
                <c:pt idx="3014">
                  <c:v>23.794</c:v>
                </c:pt>
                <c:pt idx="3015">
                  <c:v>23.797999999999991</c:v>
                </c:pt>
                <c:pt idx="3016">
                  <c:v>23.809000000000001</c:v>
                </c:pt>
                <c:pt idx="3017">
                  <c:v>23.808</c:v>
                </c:pt>
                <c:pt idx="3018">
                  <c:v>23.803000000000001</c:v>
                </c:pt>
                <c:pt idx="3019">
                  <c:v>23.809000000000001</c:v>
                </c:pt>
                <c:pt idx="3020">
                  <c:v>23.811000000000007</c:v>
                </c:pt>
                <c:pt idx="3021">
                  <c:v>23.806999999999999</c:v>
                </c:pt>
                <c:pt idx="3022">
                  <c:v>23.824999999999999</c:v>
                </c:pt>
                <c:pt idx="3023">
                  <c:v>23.827000000000005</c:v>
                </c:pt>
                <c:pt idx="3024">
                  <c:v>23.829000000000001</c:v>
                </c:pt>
                <c:pt idx="3025">
                  <c:v>23.832000000000001</c:v>
                </c:pt>
                <c:pt idx="3026">
                  <c:v>23.829000000000001</c:v>
                </c:pt>
                <c:pt idx="3027">
                  <c:v>23.827000000000005</c:v>
                </c:pt>
                <c:pt idx="3028">
                  <c:v>23.829000000000001</c:v>
                </c:pt>
                <c:pt idx="3029">
                  <c:v>23.837000000000007</c:v>
                </c:pt>
                <c:pt idx="3030">
                  <c:v>23.831000000000007</c:v>
                </c:pt>
                <c:pt idx="3031">
                  <c:v>23.827999999999999</c:v>
                </c:pt>
                <c:pt idx="3032">
                  <c:v>23.830000000000005</c:v>
                </c:pt>
                <c:pt idx="3033">
                  <c:v>23.84</c:v>
                </c:pt>
                <c:pt idx="3034">
                  <c:v>23.844999999999999</c:v>
                </c:pt>
                <c:pt idx="3035">
                  <c:v>23.843</c:v>
                </c:pt>
                <c:pt idx="3036">
                  <c:v>23.849</c:v>
                </c:pt>
                <c:pt idx="3037">
                  <c:v>23.856000000000005</c:v>
                </c:pt>
                <c:pt idx="3038">
                  <c:v>23.861999999999991</c:v>
                </c:pt>
                <c:pt idx="3039">
                  <c:v>23.861999999999991</c:v>
                </c:pt>
                <c:pt idx="3040">
                  <c:v>23.855</c:v>
                </c:pt>
                <c:pt idx="3041">
                  <c:v>23.859000000000005</c:v>
                </c:pt>
                <c:pt idx="3042">
                  <c:v>23.858000000000001</c:v>
                </c:pt>
                <c:pt idx="3043">
                  <c:v>23.847999999999999</c:v>
                </c:pt>
                <c:pt idx="3044">
                  <c:v>23.853999999999999</c:v>
                </c:pt>
                <c:pt idx="3045">
                  <c:v>23.853000000000005</c:v>
                </c:pt>
                <c:pt idx="3046">
                  <c:v>23.852</c:v>
                </c:pt>
                <c:pt idx="3047">
                  <c:v>23.856999999999999</c:v>
                </c:pt>
                <c:pt idx="3048">
                  <c:v>23.863</c:v>
                </c:pt>
                <c:pt idx="3049">
                  <c:v>23.863</c:v>
                </c:pt>
                <c:pt idx="3050">
                  <c:v>23.864999999999991</c:v>
                </c:pt>
                <c:pt idx="3051">
                  <c:v>23.852</c:v>
                </c:pt>
                <c:pt idx="3052">
                  <c:v>23.858000000000001</c:v>
                </c:pt>
                <c:pt idx="3053">
                  <c:v>23.864000000000001</c:v>
                </c:pt>
                <c:pt idx="3054">
                  <c:v>23.87</c:v>
                </c:pt>
                <c:pt idx="3055">
                  <c:v>23.856000000000005</c:v>
                </c:pt>
                <c:pt idx="3056">
                  <c:v>23.86</c:v>
                </c:pt>
                <c:pt idx="3057">
                  <c:v>23.866</c:v>
                </c:pt>
                <c:pt idx="3058">
                  <c:v>23.864999999999991</c:v>
                </c:pt>
                <c:pt idx="3059">
                  <c:v>23.856000000000005</c:v>
                </c:pt>
                <c:pt idx="3060">
                  <c:v>23.849</c:v>
                </c:pt>
                <c:pt idx="3061">
                  <c:v>23.861000000000001</c:v>
                </c:pt>
                <c:pt idx="3062">
                  <c:v>23.867000000000001</c:v>
                </c:pt>
                <c:pt idx="3063">
                  <c:v>23.864000000000001</c:v>
                </c:pt>
                <c:pt idx="3064">
                  <c:v>23.859000000000005</c:v>
                </c:pt>
                <c:pt idx="3065">
                  <c:v>23.859000000000005</c:v>
                </c:pt>
                <c:pt idx="3066">
                  <c:v>23.863</c:v>
                </c:pt>
                <c:pt idx="3067">
                  <c:v>23.867999999999999</c:v>
                </c:pt>
                <c:pt idx="3068">
                  <c:v>23.870999999999999</c:v>
                </c:pt>
                <c:pt idx="3069">
                  <c:v>23.866</c:v>
                </c:pt>
                <c:pt idx="3070">
                  <c:v>23.861999999999991</c:v>
                </c:pt>
                <c:pt idx="3071">
                  <c:v>23.867999999999999</c:v>
                </c:pt>
                <c:pt idx="3072">
                  <c:v>23.864999999999991</c:v>
                </c:pt>
                <c:pt idx="3073">
                  <c:v>23.872</c:v>
                </c:pt>
                <c:pt idx="3074">
                  <c:v>23.879000000000001</c:v>
                </c:pt>
                <c:pt idx="3075">
                  <c:v>23.876000000000001</c:v>
                </c:pt>
                <c:pt idx="3076">
                  <c:v>23.872</c:v>
                </c:pt>
                <c:pt idx="3077">
                  <c:v>23.875</c:v>
                </c:pt>
                <c:pt idx="3078">
                  <c:v>23.876999999999999</c:v>
                </c:pt>
                <c:pt idx="3079">
                  <c:v>23.873000000000001</c:v>
                </c:pt>
                <c:pt idx="3080">
                  <c:v>23.867000000000001</c:v>
                </c:pt>
                <c:pt idx="3081">
                  <c:v>23.879000000000001</c:v>
                </c:pt>
                <c:pt idx="3082">
                  <c:v>23.875</c:v>
                </c:pt>
                <c:pt idx="3083">
                  <c:v>23.882999999999992</c:v>
                </c:pt>
                <c:pt idx="3084">
                  <c:v>23.878</c:v>
                </c:pt>
                <c:pt idx="3085">
                  <c:v>23.873000000000001</c:v>
                </c:pt>
                <c:pt idx="3086">
                  <c:v>23.885000000000002</c:v>
                </c:pt>
                <c:pt idx="3087">
                  <c:v>23.890999999999991</c:v>
                </c:pt>
                <c:pt idx="3088">
                  <c:v>23.89</c:v>
                </c:pt>
                <c:pt idx="3089">
                  <c:v>23.878</c:v>
                </c:pt>
                <c:pt idx="3090">
                  <c:v>23.879000000000001</c:v>
                </c:pt>
                <c:pt idx="3091">
                  <c:v>23.885000000000002</c:v>
                </c:pt>
                <c:pt idx="3092">
                  <c:v>23.869</c:v>
                </c:pt>
                <c:pt idx="3093">
                  <c:v>23.878</c:v>
                </c:pt>
                <c:pt idx="3094">
                  <c:v>23.882999999999992</c:v>
                </c:pt>
                <c:pt idx="3095">
                  <c:v>23.873000000000001</c:v>
                </c:pt>
                <c:pt idx="3096">
                  <c:v>23.879000000000001</c:v>
                </c:pt>
                <c:pt idx="3097">
                  <c:v>23.884</c:v>
                </c:pt>
                <c:pt idx="3098">
                  <c:v>23.878</c:v>
                </c:pt>
                <c:pt idx="3099">
                  <c:v>23.879000000000001</c:v>
                </c:pt>
                <c:pt idx="3100">
                  <c:v>23.875</c:v>
                </c:pt>
                <c:pt idx="3101">
                  <c:v>23.88</c:v>
                </c:pt>
                <c:pt idx="3102">
                  <c:v>23.890999999999991</c:v>
                </c:pt>
                <c:pt idx="3103">
                  <c:v>23.89</c:v>
                </c:pt>
                <c:pt idx="3104">
                  <c:v>23.885000000000002</c:v>
                </c:pt>
                <c:pt idx="3105">
                  <c:v>23.878</c:v>
                </c:pt>
                <c:pt idx="3106">
                  <c:v>23.884</c:v>
                </c:pt>
                <c:pt idx="3107">
                  <c:v>23.881999999999994</c:v>
                </c:pt>
                <c:pt idx="3108">
                  <c:v>23.887</c:v>
                </c:pt>
                <c:pt idx="3109">
                  <c:v>23.893000000000001</c:v>
                </c:pt>
                <c:pt idx="3110">
                  <c:v>23.9</c:v>
                </c:pt>
                <c:pt idx="3111">
                  <c:v>23.89</c:v>
                </c:pt>
                <c:pt idx="3112">
                  <c:v>23.89</c:v>
                </c:pt>
                <c:pt idx="3113">
                  <c:v>23.882999999999992</c:v>
                </c:pt>
                <c:pt idx="3114">
                  <c:v>23.884</c:v>
                </c:pt>
                <c:pt idx="3115">
                  <c:v>23.89</c:v>
                </c:pt>
                <c:pt idx="3116">
                  <c:v>23.89</c:v>
                </c:pt>
                <c:pt idx="3117">
                  <c:v>23.881999999999994</c:v>
                </c:pt>
                <c:pt idx="3118">
                  <c:v>23.890999999999991</c:v>
                </c:pt>
                <c:pt idx="3119">
                  <c:v>23.893000000000001</c:v>
                </c:pt>
                <c:pt idx="3120">
                  <c:v>23.881999999999994</c:v>
                </c:pt>
                <c:pt idx="3121">
                  <c:v>23.887</c:v>
                </c:pt>
                <c:pt idx="3122">
                  <c:v>23.888000000000002</c:v>
                </c:pt>
                <c:pt idx="3123">
                  <c:v>23.887</c:v>
                </c:pt>
                <c:pt idx="3124">
                  <c:v>23.884</c:v>
                </c:pt>
                <c:pt idx="3125">
                  <c:v>23.885999999999992</c:v>
                </c:pt>
                <c:pt idx="3126">
                  <c:v>23.896000000000001</c:v>
                </c:pt>
                <c:pt idx="3127">
                  <c:v>23.896000000000001</c:v>
                </c:pt>
                <c:pt idx="3128">
                  <c:v>23.9</c:v>
                </c:pt>
                <c:pt idx="3129">
                  <c:v>23.887</c:v>
                </c:pt>
                <c:pt idx="3130">
                  <c:v>23.888000000000002</c:v>
                </c:pt>
                <c:pt idx="3131">
                  <c:v>23.893999999999991</c:v>
                </c:pt>
                <c:pt idx="3132">
                  <c:v>23.893000000000001</c:v>
                </c:pt>
                <c:pt idx="3133">
                  <c:v>23.89</c:v>
                </c:pt>
                <c:pt idx="3134">
                  <c:v>23.893000000000001</c:v>
                </c:pt>
                <c:pt idx="3135">
                  <c:v>23.888999999999992</c:v>
                </c:pt>
                <c:pt idx="3136">
                  <c:v>23.891999999999999</c:v>
                </c:pt>
                <c:pt idx="3137">
                  <c:v>23.890999999999991</c:v>
                </c:pt>
                <c:pt idx="3138">
                  <c:v>23.884</c:v>
                </c:pt>
                <c:pt idx="3139">
                  <c:v>23.882999999999992</c:v>
                </c:pt>
                <c:pt idx="3140">
                  <c:v>23.891999999999999</c:v>
                </c:pt>
                <c:pt idx="3141">
                  <c:v>23.896999999999991</c:v>
                </c:pt>
                <c:pt idx="3142">
                  <c:v>23.893000000000001</c:v>
                </c:pt>
                <c:pt idx="3143">
                  <c:v>23.888999999999992</c:v>
                </c:pt>
                <c:pt idx="3144">
                  <c:v>23.890999999999991</c:v>
                </c:pt>
                <c:pt idx="3145">
                  <c:v>23.896999999999991</c:v>
                </c:pt>
                <c:pt idx="3146">
                  <c:v>23.901999999999994</c:v>
                </c:pt>
                <c:pt idx="3147">
                  <c:v>23.904</c:v>
                </c:pt>
                <c:pt idx="3148">
                  <c:v>23.891999999999999</c:v>
                </c:pt>
                <c:pt idx="3149">
                  <c:v>23.888000000000002</c:v>
                </c:pt>
                <c:pt idx="3150">
                  <c:v>23.890999999999991</c:v>
                </c:pt>
                <c:pt idx="3151">
                  <c:v>23.9</c:v>
                </c:pt>
                <c:pt idx="3152">
                  <c:v>23.888999999999992</c:v>
                </c:pt>
                <c:pt idx="3153">
                  <c:v>23.89</c:v>
                </c:pt>
                <c:pt idx="3154">
                  <c:v>23.895</c:v>
                </c:pt>
                <c:pt idx="3155">
                  <c:v>23.893000000000001</c:v>
                </c:pt>
                <c:pt idx="3156">
                  <c:v>23.893000000000001</c:v>
                </c:pt>
                <c:pt idx="3157">
                  <c:v>23.898</c:v>
                </c:pt>
                <c:pt idx="3158">
                  <c:v>23.896999999999991</c:v>
                </c:pt>
                <c:pt idx="3159">
                  <c:v>23.896000000000001</c:v>
                </c:pt>
                <c:pt idx="3160">
                  <c:v>23.895</c:v>
                </c:pt>
                <c:pt idx="3161">
                  <c:v>23.899000000000001</c:v>
                </c:pt>
                <c:pt idx="3162">
                  <c:v>23.898</c:v>
                </c:pt>
                <c:pt idx="3163">
                  <c:v>23.901</c:v>
                </c:pt>
                <c:pt idx="3164">
                  <c:v>23.899000000000001</c:v>
                </c:pt>
                <c:pt idx="3165">
                  <c:v>23.904</c:v>
                </c:pt>
                <c:pt idx="3166">
                  <c:v>23.904999999999994</c:v>
                </c:pt>
                <c:pt idx="3167">
                  <c:v>23.9</c:v>
                </c:pt>
                <c:pt idx="3168">
                  <c:v>23.901999999999994</c:v>
                </c:pt>
                <c:pt idx="3169">
                  <c:v>23.901</c:v>
                </c:pt>
                <c:pt idx="3170">
                  <c:v>23.902999999999988</c:v>
                </c:pt>
                <c:pt idx="3171">
                  <c:v>23.89</c:v>
                </c:pt>
                <c:pt idx="3172">
                  <c:v>23.898</c:v>
                </c:pt>
                <c:pt idx="3173">
                  <c:v>23.893999999999991</c:v>
                </c:pt>
                <c:pt idx="3174">
                  <c:v>23.893000000000001</c:v>
                </c:pt>
                <c:pt idx="3175">
                  <c:v>23.899000000000001</c:v>
                </c:pt>
                <c:pt idx="3176">
                  <c:v>23.9</c:v>
                </c:pt>
                <c:pt idx="3177">
                  <c:v>23.901</c:v>
                </c:pt>
                <c:pt idx="3178">
                  <c:v>23.901</c:v>
                </c:pt>
                <c:pt idx="3179">
                  <c:v>23.905999999999988</c:v>
                </c:pt>
                <c:pt idx="3180">
                  <c:v>23.913</c:v>
                </c:pt>
                <c:pt idx="3181">
                  <c:v>23.908999999999988</c:v>
                </c:pt>
                <c:pt idx="3182">
                  <c:v>23.904999999999994</c:v>
                </c:pt>
                <c:pt idx="3183">
                  <c:v>23.896999999999991</c:v>
                </c:pt>
                <c:pt idx="3184">
                  <c:v>23.893000000000001</c:v>
                </c:pt>
                <c:pt idx="3185">
                  <c:v>23.891999999999999</c:v>
                </c:pt>
                <c:pt idx="3186">
                  <c:v>23.901999999999994</c:v>
                </c:pt>
                <c:pt idx="3187">
                  <c:v>23.898</c:v>
                </c:pt>
                <c:pt idx="3188">
                  <c:v>23.905999999999988</c:v>
                </c:pt>
                <c:pt idx="3189">
                  <c:v>23.904</c:v>
                </c:pt>
                <c:pt idx="3190">
                  <c:v>23.896000000000001</c:v>
                </c:pt>
                <c:pt idx="3191">
                  <c:v>23.901999999999994</c:v>
                </c:pt>
                <c:pt idx="3192">
                  <c:v>23.893000000000001</c:v>
                </c:pt>
                <c:pt idx="3193">
                  <c:v>23.901999999999994</c:v>
                </c:pt>
                <c:pt idx="3194">
                  <c:v>23.904999999999994</c:v>
                </c:pt>
                <c:pt idx="3195">
                  <c:v>23.901999999999994</c:v>
                </c:pt>
                <c:pt idx="3196">
                  <c:v>23.907999999999994</c:v>
                </c:pt>
                <c:pt idx="3197">
                  <c:v>23.911000000000001</c:v>
                </c:pt>
                <c:pt idx="3198">
                  <c:v>23.913</c:v>
                </c:pt>
                <c:pt idx="3199">
                  <c:v>23.908999999999988</c:v>
                </c:pt>
                <c:pt idx="3200">
                  <c:v>23.904999999999994</c:v>
                </c:pt>
                <c:pt idx="3201">
                  <c:v>23.901999999999994</c:v>
                </c:pt>
                <c:pt idx="3202">
                  <c:v>23.905999999999988</c:v>
                </c:pt>
                <c:pt idx="3203">
                  <c:v>23.913</c:v>
                </c:pt>
                <c:pt idx="3204">
                  <c:v>23.905999999999988</c:v>
                </c:pt>
                <c:pt idx="3205">
                  <c:v>23.905999999999988</c:v>
                </c:pt>
                <c:pt idx="3206">
                  <c:v>23.91</c:v>
                </c:pt>
                <c:pt idx="3207">
                  <c:v>23.91</c:v>
                </c:pt>
                <c:pt idx="3208">
                  <c:v>23.907999999999994</c:v>
                </c:pt>
                <c:pt idx="3209">
                  <c:v>23.904</c:v>
                </c:pt>
                <c:pt idx="3210">
                  <c:v>23.919</c:v>
                </c:pt>
                <c:pt idx="3211">
                  <c:v>23.917999999999999</c:v>
                </c:pt>
                <c:pt idx="3212">
                  <c:v>23.913</c:v>
                </c:pt>
                <c:pt idx="3213">
                  <c:v>23.904999999999994</c:v>
                </c:pt>
                <c:pt idx="3214">
                  <c:v>23.911000000000001</c:v>
                </c:pt>
                <c:pt idx="3215">
                  <c:v>23.9</c:v>
                </c:pt>
                <c:pt idx="3216">
                  <c:v>23.901999999999994</c:v>
                </c:pt>
                <c:pt idx="3217">
                  <c:v>23.911999999999999</c:v>
                </c:pt>
                <c:pt idx="3218">
                  <c:v>23.917999999999999</c:v>
                </c:pt>
                <c:pt idx="3219">
                  <c:v>23.916</c:v>
                </c:pt>
                <c:pt idx="3220">
                  <c:v>23.917000000000005</c:v>
                </c:pt>
                <c:pt idx="3221">
                  <c:v>23.907</c:v>
                </c:pt>
                <c:pt idx="3222">
                  <c:v>23.904999999999994</c:v>
                </c:pt>
                <c:pt idx="3223">
                  <c:v>23.911999999999999</c:v>
                </c:pt>
                <c:pt idx="3224">
                  <c:v>23.914999999999999</c:v>
                </c:pt>
                <c:pt idx="3225">
                  <c:v>23.908999999999988</c:v>
                </c:pt>
                <c:pt idx="3226">
                  <c:v>23.911999999999999</c:v>
                </c:pt>
                <c:pt idx="3227">
                  <c:v>23.917000000000005</c:v>
                </c:pt>
                <c:pt idx="3228">
                  <c:v>23.919</c:v>
                </c:pt>
                <c:pt idx="3229">
                  <c:v>23.923999999999992</c:v>
                </c:pt>
                <c:pt idx="3230">
                  <c:v>23.920999999999992</c:v>
                </c:pt>
                <c:pt idx="3231">
                  <c:v>23.919999999999995</c:v>
                </c:pt>
                <c:pt idx="3232">
                  <c:v>23.914000000000001</c:v>
                </c:pt>
                <c:pt idx="3233">
                  <c:v>23.917000000000005</c:v>
                </c:pt>
                <c:pt idx="3234">
                  <c:v>23.911999999999999</c:v>
                </c:pt>
                <c:pt idx="3235">
                  <c:v>23.908999999999988</c:v>
                </c:pt>
                <c:pt idx="3236">
                  <c:v>23.917000000000005</c:v>
                </c:pt>
                <c:pt idx="3237">
                  <c:v>23.913</c:v>
                </c:pt>
                <c:pt idx="3238">
                  <c:v>23.917000000000005</c:v>
                </c:pt>
                <c:pt idx="3239">
                  <c:v>23.917999999999999</c:v>
                </c:pt>
                <c:pt idx="3240">
                  <c:v>23.923999999999992</c:v>
                </c:pt>
                <c:pt idx="3241">
                  <c:v>23.922999999999984</c:v>
                </c:pt>
                <c:pt idx="3242">
                  <c:v>23.921999999999993</c:v>
                </c:pt>
                <c:pt idx="3243">
                  <c:v>23.917000000000005</c:v>
                </c:pt>
                <c:pt idx="3244">
                  <c:v>23.904</c:v>
                </c:pt>
                <c:pt idx="3245">
                  <c:v>23.914999999999999</c:v>
                </c:pt>
                <c:pt idx="3246">
                  <c:v>23.913</c:v>
                </c:pt>
                <c:pt idx="3247">
                  <c:v>23.914000000000001</c:v>
                </c:pt>
                <c:pt idx="3248">
                  <c:v>23.919</c:v>
                </c:pt>
                <c:pt idx="3249">
                  <c:v>23.91</c:v>
                </c:pt>
                <c:pt idx="3250">
                  <c:v>23.908999999999988</c:v>
                </c:pt>
                <c:pt idx="3251">
                  <c:v>23.913</c:v>
                </c:pt>
                <c:pt idx="3252">
                  <c:v>23.911000000000001</c:v>
                </c:pt>
                <c:pt idx="3253">
                  <c:v>23.917000000000005</c:v>
                </c:pt>
                <c:pt idx="3254">
                  <c:v>23.919999999999995</c:v>
                </c:pt>
                <c:pt idx="3255">
                  <c:v>23.927999999999994</c:v>
                </c:pt>
                <c:pt idx="3256">
                  <c:v>23.923999999999992</c:v>
                </c:pt>
                <c:pt idx="3257">
                  <c:v>23.924999999999994</c:v>
                </c:pt>
                <c:pt idx="3258">
                  <c:v>23.923999999999992</c:v>
                </c:pt>
                <c:pt idx="3259">
                  <c:v>23.927</c:v>
                </c:pt>
                <c:pt idx="3260">
                  <c:v>23.924999999999994</c:v>
                </c:pt>
                <c:pt idx="3261">
                  <c:v>23.928999999999984</c:v>
                </c:pt>
                <c:pt idx="3262">
                  <c:v>23.925999999999984</c:v>
                </c:pt>
                <c:pt idx="3263">
                  <c:v>23.920999999999992</c:v>
                </c:pt>
                <c:pt idx="3264">
                  <c:v>23.923999999999992</c:v>
                </c:pt>
                <c:pt idx="3265">
                  <c:v>23.921999999999993</c:v>
                </c:pt>
                <c:pt idx="3266">
                  <c:v>23.914000000000001</c:v>
                </c:pt>
                <c:pt idx="3267">
                  <c:v>23.919</c:v>
                </c:pt>
                <c:pt idx="3268">
                  <c:v>23.920999999999992</c:v>
                </c:pt>
                <c:pt idx="3269">
                  <c:v>23.921999999999993</c:v>
                </c:pt>
                <c:pt idx="3270">
                  <c:v>23.93</c:v>
                </c:pt>
                <c:pt idx="3271">
                  <c:v>23.920999999999992</c:v>
                </c:pt>
                <c:pt idx="3272">
                  <c:v>23.920999999999992</c:v>
                </c:pt>
                <c:pt idx="3273">
                  <c:v>23.923999999999992</c:v>
                </c:pt>
                <c:pt idx="3274">
                  <c:v>23.928999999999984</c:v>
                </c:pt>
                <c:pt idx="3275">
                  <c:v>23.911999999999999</c:v>
                </c:pt>
                <c:pt idx="3276">
                  <c:v>23.914000000000001</c:v>
                </c:pt>
                <c:pt idx="3277">
                  <c:v>23.917999999999999</c:v>
                </c:pt>
                <c:pt idx="3278">
                  <c:v>23.919</c:v>
                </c:pt>
                <c:pt idx="3279">
                  <c:v>23.925999999999984</c:v>
                </c:pt>
                <c:pt idx="3280">
                  <c:v>23.919</c:v>
                </c:pt>
                <c:pt idx="3281">
                  <c:v>23.917999999999999</c:v>
                </c:pt>
                <c:pt idx="3282">
                  <c:v>23.917999999999999</c:v>
                </c:pt>
                <c:pt idx="3283">
                  <c:v>23.920999999999992</c:v>
                </c:pt>
                <c:pt idx="3284">
                  <c:v>23.919999999999995</c:v>
                </c:pt>
                <c:pt idx="3285">
                  <c:v>23.913</c:v>
                </c:pt>
                <c:pt idx="3286">
                  <c:v>23.908999999999988</c:v>
                </c:pt>
                <c:pt idx="3287">
                  <c:v>23.924999999999994</c:v>
                </c:pt>
                <c:pt idx="3288">
                  <c:v>23.927</c:v>
                </c:pt>
                <c:pt idx="3289">
                  <c:v>23.924999999999994</c:v>
                </c:pt>
                <c:pt idx="3290">
                  <c:v>23.922999999999984</c:v>
                </c:pt>
                <c:pt idx="3291">
                  <c:v>23.922999999999984</c:v>
                </c:pt>
                <c:pt idx="3292">
                  <c:v>23.922999999999984</c:v>
                </c:pt>
                <c:pt idx="3293">
                  <c:v>23.917999999999999</c:v>
                </c:pt>
                <c:pt idx="3294">
                  <c:v>23.917999999999999</c:v>
                </c:pt>
                <c:pt idx="3295">
                  <c:v>23.920999999999992</c:v>
                </c:pt>
                <c:pt idx="3296">
                  <c:v>23.922999999999984</c:v>
                </c:pt>
                <c:pt idx="3297">
                  <c:v>23.922999999999984</c:v>
                </c:pt>
                <c:pt idx="3298">
                  <c:v>23.914999999999999</c:v>
                </c:pt>
                <c:pt idx="3299">
                  <c:v>23.917999999999999</c:v>
                </c:pt>
                <c:pt idx="3300">
                  <c:v>23.917999999999999</c:v>
                </c:pt>
                <c:pt idx="3301">
                  <c:v>23.920999999999992</c:v>
                </c:pt>
                <c:pt idx="3302">
                  <c:v>23.927999999999994</c:v>
                </c:pt>
                <c:pt idx="3303">
                  <c:v>23.914000000000001</c:v>
                </c:pt>
                <c:pt idx="3304">
                  <c:v>23.927999999999994</c:v>
                </c:pt>
                <c:pt idx="3305">
                  <c:v>23.933</c:v>
                </c:pt>
                <c:pt idx="3306">
                  <c:v>23.931999999999999</c:v>
                </c:pt>
                <c:pt idx="3307">
                  <c:v>23.934999999999999</c:v>
                </c:pt>
                <c:pt idx="3308">
                  <c:v>23.931000000000001</c:v>
                </c:pt>
                <c:pt idx="3309">
                  <c:v>23.923999999999992</c:v>
                </c:pt>
                <c:pt idx="3310">
                  <c:v>23.933</c:v>
                </c:pt>
                <c:pt idx="3311">
                  <c:v>23.933</c:v>
                </c:pt>
                <c:pt idx="3312">
                  <c:v>23.927999999999994</c:v>
                </c:pt>
                <c:pt idx="3313">
                  <c:v>23.922999999999984</c:v>
                </c:pt>
                <c:pt idx="3314">
                  <c:v>23.922999999999984</c:v>
                </c:pt>
                <c:pt idx="3315">
                  <c:v>23.925999999999984</c:v>
                </c:pt>
                <c:pt idx="3316">
                  <c:v>23.931999999999999</c:v>
                </c:pt>
                <c:pt idx="3317">
                  <c:v>23.927999999999994</c:v>
                </c:pt>
                <c:pt idx="3318">
                  <c:v>23.927999999999994</c:v>
                </c:pt>
                <c:pt idx="3319">
                  <c:v>23.922999999999984</c:v>
                </c:pt>
                <c:pt idx="3320">
                  <c:v>23.928999999999984</c:v>
                </c:pt>
                <c:pt idx="3321">
                  <c:v>23.921999999999993</c:v>
                </c:pt>
                <c:pt idx="3322">
                  <c:v>23.927</c:v>
                </c:pt>
                <c:pt idx="3323">
                  <c:v>23.917999999999999</c:v>
                </c:pt>
                <c:pt idx="3324">
                  <c:v>23.928999999999984</c:v>
                </c:pt>
                <c:pt idx="3325">
                  <c:v>23.931000000000001</c:v>
                </c:pt>
                <c:pt idx="3326">
                  <c:v>23.928999999999984</c:v>
                </c:pt>
                <c:pt idx="3327">
                  <c:v>23.925999999999984</c:v>
                </c:pt>
                <c:pt idx="3328">
                  <c:v>23.927999999999994</c:v>
                </c:pt>
                <c:pt idx="3329">
                  <c:v>23.937000000000001</c:v>
                </c:pt>
                <c:pt idx="3330">
                  <c:v>23.934000000000001</c:v>
                </c:pt>
                <c:pt idx="3331">
                  <c:v>23.941999999999993</c:v>
                </c:pt>
                <c:pt idx="3332">
                  <c:v>23.942999999999991</c:v>
                </c:pt>
                <c:pt idx="3333">
                  <c:v>23.940999999999988</c:v>
                </c:pt>
                <c:pt idx="3334">
                  <c:v>23.942999999999991</c:v>
                </c:pt>
                <c:pt idx="3335">
                  <c:v>23.944999999999993</c:v>
                </c:pt>
                <c:pt idx="3336">
                  <c:v>23.937000000000001</c:v>
                </c:pt>
                <c:pt idx="3337">
                  <c:v>23.933</c:v>
                </c:pt>
                <c:pt idx="3338">
                  <c:v>23.939</c:v>
                </c:pt>
                <c:pt idx="3339">
                  <c:v>23.941999999999993</c:v>
                </c:pt>
                <c:pt idx="3340">
                  <c:v>23.939</c:v>
                </c:pt>
                <c:pt idx="3341">
                  <c:v>23.937999999999999</c:v>
                </c:pt>
                <c:pt idx="3342">
                  <c:v>23.937000000000001</c:v>
                </c:pt>
                <c:pt idx="3343">
                  <c:v>23.931000000000001</c:v>
                </c:pt>
                <c:pt idx="3344">
                  <c:v>23.939999999999994</c:v>
                </c:pt>
                <c:pt idx="3345">
                  <c:v>23.947999999999993</c:v>
                </c:pt>
                <c:pt idx="3346">
                  <c:v>23.942999999999991</c:v>
                </c:pt>
                <c:pt idx="3347">
                  <c:v>23.941999999999993</c:v>
                </c:pt>
                <c:pt idx="3348">
                  <c:v>23.931000000000001</c:v>
                </c:pt>
                <c:pt idx="3349">
                  <c:v>23.934000000000001</c:v>
                </c:pt>
                <c:pt idx="3350">
                  <c:v>23.939999999999994</c:v>
                </c:pt>
                <c:pt idx="3351">
                  <c:v>23.943999999999992</c:v>
                </c:pt>
                <c:pt idx="3352">
                  <c:v>23.936</c:v>
                </c:pt>
                <c:pt idx="3353">
                  <c:v>23.942999999999991</c:v>
                </c:pt>
                <c:pt idx="3354">
                  <c:v>23.939</c:v>
                </c:pt>
                <c:pt idx="3355">
                  <c:v>23.933</c:v>
                </c:pt>
                <c:pt idx="3356">
                  <c:v>23.937000000000001</c:v>
                </c:pt>
                <c:pt idx="3357">
                  <c:v>23.940999999999988</c:v>
                </c:pt>
                <c:pt idx="3358">
                  <c:v>23.946999999999992</c:v>
                </c:pt>
                <c:pt idx="3359">
                  <c:v>23.940999999999988</c:v>
                </c:pt>
                <c:pt idx="3360">
                  <c:v>23.939999999999994</c:v>
                </c:pt>
                <c:pt idx="3361">
                  <c:v>23.939</c:v>
                </c:pt>
                <c:pt idx="3362">
                  <c:v>23.942999999999991</c:v>
                </c:pt>
                <c:pt idx="3363">
                  <c:v>23.942999999999991</c:v>
                </c:pt>
                <c:pt idx="3364">
                  <c:v>23.946999999999992</c:v>
                </c:pt>
                <c:pt idx="3365">
                  <c:v>23.939999999999994</c:v>
                </c:pt>
                <c:pt idx="3366">
                  <c:v>23.936</c:v>
                </c:pt>
                <c:pt idx="3367">
                  <c:v>23.943999999999992</c:v>
                </c:pt>
                <c:pt idx="3368">
                  <c:v>23.940999999999988</c:v>
                </c:pt>
                <c:pt idx="3369">
                  <c:v>23.936</c:v>
                </c:pt>
                <c:pt idx="3370">
                  <c:v>23.941999999999993</c:v>
                </c:pt>
                <c:pt idx="3371">
                  <c:v>23.939999999999994</c:v>
                </c:pt>
                <c:pt idx="3372">
                  <c:v>23.943999999999992</c:v>
                </c:pt>
                <c:pt idx="3373">
                  <c:v>23.943999999999992</c:v>
                </c:pt>
                <c:pt idx="3374">
                  <c:v>23.934000000000001</c:v>
                </c:pt>
                <c:pt idx="3375">
                  <c:v>23.937999999999999</c:v>
                </c:pt>
                <c:pt idx="3376">
                  <c:v>23.947999999999993</c:v>
                </c:pt>
                <c:pt idx="3377">
                  <c:v>23.947999999999993</c:v>
                </c:pt>
                <c:pt idx="3378">
                  <c:v>23.942999999999991</c:v>
                </c:pt>
                <c:pt idx="3379">
                  <c:v>23.952000000000002</c:v>
                </c:pt>
                <c:pt idx="3380">
                  <c:v>23.95</c:v>
                </c:pt>
                <c:pt idx="3381">
                  <c:v>23.947999999999993</c:v>
                </c:pt>
                <c:pt idx="3382">
                  <c:v>23.942999999999991</c:v>
                </c:pt>
                <c:pt idx="3383">
                  <c:v>23.941999999999993</c:v>
                </c:pt>
                <c:pt idx="3384">
                  <c:v>23.949000000000002</c:v>
                </c:pt>
                <c:pt idx="3385">
                  <c:v>23.954000000000001</c:v>
                </c:pt>
                <c:pt idx="3386">
                  <c:v>23.949000000000002</c:v>
                </c:pt>
                <c:pt idx="3387">
                  <c:v>23.946999999999992</c:v>
                </c:pt>
                <c:pt idx="3388">
                  <c:v>23.949000000000002</c:v>
                </c:pt>
                <c:pt idx="3389">
                  <c:v>23.949000000000002</c:v>
                </c:pt>
                <c:pt idx="3390">
                  <c:v>23.943999999999992</c:v>
                </c:pt>
                <c:pt idx="3391">
                  <c:v>23.937999999999999</c:v>
                </c:pt>
                <c:pt idx="3392">
                  <c:v>23.941999999999993</c:v>
                </c:pt>
                <c:pt idx="3393">
                  <c:v>23.943999999999992</c:v>
                </c:pt>
                <c:pt idx="3394">
                  <c:v>23.943999999999992</c:v>
                </c:pt>
                <c:pt idx="3395">
                  <c:v>23.949000000000002</c:v>
                </c:pt>
                <c:pt idx="3396">
                  <c:v>23.954999999999991</c:v>
                </c:pt>
                <c:pt idx="3397">
                  <c:v>23.952999999999992</c:v>
                </c:pt>
                <c:pt idx="3398">
                  <c:v>23.952000000000002</c:v>
                </c:pt>
                <c:pt idx="3399">
                  <c:v>23.954000000000001</c:v>
                </c:pt>
                <c:pt idx="3400">
                  <c:v>23.952000000000002</c:v>
                </c:pt>
                <c:pt idx="3401">
                  <c:v>23.954999999999991</c:v>
                </c:pt>
                <c:pt idx="3402">
                  <c:v>23.946000000000002</c:v>
                </c:pt>
                <c:pt idx="3403">
                  <c:v>23.959</c:v>
                </c:pt>
                <c:pt idx="3404">
                  <c:v>23.95</c:v>
                </c:pt>
                <c:pt idx="3405">
                  <c:v>23.943999999999992</c:v>
                </c:pt>
                <c:pt idx="3406">
                  <c:v>23.952999999999992</c:v>
                </c:pt>
                <c:pt idx="3407">
                  <c:v>23.951000000000001</c:v>
                </c:pt>
                <c:pt idx="3408">
                  <c:v>23.946999999999992</c:v>
                </c:pt>
                <c:pt idx="3409">
                  <c:v>23.95</c:v>
                </c:pt>
                <c:pt idx="3410">
                  <c:v>23.954999999999991</c:v>
                </c:pt>
                <c:pt idx="3411">
                  <c:v>23.947999999999993</c:v>
                </c:pt>
                <c:pt idx="3412">
                  <c:v>23.95</c:v>
                </c:pt>
                <c:pt idx="3413">
                  <c:v>23.949000000000002</c:v>
                </c:pt>
                <c:pt idx="3414">
                  <c:v>23.947999999999993</c:v>
                </c:pt>
                <c:pt idx="3415">
                  <c:v>23.95</c:v>
                </c:pt>
                <c:pt idx="3416">
                  <c:v>23.946000000000002</c:v>
                </c:pt>
                <c:pt idx="3417">
                  <c:v>23.947999999999993</c:v>
                </c:pt>
                <c:pt idx="3418">
                  <c:v>23.952999999999992</c:v>
                </c:pt>
                <c:pt idx="3419">
                  <c:v>23.952999999999992</c:v>
                </c:pt>
                <c:pt idx="3420">
                  <c:v>23.946000000000002</c:v>
                </c:pt>
                <c:pt idx="3421">
                  <c:v>23.947999999999993</c:v>
                </c:pt>
                <c:pt idx="3422">
                  <c:v>23.944999999999993</c:v>
                </c:pt>
                <c:pt idx="3423">
                  <c:v>23.941999999999993</c:v>
                </c:pt>
                <c:pt idx="3424">
                  <c:v>23.951000000000001</c:v>
                </c:pt>
                <c:pt idx="3425">
                  <c:v>23.946999999999992</c:v>
                </c:pt>
                <c:pt idx="3426">
                  <c:v>23.952999999999992</c:v>
                </c:pt>
                <c:pt idx="3427">
                  <c:v>23.954999999999991</c:v>
                </c:pt>
                <c:pt idx="3428">
                  <c:v>23.946999999999992</c:v>
                </c:pt>
                <c:pt idx="3429">
                  <c:v>23.946999999999992</c:v>
                </c:pt>
                <c:pt idx="3430">
                  <c:v>23.952000000000002</c:v>
                </c:pt>
                <c:pt idx="3431">
                  <c:v>23.946999999999992</c:v>
                </c:pt>
                <c:pt idx="3432">
                  <c:v>23.952000000000002</c:v>
                </c:pt>
                <c:pt idx="3433">
                  <c:v>23.940999999999988</c:v>
                </c:pt>
                <c:pt idx="3434">
                  <c:v>23.949000000000002</c:v>
                </c:pt>
                <c:pt idx="3435">
                  <c:v>23.941999999999993</c:v>
                </c:pt>
                <c:pt idx="3436">
                  <c:v>23.942999999999991</c:v>
                </c:pt>
                <c:pt idx="3437">
                  <c:v>23.954999999999991</c:v>
                </c:pt>
                <c:pt idx="3438">
                  <c:v>23.95</c:v>
                </c:pt>
                <c:pt idx="3439">
                  <c:v>23.954999999999991</c:v>
                </c:pt>
                <c:pt idx="3440">
                  <c:v>23.952999999999992</c:v>
                </c:pt>
                <c:pt idx="3441">
                  <c:v>23.95</c:v>
                </c:pt>
                <c:pt idx="3442">
                  <c:v>23.949000000000002</c:v>
                </c:pt>
                <c:pt idx="3443">
                  <c:v>23.947999999999993</c:v>
                </c:pt>
                <c:pt idx="3444">
                  <c:v>23.956</c:v>
                </c:pt>
                <c:pt idx="3445">
                  <c:v>23.943999999999992</c:v>
                </c:pt>
                <c:pt idx="3446">
                  <c:v>23.952999999999992</c:v>
                </c:pt>
                <c:pt idx="3447">
                  <c:v>23.952999999999992</c:v>
                </c:pt>
                <c:pt idx="3448">
                  <c:v>23.959</c:v>
                </c:pt>
                <c:pt idx="3449">
                  <c:v>23.952000000000002</c:v>
                </c:pt>
                <c:pt idx="3450">
                  <c:v>23.956</c:v>
                </c:pt>
                <c:pt idx="3451">
                  <c:v>23.951000000000001</c:v>
                </c:pt>
                <c:pt idx="3452">
                  <c:v>23.954000000000001</c:v>
                </c:pt>
                <c:pt idx="3453">
                  <c:v>23.959999999999994</c:v>
                </c:pt>
                <c:pt idx="3454">
                  <c:v>23.957000000000001</c:v>
                </c:pt>
                <c:pt idx="3455">
                  <c:v>23.959</c:v>
                </c:pt>
                <c:pt idx="3456">
                  <c:v>23.964999999999993</c:v>
                </c:pt>
                <c:pt idx="3457">
                  <c:v>23.959</c:v>
                </c:pt>
                <c:pt idx="3458">
                  <c:v>23.959</c:v>
                </c:pt>
                <c:pt idx="3459">
                  <c:v>23.964999999999993</c:v>
                </c:pt>
                <c:pt idx="3460">
                  <c:v>23.954999999999991</c:v>
                </c:pt>
                <c:pt idx="3461">
                  <c:v>23.956</c:v>
                </c:pt>
                <c:pt idx="3462">
                  <c:v>23.956</c:v>
                </c:pt>
                <c:pt idx="3463">
                  <c:v>23.959999999999994</c:v>
                </c:pt>
                <c:pt idx="3464">
                  <c:v>23.959</c:v>
                </c:pt>
                <c:pt idx="3465">
                  <c:v>23.961999999999993</c:v>
                </c:pt>
                <c:pt idx="3466">
                  <c:v>23.96599999999999</c:v>
                </c:pt>
                <c:pt idx="3467">
                  <c:v>23.97</c:v>
                </c:pt>
                <c:pt idx="3468">
                  <c:v>23.967999999999993</c:v>
                </c:pt>
                <c:pt idx="3469">
                  <c:v>23.956</c:v>
                </c:pt>
                <c:pt idx="3470">
                  <c:v>23.964999999999993</c:v>
                </c:pt>
                <c:pt idx="3471">
                  <c:v>23.964999999999993</c:v>
                </c:pt>
                <c:pt idx="3472">
                  <c:v>23.96299999999999</c:v>
                </c:pt>
                <c:pt idx="3473">
                  <c:v>23.966999999999988</c:v>
                </c:pt>
                <c:pt idx="3474">
                  <c:v>23.957999999999991</c:v>
                </c:pt>
                <c:pt idx="3475">
                  <c:v>23.96599999999999</c:v>
                </c:pt>
                <c:pt idx="3476">
                  <c:v>23.971</c:v>
                </c:pt>
                <c:pt idx="3477">
                  <c:v>23.97</c:v>
                </c:pt>
                <c:pt idx="3478">
                  <c:v>23.971999999999994</c:v>
                </c:pt>
                <c:pt idx="3479">
                  <c:v>23.971</c:v>
                </c:pt>
                <c:pt idx="3480">
                  <c:v>23.97</c:v>
                </c:pt>
                <c:pt idx="3481">
                  <c:v>23.967999999999993</c:v>
                </c:pt>
                <c:pt idx="3482">
                  <c:v>23.975999999999992</c:v>
                </c:pt>
                <c:pt idx="3483">
                  <c:v>23.978999999999992</c:v>
                </c:pt>
                <c:pt idx="3484">
                  <c:v>23.975999999999992</c:v>
                </c:pt>
                <c:pt idx="3485">
                  <c:v>23.977</c:v>
                </c:pt>
                <c:pt idx="3486">
                  <c:v>23.981000000000002</c:v>
                </c:pt>
                <c:pt idx="3487">
                  <c:v>23.979999999999993</c:v>
                </c:pt>
                <c:pt idx="3488">
                  <c:v>23.978000000000002</c:v>
                </c:pt>
                <c:pt idx="3489">
                  <c:v>23.979999999999993</c:v>
                </c:pt>
                <c:pt idx="3490">
                  <c:v>23.981000000000002</c:v>
                </c:pt>
                <c:pt idx="3491">
                  <c:v>23.978999999999992</c:v>
                </c:pt>
                <c:pt idx="3492">
                  <c:v>23.974999999999994</c:v>
                </c:pt>
                <c:pt idx="3493">
                  <c:v>23.975999999999992</c:v>
                </c:pt>
                <c:pt idx="3494">
                  <c:v>23.967999999999993</c:v>
                </c:pt>
                <c:pt idx="3495">
                  <c:v>23.974999999999994</c:v>
                </c:pt>
                <c:pt idx="3496">
                  <c:v>23.98299999999999</c:v>
                </c:pt>
                <c:pt idx="3497">
                  <c:v>23.979999999999993</c:v>
                </c:pt>
                <c:pt idx="3498">
                  <c:v>23.979999999999993</c:v>
                </c:pt>
                <c:pt idx="3499">
                  <c:v>23.978999999999992</c:v>
                </c:pt>
                <c:pt idx="3500">
                  <c:v>23.97</c:v>
                </c:pt>
                <c:pt idx="3501">
                  <c:v>23.978999999999992</c:v>
                </c:pt>
                <c:pt idx="3502">
                  <c:v>23.971999999999994</c:v>
                </c:pt>
                <c:pt idx="3503">
                  <c:v>23.971999999999994</c:v>
                </c:pt>
                <c:pt idx="3504">
                  <c:v>23.971</c:v>
                </c:pt>
                <c:pt idx="3505">
                  <c:v>23.975999999999992</c:v>
                </c:pt>
                <c:pt idx="3506">
                  <c:v>23.967999999999993</c:v>
                </c:pt>
                <c:pt idx="3507">
                  <c:v>23.971999999999994</c:v>
                </c:pt>
                <c:pt idx="3508">
                  <c:v>23.981999999999992</c:v>
                </c:pt>
                <c:pt idx="3509">
                  <c:v>23.98599999999999</c:v>
                </c:pt>
                <c:pt idx="3510">
                  <c:v>23.98299999999999</c:v>
                </c:pt>
                <c:pt idx="3511">
                  <c:v>23.972999999999988</c:v>
                </c:pt>
                <c:pt idx="3512">
                  <c:v>23.971</c:v>
                </c:pt>
                <c:pt idx="3513">
                  <c:v>23.974999999999994</c:v>
                </c:pt>
                <c:pt idx="3514">
                  <c:v>23.977</c:v>
                </c:pt>
                <c:pt idx="3515">
                  <c:v>23.986999999999984</c:v>
                </c:pt>
                <c:pt idx="3516">
                  <c:v>23.974</c:v>
                </c:pt>
                <c:pt idx="3517">
                  <c:v>23.974</c:v>
                </c:pt>
                <c:pt idx="3518">
                  <c:v>23.981000000000002</c:v>
                </c:pt>
                <c:pt idx="3519">
                  <c:v>23.975999999999992</c:v>
                </c:pt>
                <c:pt idx="3520">
                  <c:v>23.967999999999993</c:v>
                </c:pt>
                <c:pt idx="3521">
                  <c:v>23.959999999999994</c:v>
                </c:pt>
                <c:pt idx="3522">
                  <c:v>23.959999999999994</c:v>
                </c:pt>
                <c:pt idx="3523">
                  <c:v>23.971999999999994</c:v>
                </c:pt>
                <c:pt idx="3524">
                  <c:v>23.978999999999992</c:v>
                </c:pt>
                <c:pt idx="3525">
                  <c:v>23.978999999999992</c:v>
                </c:pt>
                <c:pt idx="3526">
                  <c:v>23.977</c:v>
                </c:pt>
                <c:pt idx="3527">
                  <c:v>23.974</c:v>
                </c:pt>
                <c:pt idx="3528">
                  <c:v>23.986999999999984</c:v>
                </c:pt>
                <c:pt idx="3529">
                  <c:v>23.977</c:v>
                </c:pt>
                <c:pt idx="3530">
                  <c:v>23.978999999999992</c:v>
                </c:pt>
                <c:pt idx="3531">
                  <c:v>23.974</c:v>
                </c:pt>
                <c:pt idx="3532">
                  <c:v>23.974</c:v>
                </c:pt>
                <c:pt idx="3533">
                  <c:v>23.974</c:v>
                </c:pt>
                <c:pt idx="3534">
                  <c:v>23.971999999999994</c:v>
                </c:pt>
                <c:pt idx="3535">
                  <c:v>23.978000000000002</c:v>
                </c:pt>
                <c:pt idx="3536">
                  <c:v>23.967999999999993</c:v>
                </c:pt>
                <c:pt idx="3537">
                  <c:v>23.968999999999991</c:v>
                </c:pt>
                <c:pt idx="3538">
                  <c:v>23.977</c:v>
                </c:pt>
                <c:pt idx="3539">
                  <c:v>23.978000000000002</c:v>
                </c:pt>
                <c:pt idx="3540">
                  <c:v>23.974</c:v>
                </c:pt>
                <c:pt idx="3541">
                  <c:v>23.972999999999988</c:v>
                </c:pt>
                <c:pt idx="3542">
                  <c:v>23.978000000000002</c:v>
                </c:pt>
                <c:pt idx="3543">
                  <c:v>23.974999999999994</c:v>
                </c:pt>
                <c:pt idx="3544">
                  <c:v>23.974</c:v>
                </c:pt>
                <c:pt idx="3545">
                  <c:v>23.974999999999994</c:v>
                </c:pt>
                <c:pt idx="3546">
                  <c:v>23.978999999999992</c:v>
                </c:pt>
                <c:pt idx="3547">
                  <c:v>23.975999999999992</c:v>
                </c:pt>
                <c:pt idx="3548">
                  <c:v>23.975999999999992</c:v>
                </c:pt>
                <c:pt idx="3549">
                  <c:v>23.974999999999994</c:v>
                </c:pt>
                <c:pt idx="3550">
                  <c:v>23.981000000000002</c:v>
                </c:pt>
                <c:pt idx="3551">
                  <c:v>23.98599999999999</c:v>
                </c:pt>
                <c:pt idx="3552">
                  <c:v>23.974999999999994</c:v>
                </c:pt>
                <c:pt idx="3553">
                  <c:v>23.978000000000002</c:v>
                </c:pt>
                <c:pt idx="3554">
                  <c:v>23.974999999999994</c:v>
                </c:pt>
                <c:pt idx="3555">
                  <c:v>23.971</c:v>
                </c:pt>
                <c:pt idx="3556">
                  <c:v>23.977</c:v>
                </c:pt>
                <c:pt idx="3557">
                  <c:v>23.981999999999992</c:v>
                </c:pt>
                <c:pt idx="3558">
                  <c:v>23.986999999999984</c:v>
                </c:pt>
                <c:pt idx="3559">
                  <c:v>23.981000000000002</c:v>
                </c:pt>
                <c:pt idx="3560">
                  <c:v>23.98599999999999</c:v>
                </c:pt>
                <c:pt idx="3561">
                  <c:v>23.984999999999992</c:v>
                </c:pt>
                <c:pt idx="3562">
                  <c:v>23.981999999999992</c:v>
                </c:pt>
                <c:pt idx="3563">
                  <c:v>23.984000000000002</c:v>
                </c:pt>
                <c:pt idx="3564">
                  <c:v>23.971</c:v>
                </c:pt>
                <c:pt idx="3565">
                  <c:v>23.972999999999988</c:v>
                </c:pt>
                <c:pt idx="3566">
                  <c:v>23.981000000000002</c:v>
                </c:pt>
                <c:pt idx="3567">
                  <c:v>23.96299999999999</c:v>
                </c:pt>
                <c:pt idx="3568">
                  <c:v>23.971999999999994</c:v>
                </c:pt>
                <c:pt idx="3569">
                  <c:v>23.967999999999993</c:v>
                </c:pt>
                <c:pt idx="3570">
                  <c:v>23.975999999999992</c:v>
                </c:pt>
                <c:pt idx="3571">
                  <c:v>23.974</c:v>
                </c:pt>
                <c:pt idx="3572">
                  <c:v>23.971</c:v>
                </c:pt>
                <c:pt idx="3573">
                  <c:v>23.977</c:v>
                </c:pt>
                <c:pt idx="3574">
                  <c:v>23.978000000000002</c:v>
                </c:pt>
                <c:pt idx="3575">
                  <c:v>23.981999999999992</c:v>
                </c:pt>
                <c:pt idx="3576">
                  <c:v>23.971</c:v>
                </c:pt>
                <c:pt idx="3577">
                  <c:v>23.971999999999994</c:v>
                </c:pt>
                <c:pt idx="3578">
                  <c:v>23.974999999999994</c:v>
                </c:pt>
                <c:pt idx="3579">
                  <c:v>23.96599999999999</c:v>
                </c:pt>
                <c:pt idx="3580">
                  <c:v>23.981000000000002</c:v>
                </c:pt>
                <c:pt idx="3581">
                  <c:v>23.972999999999988</c:v>
                </c:pt>
                <c:pt idx="3582">
                  <c:v>23.977</c:v>
                </c:pt>
                <c:pt idx="3583">
                  <c:v>23.984000000000002</c:v>
                </c:pt>
                <c:pt idx="3584">
                  <c:v>23.981000000000002</c:v>
                </c:pt>
                <c:pt idx="3585">
                  <c:v>23.977</c:v>
                </c:pt>
                <c:pt idx="3586">
                  <c:v>23.966999999999988</c:v>
                </c:pt>
                <c:pt idx="3587">
                  <c:v>23.977</c:v>
                </c:pt>
                <c:pt idx="3588">
                  <c:v>23.974999999999994</c:v>
                </c:pt>
                <c:pt idx="3589">
                  <c:v>23.968999999999991</c:v>
                </c:pt>
                <c:pt idx="3590">
                  <c:v>23.971999999999994</c:v>
                </c:pt>
                <c:pt idx="3591">
                  <c:v>23.97</c:v>
                </c:pt>
                <c:pt idx="3592">
                  <c:v>23.96599999999999</c:v>
                </c:pt>
                <c:pt idx="3593">
                  <c:v>23.967999999999993</c:v>
                </c:pt>
                <c:pt idx="3594">
                  <c:v>23.96599999999999</c:v>
                </c:pt>
                <c:pt idx="3595">
                  <c:v>23.968999999999991</c:v>
                </c:pt>
                <c:pt idx="3596">
                  <c:v>23.979999999999993</c:v>
                </c:pt>
                <c:pt idx="3597">
                  <c:v>23.97</c:v>
                </c:pt>
                <c:pt idx="3598">
                  <c:v>23.968999999999991</c:v>
                </c:pt>
                <c:pt idx="3599">
                  <c:v>23.974999999999994</c:v>
                </c:pt>
                <c:pt idx="3600">
                  <c:v>23.972999999999988</c:v>
                </c:pt>
                <c:pt idx="3601">
                  <c:v>23.972999999999988</c:v>
                </c:pt>
                <c:pt idx="3602">
                  <c:v>23.975999999999992</c:v>
                </c:pt>
                <c:pt idx="3603">
                  <c:v>23.978000000000002</c:v>
                </c:pt>
                <c:pt idx="3604">
                  <c:v>23.974999999999994</c:v>
                </c:pt>
                <c:pt idx="3605">
                  <c:v>23.981000000000002</c:v>
                </c:pt>
                <c:pt idx="3606">
                  <c:v>23.979999999999993</c:v>
                </c:pt>
                <c:pt idx="3607">
                  <c:v>23.979999999999993</c:v>
                </c:pt>
                <c:pt idx="3608">
                  <c:v>23.97</c:v>
                </c:pt>
                <c:pt idx="3609">
                  <c:v>23.971</c:v>
                </c:pt>
                <c:pt idx="3610">
                  <c:v>23.974</c:v>
                </c:pt>
                <c:pt idx="3611">
                  <c:v>23.972999999999988</c:v>
                </c:pt>
                <c:pt idx="3612">
                  <c:v>23.966999999999988</c:v>
                </c:pt>
                <c:pt idx="3613">
                  <c:v>23.96599999999999</c:v>
                </c:pt>
                <c:pt idx="3614">
                  <c:v>23.96299999999999</c:v>
                </c:pt>
                <c:pt idx="3615">
                  <c:v>23.954000000000001</c:v>
                </c:pt>
                <c:pt idx="3616">
                  <c:v>23.957999999999991</c:v>
                </c:pt>
                <c:pt idx="3617">
                  <c:v>23.960999999999988</c:v>
                </c:pt>
                <c:pt idx="3618">
                  <c:v>23.957000000000001</c:v>
                </c:pt>
                <c:pt idx="3619">
                  <c:v>23.959</c:v>
                </c:pt>
                <c:pt idx="3620">
                  <c:v>23.959</c:v>
                </c:pt>
                <c:pt idx="3621">
                  <c:v>23.959999999999994</c:v>
                </c:pt>
                <c:pt idx="3622">
                  <c:v>23.957000000000001</c:v>
                </c:pt>
                <c:pt idx="3623">
                  <c:v>23.959</c:v>
                </c:pt>
                <c:pt idx="3624">
                  <c:v>23.96599999999999</c:v>
                </c:pt>
                <c:pt idx="3625">
                  <c:v>23.959</c:v>
                </c:pt>
                <c:pt idx="3626">
                  <c:v>23.96299999999999</c:v>
                </c:pt>
                <c:pt idx="3627">
                  <c:v>23.957999999999991</c:v>
                </c:pt>
                <c:pt idx="3628">
                  <c:v>23.952000000000002</c:v>
                </c:pt>
                <c:pt idx="3629">
                  <c:v>23.956</c:v>
                </c:pt>
                <c:pt idx="3630">
                  <c:v>23.960999999999988</c:v>
                </c:pt>
                <c:pt idx="3631">
                  <c:v>23.957999999999991</c:v>
                </c:pt>
                <c:pt idx="3632">
                  <c:v>23.952999999999992</c:v>
                </c:pt>
                <c:pt idx="3633">
                  <c:v>23.959</c:v>
                </c:pt>
                <c:pt idx="3634">
                  <c:v>23.951000000000001</c:v>
                </c:pt>
                <c:pt idx="3635">
                  <c:v>23.95</c:v>
                </c:pt>
                <c:pt idx="3636">
                  <c:v>23.951000000000001</c:v>
                </c:pt>
                <c:pt idx="3637">
                  <c:v>23.95</c:v>
                </c:pt>
                <c:pt idx="3638">
                  <c:v>23.942999999999991</c:v>
                </c:pt>
                <c:pt idx="3639">
                  <c:v>23.946999999999992</c:v>
                </c:pt>
                <c:pt idx="3640">
                  <c:v>23.951000000000001</c:v>
                </c:pt>
                <c:pt idx="3641">
                  <c:v>23.95</c:v>
                </c:pt>
                <c:pt idx="3642">
                  <c:v>23.954000000000001</c:v>
                </c:pt>
                <c:pt idx="3643">
                  <c:v>23.957999999999991</c:v>
                </c:pt>
                <c:pt idx="3644">
                  <c:v>23.949000000000002</c:v>
                </c:pt>
                <c:pt idx="3645">
                  <c:v>23.946999999999992</c:v>
                </c:pt>
                <c:pt idx="3646">
                  <c:v>23.95</c:v>
                </c:pt>
                <c:pt idx="3647">
                  <c:v>23.952999999999992</c:v>
                </c:pt>
                <c:pt idx="3648">
                  <c:v>23.959999999999994</c:v>
                </c:pt>
                <c:pt idx="3649">
                  <c:v>23.954000000000001</c:v>
                </c:pt>
                <c:pt idx="3650">
                  <c:v>23.95</c:v>
                </c:pt>
                <c:pt idx="3651">
                  <c:v>23.943999999999992</c:v>
                </c:pt>
                <c:pt idx="3652">
                  <c:v>23.947999999999993</c:v>
                </c:pt>
                <c:pt idx="3653">
                  <c:v>23.947999999999993</c:v>
                </c:pt>
                <c:pt idx="3654">
                  <c:v>23.942999999999991</c:v>
                </c:pt>
                <c:pt idx="3655">
                  <c:v>23.949000000000002</c:v>
                </c:pt>
                <c:pt idx="3656">
                  <c:v>23.941999999999993</c:v>
                </c:pt>
                <c:pt idx="3657">
                  <c:v>23.956</c:v>
                </c:pt>
                <c:pt idx="3658">
                  <c:v>23.959999999999994</c:v>
                </c:pt>
                <c:pt idx="3659">
                  <c:v>23.954999999999991</c:v>
                </c:pt>
                <c:pt idx="3660">
                  <c:v>23.96299999999999</c:v>
                </c:pt>
                <c:pt idx="3661">
                  <c:v>23.961999999999993</c:v>
                </c:pt>
                <c:pt idx="3662">
                  <c:v>23.956</c:v>
                </c:pt>
                <c:pt idx="3663">
                  <c:v>23.952000000000002</c:v>
                </c:pt>
                <c:pt idx="3664">
                  <c:v>23.954000000000001</c:v>
                </c:pt>
                <c:pt idx="3665">
                  <c:v>23.946999999999992</c:v>
                </c:pt>
                <c:pt idx="3666">
                  <c:v>23.949000000000002</c:v>
                </c:pt>
                <c:pt idx="3667">
                  <c:v>23.95</c:v>
                </c:pt>
                <c:pt idx="3668">
                  <c:v>23.952999999999992</c:v>
                </c:pt>
                <c:pt idx="3669">
                  <c:v>23.954999999999991</c:v>
                </c:pt>
                <c:pt idx="3670">
                  <c:v>23.944999999999993</c:v>
                </c:pt>
                <c:pt idx="3671">
                  <c:v>23.949000000000002</c:v>
                </c:pt>
                <c:pt idx="3672">
                  <c:v>23.95</c:v>
                </c:pt>
                <c:pt idx="3673">
                  <c:v>23.946999999999992</c:v>
                </c:pt>
                <c:pt idx="3674">
                  <c:v>23.943999999999992</c:v>
                </c:pt>
                <c:pt idx="3675">
                  <c:v>23.942999999999991</c:v>
                </c:pt>
                <c:pt idx="3676">
                  <c:v>23.937999999999999</c:v>
                </c:pt>
                <c:pt idx="3677">
                  <c:v>23.944999999999993</c:v>
                </c:pt>
                <c:pt idx="3678">
                  <c:v>23.943999999999992</c:v>
                </c:pt>
                <c:pt idx="3679">
                  <c:v>23.951000000000001</c:v>
                </c:pt>
                <c:pt idx="3680">
                  <c:v>23.954999999999991</c:v>
                </c:pt>
                <c:pt idx="3681">
                  <c:v>23.957000000000001</c:v>
                </c:pt>
                <c:pt idx="3682">
                  <c:v>23.951000000000001</c:v>
                </c:pt>
                <c:pt idx="3683">
                  <c:v>23.946999999999992</c:v>
                </c:pt>
                <c:pt idx="3684">
                  <c:v>23.943999999999992</c:v>
                </c:pt>
                <c:pt idx="3685">
                  <c:v>23.949000000000002</c:v>
                </c:pt>
                <c:pt idx="3686">
                  <c:v>23.949000000000002</c:v>
                </c:pt>
                <c:pt idx="3687">
                  <c:v>23.939</c:v>
                </c:pt>
                <c:pt idx="3688">
                  <c:v>23.942999999999991</c:v>
                </c:pt>
                <c:pt idx="3689">
                  <c:v>23.949000000000002</c:v>
                </c:pt>
                <c:pt idx="3690">
                  <c:v>23.952999999999992</c:v>
                </c:pt>
                <c:pt idx="3691">
                  <c:v>23.946999999999992</c:v>
                </c:pt>
                <c:pt idx="3692">
                  <c:v>23.951000000000001</c:v>
                </c:pt>
                <c:pt idx="3693">
                  <c:v>23.949000000000002</c:v>
                </c:pt>
                <c:pt idx="3694">
                  <c:v>23.936</c:v>
                </c:pt>
                <c:pt idx="3695">
                  <c:v>23.937000000000001</c:v>
                </c:pt>
                <c:pt idx="3696">
                  <c:v>23.937000000000001</c:v>
                </c:pt>
                <c:pt idx="3697">
                  <c:v>23.946000000000002</c:v>
                </c:pt>
                <c:pt idx="3698">
                  <c:v>23.949000000000002</c:v>
                </c:pt>
                <c:pt idx="3699">
                  <c:v>23.93</c:v>
                </c:pt>
                <c:pt idx="3700">
                  <c:v>23.946000000000002</c:v>
                </c:pt>
                <c:pt idx="3701">
                  <c:v>23.934000000000001</c:v>
                </c:pt>
                <c:pt idx="3702">
                  <c:v>23.946999999999992</c:v>
                </c:pt>
                <c:pt idx="3703">
                  <c:v>23.943999999999992</c:v>
                </c:pt>
                <c:pt idx="3704">
                  <c:v>23.947999999999993</c:v>
                </c:pt>
                <c:pt idx="3705">
                  <c:v>23.940999999999988</c:v>
                </c:pt>
                <c:pt idx="3706">
                  <c:v>23.923999999999992</c:v>
                </c:pt>
                <c:pt idx="3707">
                  <c:v>23.934000000000001</c:v>
                </c:pt>
                <c:pt idx="3708">
                  <c:v>23.940999999999988</c:v>
                </c:pt>
                <c:pt idx="3709">
                  <c:v>23.936</c:v>
                </c:pt>
                <c:pt idx="3710">
                  <c:v>23.934000000000001</c:v>
                </c:pt>
                <c:pt idx="3711">
                  <c:v>23.939999999999994</c:v>
                </c:pt>
                <c:pt idx="3712">
                  <c:v>23.939</c:v>
                </c:pt>
                <c:pt idx="3713">
                  <c:v>23.944999999999993</c:v>
                </c:pt>
                <c:pt idx="3714">
                  <c:v>23.939999999999994</c:v>
                </c:pt>
                <c:pt idx="3715">
                  <c:v>23.934000000000001</c:v>
                </c:pt>
                <c:pt idx="3716">
                  <c:v>23.928999999999984</c:v>
                </c:pt>
                <c:pt idx="3717">
                  <c:v>23.933</c:v>
                </c:pt>
                <c:pt idx="3718">
                  <c:v>23.937999999999999</c:v>
                </c:pt>
                <c:pt idx="3719">
                  <c:v>23.937000000000001</c:v>
                </c:pt>
                <c:pt idx="3720">
                  <c:v>23.931000000000001</c:v>
                </c:pt>
                <c:pt idx="3721">
                  <c:v>23.928999999999984</c:v>
                </c:pt>
                <c:pt idx="3722">
                  <c:v>23.927</c:v>
                </c:pt>
                <c:pt idx="3723">
                  <c:v>23.928999999999984</c:v>
                </c:pt>
                <c:pt idx="3724">
                  <c:v>23.927</c:v>
                </c:pt>
                <c:pt idx="3725">
                  <c:v>23.927999999999994</c:v>
                </c:pt>
                <c:pt idx="3726">
                  <c:v>23.93</c:v>
                </c:pt>
                <c:pt idx="3727">
                  <c:v>23.922999999999984</c:v>
                </c:pt>
                <c:pt idx="3728">
                  <c:v>23.927999999999994</c:v>
                </c:pt>
                <c:pt idx="3729">
                  <c:v>23.922999999999984</c:v>
                </c:pt>
                <c:pt idx="3730">
                  <c:v>23.927999999999994</c:v>
                </c:pt>
                <c:pt idx="3731">
                  <c:v>23.931000000000001</c:v>
                </c:pt>
                <c:pt idx="3732">
                  <c:v>23.922999999999984</c:v>
                </c:pt>
                <c:pt idx="3733">
                  <c:v>23.925999999999984</c:v>
                </c:pt>
                <c:pt idx="3734">
                  <c:v>23.914000000000001</c:v>
                </c:pt>
                <c:pt idx="3735">
                  <c:v>23.920999999999992</c:v>
                </c:pt>
                <c:pt idx="3736">
                  <c:v>23.928999999999984</c:v>
                </c:pt>
                <c:pt idx="3737">
                  <c:v>23.920999999999992</c:v>
                </c:pt>
                <c:pt idx="3738">
                  <c:v>23.924999999999994</c:v>
                </c:pt>
                <c:pt idx="3739">
                  <c:v>23.920999999999992</c:v>
                </c:pt>
                <c:pt idx="3740">
                  <c:v>23.913</c:v>
                </c:pt>
                <c:pt idx="3741">
                  <c:v>23.917000000000005</c:v>
                </c:pt>
                <c:pt idx="3742">
                  <c:v>23.924999999999994</c:v>
                </c:pt>
                <c:pt idx="3743">
                  <c:v>23.919</c:v>
                </c:pt>
                <c:pt idx="3744">
                  <c:v>23.920999999999992</c:v>
                </c:pt>
                <c:pt idx="3745">
                  <c:v>23.919</c:v>
                </c:pt>
                <c:pt idx="3746">
                  <c:v>23.911999999999999</c:v>
                </c:pt>
                <c:pt idx="3747">
                  <c:v>23.914000000000001</c:v>
                </c:pt>
                <c:pt idx="3748">
                  <c:v>23.914000000000001</c:v>
                </c:pt>
                <c:pt idx="3749">
                  <c:v>23.911000000000001</c:v>
                </c:pt>
                <c:pt idx="3750">
                  <c:v>23.914000000000001</c:v>
                </c:pt>
                <c:pt idx="3751">
                  <c:v>23.919</c:v>
                </c:pt>
                <c:pt idx="3752">
                  <c:v>23.917000000000005</c:v>
                </c:pt>
                <c:pt idx="3753">
                  <c:v>23.914000000000001</c:v>
                </c:pt>
                <c:pt idx="3754">
                  <c:v>23.917999999999999</c:v>
                </c:pt>
                <c:pt idx="3755">
                  <c:v>23.919999999999995</c:v>
                </c:pt>
                <c:pt idx="3756">
                  <c:v>23.914999999999999</c:v>
                </c:pt>
                <c:pt idx="3757">
                  <c:v>23.919</c:v>
                </c:pt>
                <c:pt idx="3758">
                  <c:v>23.924999999999994</c:v>
                </c:pt>
                <c:pt idx="3759">
                  <c:v>23.919</c:v>
                </c:pt>
                <c:pt idx="3760">
                  <c:v>23.919</c:v>
                </c:pt>
                <c:pt idx="3761">
                  <c:v>23.919</c:v>
                </c:pt>
                <c:pt idx="3762">
                  <c:v>23.913</c:v>
                </c:pt>
                <c:pt idx="3763">
                  <c:v>23.911999999999999</c:v>
                </c:pt>
                <c:pt idx="3764">
                  <c:v>23.919</c:v>
                </c:pt>
                <c:pt idx="3765">
                  <c:v>23.914999999999999</c:v>
                </c:pt>
                <c:pt idx="3766">
                  <c:v>23.917999999999999</c:v>
                </c:pt>
                <c:pt idx="3767">
                  <c:v>23.914000000000001</c:v>
                </c:pt>
                <c:pt idx="3768">
                  <c:v>23.920999999999992</c:v>
                </c:pt>
                <c:pt idx="3769">
                  <c:v>23.911000000000001</c:v>
                </c:pt>
                <c:pt idx="3770">
                  <c:v>23.917999999999999</c:v>
                </c:pt>
                <c:pt idx="3771">
                  <c:v>23.91</c:v>
                </c:pt>
                <c:pt idx="3772">
                  <c:v>23.916</c:v>
                </c:pt>
                <c:pt idx="3773">
                  <c:v>23.914999999999999</c:v>
                </c:pt>
                <c:pt idx="3774">
                  <c:v>23.914999999999999</c:v>
                </c:pt>
                <c:pt idx="3775">
                  <c:v>23.913</c:v>
                </c:pt>
                <c:pt idx="3776">
                  <c:v>23.914000000000001</c:v>
                </c:pt>
                <c:pt idx="3777">
                  <c:v>23.914999999999999</c:v>
                </c:pt>
                <c:pt idx="3778">
                  <c:v>23.914999999999999</c:v>
                </c:pt>
                <c:pt idx="3779">
                  <c:v>23.904</c:v>
                </c:pt>
                <c:pt idx="3780">
                  <c:v>23.901</c:v>
                </c:pt>
                <c:pt idx="3781">
                  <c:v>23.893000000000001</c:v>
                </c:pt>
                <c:pt idx="3782">
                  <c:v>23.913</c:v>
                </c:pt>
                <c:pt idx="3783">
                  <c:v>23.91</c:v>
                </c:pt>
                <c:pt idx="3784">
                  <c:v>23.911999999999999</c:v>
                </c:pt>
                <c:pt idx="3785">
                  <c:v>23.907</c:v>
                </c:pt>
                <c:pt idx="3786">
                  <c:v>23.91</c:v>
                </c:pt>
                <c:pt idx="3787">
                  <c:v>23.904</c:v>
                </c:pt>
                <c:pt idx="3788">
                  <c:v>23.9</c:v>
                </c:pt>
                <c:pt idx="3789">
                  <c:v>23.905999999999988</c:v>
                </c:pt>
                <c:pt idx="3790">
                  <c:v>23.913</c:v>
                </c:pt>
                <c:pt idx="3791">
                  <c:v>23.898</c:v>
                </c:pt>
                <c:pt idx="3792">
                  <c:v>23.902999999999988</c:v>
                </c:pt>
                <c:pt idx="3793">
                  <c:v>23.9</c:v>
                </c:pt>
                <c:pt idx="3794">
                  <c:v>23.899000000000001</c:v>
                </c:pt>
                <c:pt idx="3795">
                  <c:v>23.901</c:v>
                </c:pt>
                <c:pt idx="3796">
                  <c:v>23.901</c:v>
                </c:pt>
                <c:pt idx="3797">
                  <c:v>23.898</c:v>
                </c:pt>
                <c:pt idx="3798">
                  <c:v>23.896999999999991</c:v>
                </c:pt>
                <c:pt idx="3799">
                  <c:v>23.9</c:v>
                </c:pt>
                <c:pt idx="3800">
                  <c:v>23.893000000000001</c:v>
                </c:pt>
                <c:pt idx="3801">
                  <c:v>23.891999999999999</c:v>
                </c:pt>
                <c:pt idx="3802">
                  <c:v>23.896000000000001</c:v>
                </c:pt>
                <c:pt idx="3803">
                  <c:v>23.884</c:v>
                </c:pt>
                <c:pt idx="3804">
                  <c:v>23.893000000000001</c:v>
                </c:pt>
                <c:pt idx="3805">
                  <c:v>23.899000000000001</c:v>
                </c:pt>
                <c:pt idx="3806">
                  <c:v>23.888000000000002</c:v>
                </c:pt>
                <c:pt idx="3807">
                  <c:v>23.896000000000001</c:v>
                </c:pt>
                <c:pt idx="3808">
                  <c:v>23.888000000000002</c:v>
                </c:pt>
                <c:pt idx="3809">
                  <c:v>23.89</c:v>
                </c:pt>
                <c:pt idx="3810">
                  <c:v>23.895</c:v>
                </c:pt>
                <c:pt idx="3811">
                  <c:v>23.9</c:v>
                </c:pt>
                <c:pt idx="3812">
                  <c:v>23.896000000000001</c:v>
                </c:pt>
                <c:pt idx="3813">
                  <c:v>23.893000000000001</c:v>
                </c:pt>
                <c:pt idx="3814">
                  <c:v>23.896000000000001</c:v>
                </c:pt>
                <c:pt idx="3815">
                  <c:v>23.888000000000002</c:v>
                </c:pt>
                <c:pt idx="3816">
                  <c:v>23.891999999999999</c:v>
                </c:pt>
                <c:pt idx="3817">
                  <c:v>23.893999999999991</c:v>
                </c:pt>
                <c:pt idx="3818">
                  <c:v>23.896000000000001</c:v>
                </c:pt>
                <c:pt idx="3819">
                  <c:v>23.890999999999991</c:v>
                </c:pt>
                <c:pt idx="3820">
                  <c:v>23.89</c:v>
                </c:pt>
                <c:pt idx="3821">
                  <c:v>23.891999999999999</c:v>
                </c:pt>
                <c:pt idx="3822">
                  <c:v>23.885000000000002</c:v>
                </c:pt>
                <c:pt idx="3823">
                  <c:v>23.88</c:v>
                </c:pt>
                <c:pt idx="3824">
                  <c:v>23.885999999999992</c:v>
                </c:pt>
                <c:pt idx="3825">
                  <c:v>23.885999999999992</c:v>
                </c:pt>
                <c:pt idx="3826">
                  <c:v>23.89</c:v>
                </c:pt>
                <c:pt idx="3827">
                  <c:v>23.89</c:v>
                </c:pt>
                <c:pt idx="3828">
                  <c:v>23.893000000000001</c:v>
                </c:pt>
                <c:pt idx="3829">
                  <c:v>23.898</c:v>
                </c:pt>
                <c:pt idx="3830">
                  <c:v>23.888999999999992</c:v>
                </c:pt>
                <c:pt idx="3831">
                  <c:v>23.881999999999994</c:v>
                </c:pt>
                <c:pt idx="3832">
                  <c:v>23.88</c:v>
                </c:pt>
                <c:pt idx="3833">
                  <c:v>23.893999999999991</c:v>
                </c:pt>
                <c:pt idx="3834">
                  <c:v>23.885000000000002</c:v>
                </c:pt>
                <c:pt idx="3835">
                  <c:v>23.888000000000002</c:v>
                </c:pt>
                <c:pt idx="3836">
                  <c:v>23.888999999999992</c:v>
                </c:pt>
                <c:pt idx="3837">
                  <c:v>23.876999999999999</c:v>
                </c:pt>
                <c:pt idx="3838">
                  <c:v>23.879000000000001</c:v>
                </c:pt>
                <c:pt idx="3839">
                  <c:v>23.882999999999992</c:v>
                </c:pt>
                <c:pt idx="3840">
                  <c:v>23.887</c:v>
                </c:pt>
                <c:pt idx="3841">
                  <c:v>23.884</c:v>
                </c:pt>
                <c:pt idx="3842">
                  <c:v>23.878</c:v>
                </c:pt>
                <c:pt idx="3843">
                  <c:v>23.879000000000001</c:v>
                </c:pt>
                <c:pt idx="3844">
                  <c:v>23.872</c:v>
                </c:pt>
                <c:pt idx="3845">
                  <c:v>23.870999999999999</c:v>
                </c:pt>
                <c:pt idx="3846">
                  <c:v>23.878</c:v>
                </c:pt>
                <c:pt idx="3847">
                  <c:v>23.875</c:v>
                </c:pt>
                <c:pt idx="3848">
                  <c:v>23.884</c:v>
                </c:pt>
                <c:pt idx="3849">
                  <c:v>23.876999999999999</c:v>
                </c:pt>
                <c:pt idx="3850">
                  <c:v>23.873000000000001</c:v>
                </c:pt>
                <c:pt idx="3851">
                  <c:v>23.879000000000001</c:v>
                </c:pt>
                <c:pt idx="3852">
                  <c:v>23.879000000000001</c:v>
                </c:pt>
                <c:pt idx="3853">
                  <c:v>23.869</c:v>
                </c:pt>
                <c:pt idx="3854">
                  <c:v>23.876000000000001</c:v>
                </c:pt>
                <c:pt idx="3855">
                  <c:v>23.872</c:v>
                </c:pt>
                <c:pt idx="3856">
                  <c:v>23.875</c:v>
                </c:pt>
                <c:pt idx="3857">
                  <c:v>23.87</c:v>
                </c:pt>
                <c:pt idx="3858">
                  <c:v>23.867999999999999</c:v>
                </c:pt>
                <c:pt idx="3859">
                  <c:v>23.872</c:v>
                </c:pt>
                <c:pt idx="3860">
                  <c:v>23.867000000000001</c:v>
                </c:pt>
                <c:pt idx="3861">
                  <c:v>23.861999999999991</c:v>
                </c:pt>
                <c:pt idx="3862">
                  <c:v>23.861999999999991</c:v>
                </c:pt>
                <c:pt idx="3863">
                  <c:v>23.861000000000001</c:v>
                </c:pt>
                <c:pt idx="3864">
                  <c:v>23.867000000000001</c:v>
                </c:pt>
                <c:pt idx="3865">
                  <c:v>23.864999999999991</c:v>
                </c:pt>
                <c:pt idx="3866">
                  <c:v>23.867000000000001</c:v>
                </c:pt>
                <c:pt idx="3867">
                  <c:v>23.864999999999991</c:v>
                </c:pt>
                <c:pt idx="3868">
                  <c:v>23.861999999999991</c:v>
                </c:pt>
                <c:pt idx="3869">
                  <c:v>23.864999999999991</c:v>
                </c:pt>
                <c:pt idx="3870">
                  <c:v>23.867999999999999</c:v>
                </c:pt>
                <c:pt idx="3871">
                  <c:v>23.861000000000001</c:v>
                </c:pt>
                <c:pt idx="3872">
                  <c:v>23.863</c:v>
                </c:pt>
                <c:pt idx="3873">
                  <c:v>23.86</c:v>
                </c:pt>
                <c:pt idx="3874">
                  <c:v>23.864999999999991</c:v>
                </c:pt>
                <c:pt idx="3875">
                  <c:v>23.861000000000001</c:v>
                </c:pt>
                <c:pt idx="3876">
                  <c:v>23.866</c:v>
                </c:pt>
                <c:pt idx="3877">
                  <c:v>23.864999999999991</c:v>
                </c:pt>
                <c:pt idx="3878">
                  <c:v>23.864000000000001</c:v>
                </c:pt>
                <c:pt idx="3879">
                  <c:v>23.856999999999999</c:v>
                </c:pt>
                <c:pt idx="3880">
                  <c:v>23.863</c:v>
                </c:pt>
                <c:pt idx="3881">
                  <c:v>23.856000000000005</c:v>
                </c:pt>
                <c:pt idx="3882">
                  <c:v>23.858000000000001</c:v>
                </c:pt>
                <c:pt idx="3883">
                  <c:v>23.859000000000005</c:v>
                </c:pt>
                <c:pt idx="3884">
                  <c:v>23.861000000000001</c:v>
                </c:pt>
                <c:pt idx="3885">
                  <c:v>23.858000000000001</c:v>
                </c:pt>
                <c:pt idx="3886">
                  <c:v>23.856000000000005</c:v>
                </c:pt>
                <c:pt idx="3887">
                  <c:v>23.855</c:v>
                </c:pt>
                <c:pt idx="3888">
                  <c:v>23.859000000000005</c:v>
                </c:pt>
                <c:pt idx="3889">
                  <c:v>23.861999999999991</c:v>
                </c:pt>
                <c:pt idx="3890">
                  <c:v>23.847999999999999</c:v>
                </c:pt>
                <c:pt idx="3891">
                  <c:v>23.85</c:v>
                </c:pt>
                <c:pt idx="3892">
                  <c:v>23.858000000000001</c:v>
                </c:pt>
                <c:pt idx="3893">
                  <c:v>23.86</c:v>
                </c:pt>
                <c:pt idx="3894">
                  <c:v>23.861999999999991</c:v>
                </c:pt>
                <c:pt idx="3895">
                  <c:v>23.856000000000005</c:v>
                </c:pt>
                <c:pt idx="3896">
                  <c:v>23.856999999999999</c:v>
                </c:pt>
                <c:pt idx="3897">
                  <c:v>23.855</c:v>
                </c:pt>
                <c:pt idx="3898">
                  <c:v>23.856999999999999</c:v>
                </c:pt>
                <c:pt idx="3899">
                  <c:v>23.863</c:v>
                </c:pt>
                <c:pt idx="3900">
                  <c:v>23.861000000000001</c:v>
                </c:pt>
                <c:pt idx="3901">
                  <c:v>23.856000000000005</c:v>
                </c:pt>
                <c:pt idx="3902">
                  <c:v>23.853999999999999</c:v>
                </c:pt>
                <c:pt idx="3903">
                  <c:v>23.858000000000001</c:v>
                </c:pt>
                <c:pt idx="3904">
                  <c:v>23.861000000000001</c:v>
                </c:pt>
                <c:pt idx="3905">
                  <c:v>23.859000000000005</c:v>
                </c:pt>
                <c:pt idx="3906">
                  <c:v>23.86</c:v>
                </c:pt>
                <c:pt idx="3907">
                  <c:v>23.858000000000001</c:v>
                </c:pt>
                <c:pt idx="3908">
                  <c:v>23.852</c:v>
                </c:pt>
                <c:pt idx="3909">
                  <c:v>23.847000000000001</c:v>
                </c:pt>
                <c:pt idx="3910">
                  <c:v>23.849</c:v>
                </c:pt>
                <c:pt idx="3911">
                  <c:v>23.855</c:v>
                </c:pt>
                <c:pt idx="3912">
                  <c:v>23.853999999999999</c:v>
                </c:pt>
                <c:pt idx="3913">
                  <c:v>23.849</c:v>
                </c:pt>
                <c:pt idx="3914">
                  <c:v>23.84</c:v>
                </c:pt>
                <c:pt idx="3915">
                  <c:v>23.847000000000001</c:v>
                </c:pt>
                <c:pt idx="3916">
                  <c:v>23.844999999999999</c:v>
                </c:pt>
                <c:pt idx="3917">
                  <c:v>23.847000000000001</c:v>
                </c:pt>
                <c:pt idx="3918">
                  <c:v>23.835999999999999</c:v>
                </c:pt>
                <c:pt idx="3919">
                  <c:v>23.835999999999999</c:v>
                </c:pt>
                <c:pt idx="3920">
                  <c:v>23.841000000000001</c:v>
                </c:pt>
                <c:pt idx="3921">
                  <c:v>23.838000000000001</c:v>
                </c:pt>
                <c:pt idx="3922">
                  <c:v>23.834000000000007</c:v>
                </c:pt>
                <c:pt idx="3923">
                  <c:v>23.832999999999991</c:v>
                </c:pt>
                <c:pt idx="3924">
                  <c:v>23.837000000000007</c:v>
                </c:pt>
                <c:pt idx="3925">
                  <c:v>23.832000000000001</c:v>
                </c:pt>
                <c:pt idx="3926">
                  <c:v>23.827000000000005</c:v>
                </c:pt>
                <c:pt idx="3927">
                  <c:v>23.837000000000007</c:v>
                </c:pt>
                <c:pt idx="3928">
                  <c:v>23.835999999999999</c:v>
                </c:pt>
                <c:pt idx="3929">
                  <c:v>23.827999999999999</c:v>
                </c:pt>
                <c:pt idx="3930">
                  <c:v>23.835999999999999</c:v>
                </c:pt>
                <c:pt idx="3931">
                  <c:v>23.826000000000001</c:v>
                </c:pt>
                <c:pt idx="3932">
                  <c:v>23.832999999999991</c:v>
                </c:pt>
                <c:pt idx="3933">
                  <c:v>23.838000000000001</c:v>
                </c:pt>
                <c:pt idx="3934">
                  <c:v>23.835000000000001</c:v>
                </c:pt>
                <c:pt idx="3935">
                  <c:v>23.834000000000007</c:v>
                </c:pt>
                <c:pt idx="3936">
                  <c:v>23.832999999999991</c:v>
                </c:pt>
                <c:pt idx="3937">
                  <c:v>23.823</c:v>
                </c:pt>
                <c:pt idx="3938">
                  <c:v>23.831000000000007</c:v>
                </c:pt>
                <c:pt idx="3939">
                  <c:v>23.838000000000001</c:v>
                </c:pt>
                <c:pt idx="3940">
                  <c:v>23.829000000000001</c:v>
                </c:pt>
                <c:pt idx="3941">
                  <c:v>23.824000000000005</c:v>
                </c:pt>
                <c:pt idx="3942">
                  <c:v>23.838999999999999</c:v>
                </c:pt>
                <c:pt idx="3943">
                  <c:v>23.824999999999999</c:v>
                </c:pt>
                <c:pt idx="3944">
                  <c:v>23.831000000000007</c:v>
                </c:pt>
                <c:pt idx="3945">
                  <c:v>23.827999999999999</c:v>
                </c:pt>
                <c:pt idx="3946">
                  <c:v>23.829000000000001</c:v>
                </c:pt>
                <c:pt idx="3947">
                  <c:v>23.829000000000001</c:v>
                </c:pt>
                <c:pt idx="3948">
                  <c:v>23.832000000000001</c:v>
                </c:pt>
                <c:pt idx="3949">
                  <c:v>23.830000000000005</c:v>
                </c:pt>
                <c:pt idx="3950">
                  <c:v>23.832000000000001</c:v>
                </c:pt>
                <c:pt idx="3951">
                  <c:v>23.834000000000007</c:v>
                </c:pt>
                <c:pt idx="3952">
                  <c:v>23.815999999999999</c:v>
                </c:pt>
                <c:pt idx="3953">
                  <c:v>23.823</c:v>
                </c:pt>
                <c:pt idx="3954">
                  <c:v>23.823</c:v>
                </c:pt>
                <c:pt idx="3955">
                  <c:v>23.827999999999999</c:v>
                </c:pt>
                <c:pt idx="3956">
                  <c:v>23.830000000000005</c:v>
                </c:pt>
                <c:pt idx="3957">
                  <c:v>23.824999999999999</c:v>
                </c:pt>
                <c:pt idx="3958">
                  <c:v>23.829000000000001</c:v>
                </c:pt>
                <c:pt idx="3959">
                  <c:v>23.826000000000001</c:v>
                </c:pt>
                <c:pt idx="3960">
                  <c:v>23.827999999999999</c:v>
                </c:pt>
                <c:pt idx="3961">
                  <c:v>23.82</c:v>
                </c:pt>
                <c:pt idx="3962">
                  <c:v>23.818999999999999</c:v>
                </c:pt>
                <c:pt idx="3963">
                  <c:v>23.812999999999999</c:v>
                </c:pt>
                <c:pt idx="3964">
                  <c:v>23.824000000000005</c:v>
                </c:pt>
                <c:pt idx="3965">
                  <c:v>23.830000000000005</c:v>
                </c:pt>
                <c:pt idx="3966">
                  <c:v>23.827999999999999</c:v>
                </c:pt>
                <c:pt idx="3967">
                  <c:v>23.824999999999999</c:v>
                </c:pt>
                <c:pt idx="3968">
                  <c:v>23.817000000000007</c:v>
                </c:pt>
                <c:pt idx="3969">
                  <c:v>23.810000000000006</c:v>
                </c:pt>
                <c:pt idx="3970">
                  <c:v>23.798999999999992</c:v>
                </c:pt>
                <c:pt idx="3971">
                  <c:v>23.812000000000001</c:v>
                </c:pt>
                <c:pt idx="3972">
                  <c:v>23.810000000000006</c:v>
                </c:pt>
                <c:pt idx="3973">
                  <c:v>23.809000000000001</c:v>
                </c:pt>
                <c:pt idx="3974">
                  <c:v>23.806000000000001</c:v>
                </c:pt>
                <c:pt idx="3975">
                  <c:v>23.806999999999999</c:v>
                </c:pt>
                <c:pt idx="3976">
                  <c:v>23.8</c:v>
                </c:pt>
                <c:pt idx="3977">
                  <c:v>23.797000000000001</c:v>
                </c:pt>
                <c:pt idx="3978">
                  <c:v>23.805</c:v>
                </c:pt>
                <c:pt idx="3979">
                  <c:v>23.8</c:v>
                </c:pt>
                <c:pt idx="3980">
                  <c:v>23.817000000000007</c:v>
                </c:pt>
                <c:pt idx="3981">
                  <c:v>23.812999999999999</c:v>
                </c:pt>
                <c:pt idx="3982">
                  <c:v>23.817000000000007</c:v>
                </c:pt>
                <c:pt idx="3983">
                  <c:v>23.812000000000001</c:v>
                </c:pt>
                <c:pt idx="3984">
                  <c:v>23.806999999999999</c:v>
                </c:pt>
                <c:pt idx="3985">
                  <c:v>23.808</c:v>
                </c:pt>
                <c:pt idx="3986">
                  <c:v>23.810000000000006</c:v>
                </c:pt>
                <c:pt idx="3987">
                  <c:v>23.811000000000007</c:v>
                </c:pt>
                <c:pt idx="3988">
                  <c:v>23.805</c:v>
                </c:pt>
                <c:pt idx="3989">
                  <c:v>23.808</c:v>
                </c:pt>
                <c:pt idx="3990">
                  <c:v>23.809000000000001</c:v>
                </c:pt>
                <c:pt idx="3991">
                  <c:v>23.811000000000007</c:v>
                </c:pt>
                <c:pt idx="3992">
                  <c:v>23.815000000000001</c:v>
                </c:pt>
                <c:pt idx="3993">
                  <c:v>23.810000000000006</c:v>
                </c:pt>
                <c:pt idx="3994">
                  <c:v>23.803999999999991</c:v>
                </c:pt>
                <c:pt idx="3995">
                  <c:v>23.810000000000006</c:v>
                </c:pt>
                <c:pt idx="3996">
                  <c:v>23.806000000000001</c:v>
                </c:pt>
                <c:pt idx="3997">
                  <c:v>23.811000000000007</c:v>
                </c:pt>
                <c:pt idx="3998">
                  <c:v>23.805</c:v>
                </c:pt>
                <c:pt idx="3999">
                  <c:v>23.812000000000001</c:v>
                </c:pt>
                <c:pt idx="4000">
                  <c:v>23.805</c:v>
                </c:pt>
                <c:pt idx="4001">
                  <c:v>23.795999999999992</c:v>
                </c:pt>
                <c:pt idx="4002">
                  <c:v>23.8</c:v>
                </c:pt>
                <c:pt idx="4003">
                  <c:v>23.809000000000001</c:v>
                </c:pt>
                <c:pt idx="4004">
                  <c:v>23.803999999999991</c:v>
                </c:pt>
                <c:pt idx="4005">
                  <c:v>23.794</c:v>
                </c:pt>
                <c:pt idx="4006">
                  <c:v>23.795999999999992</c:v>
                </c:pt>
                <c:pt idx="4007">
                  <c:v>23.810000000000006</c:v>
                </c:pt>
                <c:pt idx="4008">
                  <c:v>23.806999999999999</c:v>
                </c:pt>
                <c:pt idx="4009">
                  <c:v>23.802</c:v>
                </c:pt>
                <c:pt idx="4010">
                  <c:v>23.795999999999992</c:v>
                </c:pt>
                <c:pt idx="4011">
                  <c:v>23.809000000000001</c:v>
                </c:pt>
                <c:pt idx="4012">
                  <c:v>23.797000000000001</c:v>
                </c:pt>
                <c:pt idx="4013">
                  <c:v>23.797999999999991</c:v>
                </c:pt>
                <c:pt idx="4014">
                  <c:v>23.795999999999992</c:v>
                </c:pt>
                <c:pt idx="4015">
                  <c:v>23.783999999999988</c:v>
                </c:pt>
                <c:pt idx="4016">
                  <c:v>23.795000000000002</c:v>
                </c:pt>
                <c:pt idx="4017">
                  <c:v>23.797999999999991</c:v>
                </c:pt>
                <c:pt idx="4018">
                  <c:v>23.783999999999988</c:v>
                </c:pt>
                <c:pt idx="4019">
                  <c:v>23.797000000000001</c:v>
                </c:pt>
                <c:pt idx="4020">
                  <c:v>23.791</c:v>
                </c:pt>
                <c:pt idx="4021">
                  <c:v>23.791</c:v>
                </c:pt>
                <c:pt idx="4022">
                  <c:v>23.792000000000002</c:v>
                </c:pt>
                <c:pt idx="4023">
                  <c:v>23.803999999999991</c:v>
                </c:pt>
                <c:pt idx="4024">
                  <c:v>23.791</c:v>
                </c:pt>
                <c:pt idx="4025">
                  <c:v>23.792999999999992</c:v>
                </c:pt>
                <c:pt idx="4026">
                  <c:v>23.800999999999991</c:v>
                </c:pt>
                <c:pt idx="4027">
                  <c:v>23.792000000000002</c:v>
                </c:pt>
                <c:pt idx="4028">
                  <c:v>23.791</c:v>
                </c:pt>
                <c:pt idx="4029">
                  <c:v>23.781999999999993</c:v>
                </c:pt>
                <c:pt idx="4030">
                  <c:v>23.784999999999993</c:v>
                </c:pt>
                <c:pt idx="4031">
                  <c:v>23.787999999999993</c:v>
                </c:pt>
                <c:pt idx="4032">
                  <c:v>23.784999999999993</c:v>
                </c:pt>
                <c:pt idx="4033">
                  <c:v>23.781999999999993</c:v>
                </c:pt>
                <c:pt idx="4034">
                  <c:v>23.777000000000001</c:v>
                </c:pt>
                <c:pt idx="4035">
                  <c:v>23.773</c:v>
                </c:pt>
                <c:pt idx="4036">
                  <c:v>23.782999999999991</c:v>
                </c:pt>
                <c:pt idx="4037">
                  <c:v>23.785999999999991</c:v>
                </c:pt>
                <c:pt idx="4038">
                  <c:v>23.786999999999988</c:v>
                </c:pt>
                <c:pt idx="4039">
                  <c:v>23.780999999999988</c:v>
                </c:pt>
                <c:pt idx="4040">
                  <c:v>23.786999999999988</c:v>
                </c:pt>
                <c:pt idx="4041">
                  <c:v>23.777999999999999</c:v>
                </c:pt>
                <c:pt idx="4042">
                  <c:v>23.780999999999988</c:v>
                </c:pt>
                <c:pt idx="4043">
                  <c:v>23.780999999999988</c:v>
                </c:pt>
                <c:pt idx="4044">
                  <c:v>23.767999999999994</c:v>
                </c:pt>
                <c:pt idx="4045">
                  <c:v>23.774999999999999</c:v>
                </c:pt>
                <c:pt idx="4046">
                  <c:v>23.779</c:v>
                </c:pt>
                <c:pt idx="4047">
                  <c:v>23.774999999999999</c:v>
                </c:pt>
                <c:pt idx="4048">
                  <c:v>23.780999999999988</c:v>
                </c:pt>
                <c:pt idx="4049">
                  <c:v>23.783999999999988</c:v>
                </c:pt>
                <c:pt idx="4050">
                  <c:v>23.774999999999999</c:v>
                </c:pt>
                <c:pt idx="4051">
                  <c:v>23.776</c:v>
                </c:pt>
                <c:pt idx="4052">
                  <c:v>23.777000000000001</c:v>
                </c:pt>
                <c:pt idx="4053">
                  <c:v>23.776</c:v>
                </c:pt>
                <c:pt idx="4054">
                  <c:v>23.777999999999999</c:v>
                </c:pt>
                <c:pt idx="4055">
                  <c:v>23.779999999999994</c:v>
                </c:pt>
                <c:pt idx="4056">
                  <c:v>23.780999999999988</c:v>
                </c:pt>
                <c:pt idx="4057">
                  <c:v>23.773</c:v>
                </c:pt>
                <c:pt idx="4058">
                  <c:v>23.771999999999991</c:v>
                </c:pt>
                <c:pt idx="4059">
                  <c:v>23.776</c:v>
                </c:pt>
                <c:pt idx="4060">
                  <c:v>23.767999999999994</c:v>
                </c:pt>
                <c:pt idx="4061">
                  <c:v>23.765999999999984</c:v>
                </c:pt>
                <c:pt idx="4062">
                  <c:v>23.774000000000001</c:v>
                </c:pt>
                <c:pt idx="4063">
                  <c:v>23.771999999999991</c:v>
                </c:pt>
                <c:pt idx="4064">
                  <c:v>23.773</c:v>
                </c:pt>
                <c:pt idx="4065">
                  <c:v>23.761999999999993</c:v>
                </c:pt>
                <c:pt idx="4066">
                  <c:v>23.767999999999994</c:v>
                </c:pt>
                <c:pt idx="4067">
                  <c:v>23.765999999999984</c:v>
                </c:pt>
                <c:pt idx="4068">
                  <c:v>23.777999999999999</c:v>
                </c:pt>
                <c:pt idx="4069">
                  <c:v>23.771000000000001</c:v>
                </c:pt>
                <c:pt idx="4070">
                  <c:v>23.776</c:v>
                </c:pt>
                <c:pt idx="4071">
                  <c:v>23.774999999999999</c:v>
                </c:pt>
                <c:pt idx="4072">
                  <c:v>23.771999999999991</c:v>
                </c:pt>
                <c:pt idx="4073">
                  <c:v>23.77</c:v>
                </c:pt>
                <c:pt idx="4074">
                  <c:v>23.767999999999994</c:v>
                </c:pt>
                <c:pt idx="4075">
                  <c:v>23.766999999999992</c:v>
                </c:pt>
                <c:pt idx="4076">
                  <c:v>23.745999999999988</c:v>
                </c:pt>
                <c:pt idx="4077">
                  <c:v>23.759</c:v>
                </c:pt>
                <c:pt idx="4078">
                  <c:v>23.759999999999994</c:v>
                </c:pt>
                <c:pt idx="4079">
                  <c:v>23.759999999999994</c:v>
                </c:pt>
                <c:pt idx="4080">
                  <c:v>23.754999999999999</c:v>
                </c:pt>
                <c:pt idx="4081">
                  <c:v>23.751000000000001</c:v>
                </c:pt>
                <c:pt idx="4082">
                  <c:v>23.751000000000001</c:v>
                </c:pt>
                <c:pt idx="4083">
                  <c:v>23.764999999999993</c:v>
                </c:pt>
                <c:pt idx="4084">
                  <c:v>23.77</c:v>
                </c:pt>
                <c:pt idx="4085">
                  <c:v>23.760999999999992</c:v>
                </c:pt>
                <c:pt idx="4086">
                  <c:v>23.751000000000001</c:v>
                </c:pt>
                <c:pt idx="4087">
                  <c:v>23.756</c:v>
                </c:pt>
                <c:pt idx="4088">
                  <c:v>23.756</c:v>
                </c:pt>
                <c:pt idx="4089">
                  <c:v>23.751999999999999</c:v>
                </c:pt>
                <c:pt idx="4090">
                  <c:v>23.747</c:v>
                </c:pt>
                <c:pt idx="4091">
                  <c:v>23.748999999999988</c:v>
                </c:pt>
                <c:pt idx="4092">
                  <c:v>23.744</c:v>
                </c:pt>
                <c:pt idx="4093">
                  <c:v>23.745999999999988</c:v>
                </c:pt>
                <c:pt idx="4094">
                  <c:v>23.751999999999999</c:v>
                </c:pt>
                <c:pt idx="4095">
                  <c:v>23.753</c:v>
                </c:pt>
                <c:pt idx="4096">
                  <c:v>23.747999999999994</c:v>
                </c:pt>
                <c:pt idx="4097">
                  <c:v>23.747</c:v>
                </c:pt>
                <c:pt idx="4098">
                  <c:v>23.75</c:v>
                </c:pt>
                <c:pt idx="4099">
                  <c:v>23.754999999999999</c:v>
                </c:pt>
                <c:pt idx="4100">
                  <c:v>23.756</c:v>
                </c:pt>
                <c:pt idx="4101">
                  <c:v>23.75</c:v>
                </c:pt>
                <c:pt idx="4102">
                  <c:v>23.747</c:v>
                </c:pt>
                <c:pt idx="4103">
                  <c:v>23.756</c:v>
                </c:pt>
                <c:pt idx="4104">
                  <c:v>23.751999999999999</c:v>
                </c:pt>
                <c:pt idx="4105">
                  <c:v>23.741999999999994</c:v>
                </c:pt>
                <c:pt idx="4106">
                  <c:v>23.741</c:v>
                </c:pt>
                <c:pt idx="4107">
                  <c:v>23.739000000000001</c:v>
                </c:pt>
                <c:pt idx="4108">
                  <c:v>23.728999999999992</c:v>
                </c:pt>
                <c:pt idx="4109">
                  <c:v>23.744</c:v>
                </c:pt>
                <c:pt idx="4110">
                  <c:v>23.742999999999988</c:v>
                </c:pt>
                <c:pt idx="4111">
                  <c:v>23.748999999999988</c:v>
                </c:pt>
                <c:pt idx="4112">
                  <c:v>23.748999999999988</c:v>
                </c:pt>
                <c:pt idx="4113">
                  <c:v>23.741999999999994</c:v>
                </c:pt>
                <c:pt idx="4114">
                  <c:v>23.739000000000001</c:v>
                </c:pt>
                <c:pt idx="4115">
                  <c:v>23.734999999999999</c:v>
                </c:pt>
                <c:pt idx="4116">
                  <c:v>23.731000000000005</c:v>
                </c:pt>
                <c:pt idx="4117">
                  <c:v>23.742999999999988</c:v>
                </c:pt>
                <c:pt idx="4118">
                  <c:v>23.744</c:v>
                </c:pt>
                <c:pt idx="4119">
                  <c:v>23.742999999999988</c:v>
                </c:pt>
                <c:pt idx="4120">
                  <c:v>23.744</c:v>
                </c:pt>
                <c:pt idx="4121">
                  <c:v>23.747</c:v>
                </c:pt>
                <c:pt idx="4122">
                  <c:v>23.741</c:v>
                </c:pt>
                <c:pt idx="4123">
                  <c:v>23.744</c:v>
                </c:pt>
                <c:pt idx="4124">
                  <c:v>23.738</c:v>
                </c:pt>
                <c:pt idx="4125">
                  <c:v>23.739000000000001</c:v>
                </c:pt>
                <c:pt idx="4126">
                  <c:v>23.745999999999988</c:v>
                </c:pt>
                <c:pt idx="4127">
                  <c:v>23.744999999999994</c:v>
                </c:pt>
                <c:pt idx="4128">
                  <c:v>23.75</c:v>
                </c:pt>
                <c:pt idx="4129">
                  <c:v>23.745999999999988</c:v>
                </c:pt>
                <c:pt idx="4130">
                  <c:v>23.744</c:v>
                </c:pt>
                <c:pt idx="4131">
                  <c:v>23.741999999999994</c:v>
                </c:pt>
                <c:pt idx="4132">
                  <c:v>23.739000000000001</c:v>
                </c:pt>
                <c:pt idx="4133">
                  <c:v>23.73</c:v>
                </c:pt>
                <c:pt idx="4134">
                  <c:v>23.736000000000001</c:v>
                </c:pt>
                <c:pt idx="4135">
                  <c:v>23.739000000000001</c:v>
                </c:pt>
                <c:pt idx="4136">
                  <c:v>23.744</c:v>
                </c:pt>
                <c:pt idx="4137">
                  <c:v>23.736000000000001</c:v>
                </c:pt>
                <c:pt idx="4138">
                  <c:v>23.73</c:v>
                </c:pt>
                <c:pt idx="4139">
                  <c:v>23.721999999999994</c:v>
                </c:pt>
                <c:pt idx="4140">
                  <c:v>23.734000000000005</c:v>
                </c:pt>
                <c:pt idx="4141">
                  <c:v>23.733000000000001</c:v>
                </c:pt>
                <c:pt idx="4142">
                  <c:v>23.727</c:v>
                </c:pt>
                <c:pt idx="4143">
                  <c:v>23.728999999999992</c:v>
                </c:pt>
                <c:pt idx="4144">
                  <c:v>23.724</c:v>
                </c:pt>
                <c:pt idx="4145">
                  <c:v>23.73</c:v>
                </c:pt>
                <c:pt idx="4146">
                  <c:v>23.73</c:v>
                </c:pt>
                <c:pt idx="4147">
                  <c:v>23.721999999999994</c:v>
                </c:pt>
                <c:pt idx="4148">
                  <c:v>23.716000000000001</c:v>
                </c:pt>
                <c:pt idx="4149">
                  <c:v>23.72</c:v>
                </c:pt>
                <c:pt idx="4150">
                  <c:v>23.727</c:v>
                </c:pt>
                <c:pt idx="4151">
                  <c:v>23.719000000000001</c:v>
                </c:pt>
                <c:pt idx="4152">
                  <c:v>23.72</c:v>
                </c:pt>
                <c:pt idx="4153">
                  <c:v>23.716000000000001</c:v>
                </c:pt>
                <c:pt idx="4154">
                  <c:v>23.716999999999999</c:v>
                </c:pt>
                <c:pt idx="4155">
                  <c:v>23.712</c:v>
                </c:pt>
                <c:pt idx="4156">
                  <c:v>23.713999999999999</c:v>
                </c:pt>
                <c:pt idx="4157">
                  <c:v>23.721</c:v>
                </c:pt>
                <c:pt idx="4158">
                  <c:v>23.707999999999991</c:v>
                </c:pt>
                <c:pt idx="4159">
                  <c:v>23.709</c:v>
                </c:pt>
                <c:pt idx="4160">
                  <c:v>23.72</c:v>
                </c:pt>
                <c:pt idx="4161">
                  <c:v>23.713999999999999</c:v>
                </c:pt>
                <c:pt idx="4162">
                  <c:v>23.72</c:v>
                </c:pt>
                <c:pt idx="4163">
                  <c:v>23.719000000000001</c:v>
                </c:pt>
                <c:pt idx="4164">
                  <c:v>23.72</c:v>
                </c:pt>
                <c:pt idx="4165">
                  <c:v>23.718</c:v>
                </c:pt>
                <c:pt idx="4166">
                  <c:v>23.716000000000001</c:v>
                </c:pt>
                <c:pt idx="4167">
                  <c:v>23.713999999999999</c:v>
                </c:pt>
                <c:pt idx="4168">
                  <c:v>23.716000000000001</c:v>
                </c:pt>
                <c:pt idx="4169">
                  <c:v>23.709</c:v>
                </c:pt>
                <c:pt idx="4170">
                  <c:v>23.702999999999992</c:v>
                </c:pt>
                <c:pt idx="4171">
                  <c:v>23.709</c:v>
                </c:pt>
                <c:pt idx="4172">
                  <c:v>23.713000000000001</c:v>
                </c:pt>
                <c:pt idx="4173">
                  <c:v>23.709</c:v>
                </c:pt>
                <c:pt idx="4174">
                  <c:v>23.713000000000001</c:v>
                </c:pt>
                <c:pt idx="4175">
                  <c:v>23.713000000000001</c:v>
                </c:pt>
                <c:pt idx="4176">
                  <c:v>23.713999999999999</c:v>
                </c:pt>
                <c:pt idx="4177">
                  <c:v>23.713000000000001</c:v>
                </c:pt>
                <c:pt idx="4178">
                  <c:v>23.704999999999991</c:v>
                </c:pt>
                <c:pt idx="4179">
                  <c:v>23.707000000000001</c:v>
                </c:pt>
                <c:pt idx="4180">
                  <c:v>23.707000000000001</c:v>
                </c:pt>
                <c:pt idx="4181">
                  <c:v>23.707999999999991</c:v>
                </c:pt>
                <c:pt idx="4182">
                  <c:v>23.707000000000001</c:v>
                </c:pt>
                <c:pt idx="4183">
                  <c:v>23.710999999999999</c:v>
                </c:pt>
                <c:pt idx="4184">
                  <c:v>23.719000000000001</c:v>
                </c:pt>
                <c:pt idx="4185">
                  <c:v>23.709</c:v>
                </c:pt>
                <c:pt idx="4186">
                  <c:v>23.704000000000001</c:v>
                </c:pt>
                <c:pt idx="4187">
                  <c:v>23.704999999999991</c:v>
                </c:pt>
                <c:pt idx="4188">
                  <c:v>23.704999999999991</c:v>
                </c:pt>
                <c:pt idx="4189">
                  <c:v>23.707999999999991</c:v>
                </c:pt>
                <c:pt idx="4190">
                  <c:v>23.71</c:v>
                </c:pt>
                <c:pt idx="4191">
                  <c:v>23.702000000000002</c:v>
                </c:pt>
                <c:pt idx="4192">
                  <c:v>23.707000000000001</c:v>
                </c:pt>
                <c:pt idx="4193">
                  <c:v>23.693999999999999</c:v>
                </c:pt>
                <c:pt idx="4194">
                  <c:v>23.707000000000001</c:v>
                </c:pt>
                <c:pt idx="4195">
                  <c:v>23.702999999999992</c:v>
                </c:pt>
                <c:pt idx="4196">
                  <c:v>23.702000000000002</c:v>
                </c:pt>
                <c:pt idx="4197">
                  <c:v>23.706</c:v>
                </c:pt>
                <c:pt idx="4198">
                  <c:v>23.693999999999999</c:v>
                </c:pt>
                <c:pt idx="4199">
                  <c:v>23.69</c:v>
                </c:pt>
                <c:pt idx="4200">
                  <c:v>23.690999999999999</c:v>
                </c:pt>
                <c:pt idx="4201">
                  <c:v>23.686</c:v>
                </c:pt>
                <c:pt idx="4202">
                  <c:v>23.681999999999999</c:v>
                </c:pt>
                <c:pt idx="4203">
                  <c:v>23.692</c:v>
                </c:pt>
                <c:pt idx="4204">
                  <c:v>23.687000000000001</c:v>
                </c:pt>
                <c:pt idx="4205">
                  <c:v>23.687999999999999</c:v>
                </c:pt>
                <c:pt idx="4206">
                  <c:v>23.69</c:v>
                </c:pt>
                <c:pt idx="4207">
                  <c:v>23.684999999999999</c:v>
                </c:pt>
                <c:pt idx="4208">
                  <c:v>23.687000000000001</c:v>
                </c:pt>
                <c:pt idx="4209">
                  <c:v>23.693000000000001</c:v>
                </c:pt>
                <c:pt idx="4210">
                  <c:v>23.686</c:v>
                </c:pt>
                <c:pt idx="4211">
                  <c:v>23.689</c:v>
                </c:pt>
                <c:pt idx="4212">
                  <c:v>23.69</c:v>
                </c:pt>
                <c:pt idx="4213">
                  <c:v>23.681999999999999</c:v>
                </c:pt>
                <c:pt idx="4214">
                  <c:v>23.687000000000001</c:v>
                </c:pt>
                <c:pt idx="4215">
                  <c:v>23.692</c:v>
                </c:pt>
                <c:pt idx="4216">
                  <c:v>23.687000000000001</c:v>
                </c:pt>
                <c:pt idx="4217">
                  <c:v>23.698</c:v>
                </c:pt>
                <c:pt idx="4218">
                  <c:v>23.687999999999999</c:v>
                </c:pt>
                <c:pt idx="4219">
                  <c:v>23.683</c:v>
                </c:pt>
                <c:pt idx="4220">
                  <c:v>23.681999999999999</c:v>
                </c:pt>
                <c:pt idx="4221">
                  <c:v>23.684999999999999</c:v>
                </c:pt>
                <c:pt idx="4222">
                  <c:v>23.678000000000001</c:v>
                </c:pt>
                <c:pt idx="4223">
                  <c:v>23.68</c:v>
                </c:pt>
                <c:pt idx="4224">
                  <c:v>23.681999999999999</c:v>
                </c:pt>
                <c:pt idx="4225">
                  <c:v>23.684999999999999</c:v>
                </c:pt>
                <c:pt idx="4226">
                  <c:v>23.68</c:v>
                </c:pt>
                <c:pt idx="4227">
                  <c:v>23.692</c:v>
                </c:pt>
                <c:pt idx="4228">
                  <c:v>23.687000000000001</c:v>
                </c:pt>
                <c:pt idx="4229">
                  <c:v>23.687000000000001</c:v>
                </c:pt>
                <c:pt idx="4230">
                  <c:v>23.69</c:v>
                </c:pt>
                <c:pt idx="4231">
                  <c:v>23.687999999999999</c:v>
                </c:pt>
                <c:pt idx="4232">
                  <c:v>23.686</c:v>
                </c:pt>
                <c:pt idx="4233">
                  <c:v>23.683</c:v>
                </c:pt>
                <c:pt idx="4234">
                  <c:v>23.683</c:v>
                </c:pt>
                <c:pt idx="4235">
                  <c:v>23.684999999999999</c:v>
                </c:pt>
                <c:pt idx="4236">
                  <c:v>23.684000000000001</c:v>
                </c:pt>
                <c:pt idx="4237">
                  <c:v>23.683</c:v>
                </c:pt>
                <c:pt idx="4238">
                  <c:v>23.69</c:v>
                </c:pt>
                <c:pt idx="4239">
                  <c:v>23.689</c:v>
                </c:pt>
                <c:pt idx="4240">
                  <c:v>23.689</c:v>
                </c:pt>
                <c:pt idx="4241">
                  <c:v>23.678000000000001</c:v>
                </c:pt>
                <c:pt idx="4242">
                  <c:v>23.684000000000001</c:v>
                </c:pt>
                <c:pt idx="4243">
                  <c:v>23.669</c:v>
                </c:pt>
                <c:pt idx="4244">
                  <c:v>23.667999999999999</c:v>
                </c:pt>
                <c:pt idx="4245">
                  <c:v>23.667999999999999</c:v>
                </c:pt>
                <c:pt idx="4246">
                  <c:v>23.678000000000001</c:v>
                </c:pt>
                <c:pt idx="4247">
                  <c:v>23.669</c:v>
                </c:pt>
                <c:pt idx="4248">
                  <c:v>23.670999999999999</c:v>
                </c:pt>
                <c:pt idx="4249">
                  <c:v>23.664000000000001</c:v>
                </c:pt>
                <c:pt idx="4250">
                  <c:v>23.669</c:v>
                </c:pt>
                <c:pt idx="4251">
                  <c:v>23.664999999999999</c:v>
                </c:pt>
                <c:pt idx="4252">
                  <c:v>23.658999999999999</c:v>
                </c:pt>
                <c:pt idx="4253">
                  <c:v>23.67</c:v>
                </c:pt>
                <c:pt idx="4254">
                  <c:v>23.66</c:v>
                </c:pt>
                <c:pt idx="4255">
                  <c:v>23.655999999999999</c:v>
                </c:pt>
                <c:pt idx="4256">
                  <c:v>23.66</c:v>
                </c:pt>
                <c:pt idx="4257">
                  <c:v>23.651000000000007</c:v>
                </c:pt>
                <c:pt idx="4258">
                  <c:v>23.658999999999999</c:v>
                </c:pt>
                <c:pt idx="4259">
                  <c:v>23.66</c:v>
                </c:pt>
                <c:pt idx="4260">
                  <c:v>23.658999999999999</c:v>
                </c:pt>
                <c:pt idx="4261">
                  <c:v>23.658000000000001</c:v>
                </c:pt>
                <c:pt idx="4262">
                  <c:v>23.649000000000001</c:v>
                </c:pt>
                <c:pt idx="4263">
                  <c:v>23.658000000000001</c:v>
                </c:pt>
                <c:pt idx="4264">
                  <c:v>23.655999999999999</c:v>
                </c:pt>
                <c:pt idx="4265">
                  <c:v>23.661999999999999</c:v>
                </c:pt>
                <c:pt idx="4266">
                  <c:v>23.661000000000001</c:v>
                </c:pt>
                <c:pt idx="4267">
                  <c:v>23.661999999999999</c:v>
                </c:pt>
                <c:pt idx="4268">
                  <c:v>23.658000000000001</c:v>
                </c:pt>
                <c:pt idx="4269">
                  <c:v>23.661000000000001</c:v>
                </c:pt>
                <c:pt idx="4270">
                  <c:v>23.664000000000001</c:v>
                </c:pt>
                <c:pt idx="4271">
                  <c:v>23.667000000000005</c:v>
                </c:pt>
                <c:pt idx="4272">
                  <c:v>23.658999999999999</c:v>
                </c:pt>
                <c:pt idx="4273">
                  <c:v>23.657000000000007</c:v>
                </c:pt>
                <c:pt idx="4274">
                  <c:v>23.66</c:v>
                </c:pt>
                <c:pt idx="4275">
                  <c:v>23.664000000000001</c:v>
                </c:pt>
                <c:pt idx="4276">
                  <c:v>23.664000000000001</c:v>
                </c:pt>
                <c:pt idx="4277">
                  <c:v>23.664000000000001</c:v>
                </c:pt>
                <c:pt idx="4278">
                  <c:v>23.658999999999999</c:v>
                </c:pt>
                <c:pt idx="4279">
                  <c:v>23.655000000000001</c:v>
                </c:pt>
                <c:pt idx="4280">
                  <c:v>23.661999999999999</c:v>
                </c:pt>
                <c:pt idx="4281">
                  <c:v>23.652999999999999</c:v>
                </c:pt>
                <c:pt idx="4282">
                  <c:v>23.661999999999999</c:v>
                </c:pt>
                <c:pt idx="4283">
                  <c:v>23.661000000000001</c:v>
                </c:pt>
                <c:pt idx="4284">
                  <c:v>23.66</c:v>
                </c:pt>
                <c:pt idx="4285">
                  <c:v>23.657000000000007</c:v>
                </c:pt>
                <c:pt idx="4286">
                  <c:v>23.650000000000006</c:v>
                </c:pt>
                <c:pt idx="4287">
                  <c:v>23.655000000000001</c:v>
                </c:pt>
                <c:pt idx="4288">
                  <c:v>23.651000000000007</c:v>
                </c:pt>
                <c:pt idx="4289">
                  <c:v>23.661999999999999</c:v>
                </c:pt>
                <c:pt idx="4290">
                  <c:v>23.650000000000006</c:v>
                </c:pt>
                <c:pt idx="4291">
                  <c:v>23.650000000000006</c:v>
                </c:pt>
                <c:pt idx="4292">
                  <c:v>23.652999999999999</c:v>
                </c:pt>
                <c:pt idx="4293">
                  <c:v>23.651000000000007</c:v>
                </c:pt>
                <c:pt idx="4294">
                  <c:v>23.643999999999991</c:v>
                </c:pt>
                <c:pt idx="4295">
                  <c:v>23.643000000000001</c:v>
                </c:pt>
                <c:pt idx="4296">
                  <c:v>23.649000000000001</c:v>
                </c:pt>
                <c:pt idx="4297">
                  <c:v>23.645</c:v>
                </c:pt>
                <c:pt idx="4298">
                  <c:v>23.643000000000001</c:v>
                </c:pt>
                <c:pt idx="4299">
                  <c:v>23.652999999999999</c:v>
                </c:pt>
                <c:pt idx="4300">
                  <c:v>23.650000000000006</c:v>
                </c:pt>
                <c:pt idx="4301">
                  <c:v>23.646999999999991</c:v>
                </c:pt>
                <c:pt idx="4302">
                  <c:v>23.640999999999991</c:v>
                </c:pt>
                <c:pt idx="4303">
                  <c:v>23.64</c:v>
                </c:pt>
                <c:pt idx="4304">
                  <c:v>23.632999999999999</c:v>
                </c:pt>
                <c:pt idx="4305">
                  <c:v>23.640999999999991</c:v>
                </c:pt>
                <c:pt idx="4306">
                  <c:v>23.628</c:v>
                </c:pt>
                <c:pt idx="4307">
                  <c:v>23.634000000000007</c:v>
                </c:pt>
                <c:pt idx="4308">
                  <c:v>23.638999999999999</c:v>
                </c:pt>
                <c:pt idx="4309">
                  <c:v>23.631000000000007</c:v>
                </c:pt>
                <c:pt idx="4310">
                  <c:v>23.631000000000007</c:v>
                </c:pt>
                <c:pt idx="4311">
                  <c:v>23.629000000000001</c:v>
                </c:pt>
                <c:pt idx="4312">
                  <c:v>23.626999999999999</c:v>
                </c:pt>
                <c:pt idx="4313">
                  <c:v>23.635999999999999</c:v>
                </c:pt>
                <c:pt idx="4314">
                  <c:v>23.635999999999999</c:v>
                </c:pt>
                <c:pt idx="4315">
                  <c:v>23.631000000000007</c:v>
                </c:pt>
                <c:pt idx="4316">
                  <c:v>23.630000000000006</c:v>
                </c:pt>
                <c:pt idx="4317">
                  <c:v>23.628</c:v>
                </c:pt>
                <c:pt idx="4318">
                  <c:v>23.626000000000001</c:v>
                </c:pt>
                <c:pt idx="4319">
                  <c:v>23.623000000000001</c:v>
                </c:pt>
                <c:pt idx="4320">
                  <c:v>23.622</c:v>
                </c:pt>
                <c:pt idx="4321">
                  <c:v>23.631000000000007</c:v>
                </c:pt>
                <c:pt idx="4322">
                  <c:v>23.623000000000001</c:v>
                </c:pt>
                <c:pt idx="4323">
                  <c:v>23.614999999999998</c:v>
                </c:pt>
                <c:pt idx="4324">
                  <c:v>23.619000000000007</c:v>
                </c:pt>
                <c:pt idx="4325">
                  <c:v>23.626999999999999</c:v>
                </c:pt>
                <c:pt idx="4326">
                  <c:v>23.626000000000001</c:v>
                </c:pt>
                <c:pt idx="4327">
                  <c:v>23.626999999999999</c:v>
                </c:pt>
                <c:pt idx="4328">
                  <c:v>23.631000000000007</c:v>
                </c:pt>
                <c:pt idx="4329">
                  <c:v>23.628</c:v>
                </c:pt>
                <c:pt idx="4330">
                  <c:v>23.623000000000001</c:v>
                </c:pt>
                <c:pt idx="4331">
                  <c:v>23.626000000000001</c:v>
                </c:pt>
                <c:pt idx="4332">
                  <c:v>23.631000000000007</c:v>
                </c:pt>
                <c:pt idx="4333">
                  <c:v>23.628</c:v>
                </c:pt>
                <c:pt idx="4334">
                  <c:v>23.626999999999999</c:v>
                </c:pt>
                <c:pt idx="4335">
                  <c:v>23.622</c:v>
                </c:pt>
                <c:pt idx="4336">
                  <c:v>23.629000000000001</c:v>
                </c:pt>
                <c:pt idx="4337">
                  <c:v>23.618000000000006</c:v>
                </c:pt>
                <c:pt idx="4338">
                  <c:v>23.628</c:v>
                </c:pt>
                <c:pt idx="4339">
                  <c:v>23.608000000000001</c:v>
                </c:pt>
                <c:pt idx="4340">
                  <c:v>23.62</c:v>
                </c:pt>
                <c:pt idx="4341">
                  <c:v>23.611999999999998</c:v>
                </c:pt>
                <c:pt idx="4342">
                  <c:v>23.616000000000007</c:v>
                </c:pt>
                <c:pt idx="4343">
                  <c:v>23.631000000000007</c:v>
                </c:pt>
                <c:pt idx="4344">
                  <c:v>23.625</c:v>
                </c:pt>
                <c:pt idx="4345">
                  <c:v>23.630000000000006</c:v>
                </c:pt>
                <c:pt idx="4346">
                  <c:v>23.623000000000001</c:v>
                </c:pt>
                <c:pt idx="4347">
                  <c:v>23.626000000000001</c:v>
                </c:pt>
                <c:pt idx="4348">
                  <c:v>23.628</c:v>
                </c:pt>
                <c:pt idx="4349">
                  <c:v>23.625</c:v>
                </c:pt>
                <c:pt idx="4350">
                  <c:v>23.617000000000008</c:v>
                </c:pt>
                <c:pt idx="4351">
                  <c:v>23.619000000000007</c:v>
                </c:pt>
                <c:pt idx="4352">
                  <c:v>23.623999999999999</c:v>
                </c:pt>
                <c:pt idx="4353">
                  <c:v>23.614000000000008</c:v>
                </c:pt>
                <c:pt idx="4354">
                  <c:v>23.614999999999998</c:v>
                </c:pt>
                <c:pt idx="4355">
                  <c:v>23.62</c:v>
                </c:pt>
                <c:pt idx="4356">
                  <c:v>23.619000000000007</c:v>
                </c:pt>
                <c:pt idx="4357">
                  <c:v>23.623000000000001</c:v>
                </c:pt>
                <c:pt idx="4358">
                  <c:v>23.620999999999999</c:v>
                </c:pt>
                <c:pt idx="4359">
                  <c:v>23.625</c:v>
                </c:pt>
                <c:pt idx="4360">
                  <c:v>23.625</c:v>
                </c:pt>
                <c:pt idx="4361">
                  <c:v>23.631000000000007</c:v>
                </c:pt>
                <c:pt idx="4362">
                  <c:v>23.614999999999998</c:v>
                </c:pt>
                <c:pt idx="4363">
                  <c:v>23.614000000000008</c:v>
                </c:pt>
                <c:pt idx="4364">
                  <c:v>23.62</c:v>
                </c:pt>
                <c:pt idx="4365">
                  <c:v>23.62</c:v>
                </c:pt>
                <c:pt idx="4366">
                  <c:v>23.614000000000008</c:v>
                </c:pt>
                <c:pt idx="4367">
                  <c:v>23.614999999999998</c:v>
                </c:pt>
                <c:pt idx="4368">
                  <c:v>23.611000000000008</c:v>
                </c:pt>
                <c:pt idx="4369">
                  <c:v>23.614999999999998</c:v>
                </c:pt>
                <c:pt idx="4370">
                  <c:v>23.611000000000008</c:v>
                </c:pt>
                <c:pt idx="4371">
                  <c:v>23.605</c:v>
                </c:pt>
                <c:pt idx="4372">
                  <c:v>23.603999999999999</c:v>
                </c:pt>
                <c:pt idx="4373">
                  <c:v>23.605</c:v>
                </c:pt>
                <c:pt idx="4374">
                  <c:v>23.613000000000007</c:v>
                </c:pt>
                <c:pt idx="4375">
                  <c:v>23.611000000000008</c:v>
                </c:pt>
                <c:pt idx="4376">
                  <c:v>23.606000000000005</c:v>
                </c:pt>
                <c:pt idx="4377">
                  <c:v>23.606000000000005</c:v>
                </c:pt>
                <c:pt idx="4378">
                  <c:v>23.603000000000005</c:v>
                </c:pt>
                <c:pt idx="4379">
                  <c:v>23.603999999999999</c:v>
                </c:pt>
                <c:pt idx="4380">
                  <c:v>23.597999999999999</c:v>
                </c:pt>
                <c:pt idx="4381">
                  <c:v>23.600999999999999</c:v>
                </c:pt>
                <c:pt idx="4382">
                  <c:v>23.600999999999999</c:v>
                </c:pt>
                <c:pt idx="4383">
                  <c:v>23.603999999999999</c:v>
                </c:pt>
                <c:pt idx="4384">
                  <c:v>23.606000000000005</c:v>
                </c:pt>
                <c:pt idx="4385">
                  <c:v>23.606000000000005</c:v>
                </c:pt>
                <c:pt idx="4386">
                  <c:v>23.599</c:v>
                </c:pt>
                <c:pt idx="4387">
                  <c:v>23.597000000000001</c:v>
                </c:pt>
                <c:pt idx="4388">
                  <c:v>23.600999999999999</c:v>
                </c:pt>
                <c:pt idx="4389">
                  <c:v>23.594999999999999</c:v>
                </c:pt>
                <c:pt idx="4390">
                  <c:v>23.59</c:v>
                </c:pt>
                <c:pt idx="4391">
                  <c:v>23.597000000000001</c:v>
                </c:pt>
                <c:pt idx="4392">
                  <c:v>23.594000000000001</c:v>
                </c:pt>
                <c:pt idx="4393">
                  <c:v>23.602</c:v>
                </c:pt>
                <c:pt idx="4394">
                  <c:v>23.593</c:v>
                </c:pt>
                <c:pt idx="4395">
                  <c:v>23.597999999999999</c:v>
                </c:pt>
                <c:pt idx="4396">
                  <c:v>23.603999999999999</c:v>
                </c:pt>
                <c:pt idx="4397">
                  <c:v>23.587999999999994</c:v>
                </c:pt>
                <c:pt idx="4398">
                  <c:v>23.59</c:v>
                </c:pt>
                <c:pt idx="4399">
                  <c:v>23.587999999999994</c:v>
                </c:pt>
                <c:pt idx="4400">
                  <c:v>23.597000000000001</c:v>
                </c:pt>
                <c:pt idx="4401">
                  <c:v>23.597999999999999</c:v>
                </c:pt>
                <c:pt idx="4402">
                  <c:v>23.6</c:v>
                </c:pt>
                <c:pt idx="4403">
                  <c:v>23.597000000000001</c:v>
                </c:pt>
                <c:pt idx="4404">
                  <c:v>23.602</c:v>
                </c:pt>
                <c:pt idx="4405">
                  <c:v>23.603000000000005</c:v>
                </c:pt>
                <c:pt idx="4406">
                  <c:v>23.614000000000008</c:v>
                </c:pt>
                <c:pt idx="4407">
                  <c:v>23.622</c:v>
                </c:pt>
                <c:pt idx="4408">
                  <c:v>23.626999999999999</c:v>
                </c:pt>
                <c:pt idx="4409">
                  <c:v>23.620999999999999</c:v>
                </c:pt>
                <c:pt idx="4410">
                  <c:v>23.619000000000007</c:v>
                </c:pt>
                <c:pt idx="4411">
                  <c:v>23.614000000000008</c:v>
                </c:pt>
                <c:pt idx="4412">
                  <c:v>23.622</c:v>
                </c:pt>
                <c:pt idx="4413">
                  <c:v>23.623999999999999</c:v>
                </c:pt>
                <c:pt idx="4414">
                  <c:v>23.626999999999999</c:v>
                </c:pt>
                <c:pt idx="4415">
                  <c:v>23.634000000000007</c:v>
                </c:pt>
                <c:pt idx="4416">
                  <c:v>23.637000000000008</c:v>
                </c:pt>
                <c:pt idx="4417">
                  <c:v>23.646000000000001</c:v>
                </c:pt>
                <c:pt idx="4418">
                  <c:v>23.645</c:v>
                </c:pt>
                <c:pt idx="4419">
                  <c:v>23.645</c:v>
                </c:pt>
                <c:pt idx="4420">
                  <c:v>23.649000000000001</c:v>
                </c:pt>
                <c:pt idx="4421">
                  <c:v>23.661000000000001</c:v>
                </c:pt>
                <c:pt idx="4422">
                  <c:v>23.663</c:v>
                </c:pt>
                <c:pt idx="4423">
                  <c:v>23.678000000000001</c:v>
                </c:pt>
                <c:pt idx="4424">
                  <c:v>23.68</c:v>
                </c:pt>
                <c:pt idx="4425">
                  <c:v>23.687999999999999</c:v>
                </c:pt>
                <c:pt idx="4426">
                  <c:v>23.692</c:v>
                </c:pt>
                <c:pt idx="4427">
                  <c:v>23.690999999999999</c:v>
                </c:pt>
                <c:pt idx="4428">
                  <c:v>23.704999999999991</c:v>
                </c:pt>
                <c:pt idx="4429">
                  <c:v>23.721</c:v>
                </c:pt>
                <c:pt idx="4430">
                  <c:v>23.716000000000001</c:v>
                </c:pt>
                <c:pt idx="4431">
                  <c:v>23.727</c:v>
                </c:pt>
                <c:pt idx="4432">
                  <c:v>23.73</c:v>
                </c:pt>
                <c:pt idx="4433">
                  <c:v>23.728999999999992</c:v>
                </c:pt>
                <c:pt idx="4434">
                  <c:v>23.744999999999994</c:v>
                </c:pt>
                <c:pt idx="4435">
                  <c:v>23.757999999999999</c:v>
                </c:pt>
                <c:pt idx="4436">
                  <c:v>23.768999999999984</c:v>
                </c:pt>
                <c:pt idx="4437">
                  <c:v>23.763000000000002</c:v>
                </c:pt>
                <c:pt idx="4438">
                  <c:v>23.781999999999993</c:v>
                </c:pt>
                <c:pt idx="4439">
                  <c:v>23.794</c:v>
                </c:pt>
                <c:pt idx="4440">
                  <c:v>23.808</c:v>
                </c:pt>
                <c:pt idx="4441">
                  <c:v>23.818000000000001</c:v>
                </c:pt>
                <c:pt idx="4442">
                  <c:v>23.826000000000001</c:v>
                </c:pt>
                <c:pt idx="4443">
                  <c:v>23.835999999999999</c:v>
                </c:pt>
                <c:pt idx="4444">
                  <c:v>23.844999999999999</c:v>
                </c:pt>
                <c:pt idx="4445">
                  <c:v>23.855</c:v>
                </c:pt>
                <c:pt idx="4446">
                  <c:v>23.870999999999999</c:v>
                </c:pt>
                <c:pt idx="4447">
                  <c:v>23.87</c:v>
                </c:pt>
                <c:pt idx="4448">
                  <c:v>23.890999999999991</c:v>
                </c:pt>
                <c:pt idx="4449">
                  <c:v>23.911000000000001</c:v>
                </c:pt>
                <c:pt idx="4450">
                  <c:v>23.911999999999999</c:v>
                </c:pt>
                <c:pt idx="4451">
                  <c:v>23.927999999999994</c:v>
                </c:pt>
                <c:pt idx="4452">
                  <c:v>23.940999999999988</c:v>
                </c:pt>
                <c:pt idx="4453">
                  <c:v>23.954000000000001</c:v>
                </c:pt>
                <c:pt idx="4454">
                  <c:v>23.968999999999991</c:v>
                </c:pt>
                <c:pt idx="4455">
                  <c:v>23.991</c:v>
                </c:pt>
                <c:pt idx="4456">
                  <c:v>24.013000000000005</c:v>
                </c:pt>
                <c:pt idx="4457">
                  <c:v>24.030999999999999</c:v>
                </c:pt>
                <c:pt idx="4458">
                  <c:v>24.056000000000001</c:v>
                </c:pt>
                <c:pt idx="4459">
                  <c:v>24.087999999999994</c:v>
                </c:pt>
                <c:pt idx="4460">
                  <c:v>24.126999999999999</c:v>
                </c:pt>
                <c:pt idx="4461">
                  <c:v>24.178999999999991</c:v>
                </c:pt>
                <c:pt idx="4462">
                  <c:v>24.22</c:v>
                </c:pt>
                <c:pt idx="4463">
                  <c:v>24.261999999999993</c:v>
                </c:pt>
                <c:pt idx="4464">
                  <c:v>24.306999999999999</c:v>
                </c:pt>
                <c:pt idx="4465">
                  <c:v>24.343</c:v>
                </c:pt>
                <c:pt idx="4466">
                  <c:v>24.381999999999994</c:v>
                </c:pt>
                <c:pt idx="4467">
                  <c:v>24.420999999999992</c:v>
                </c:pt>
                <c:pt idx="4468">
                  <c:v>24.452999999999992</c:v>
                </c:pt>
                <c:pt idx="4469">
                  <c:v>24.491</c:v>
                </c:pt>
                <c:pt idx="4470">
                  <c:v>24.53</c:v>
                </c:pt>
                <c:pt idx="4471">
                  <c:v>24.562999999999988</c:v>
                </c:pt>
                <c:pt idx="4472">
                  <c:v>24.597999999999999</c:v>
                </c:pt>
                <c:pt idx="4473">
                  <c:v>24.635999999999999</c:v>
                </c:pt>
                <c:pt idx="4474">
                  <c:v>24.661000000000001</c:v>
                </c:pt>
                <c:pt idx="4475">
                  <c:v>24.681999999999999</c:v>
                </c:pt>
                <c:pt idx="4476">
                  <c:v>24.710999999999999</c:v>
                </c:pt>
                <c:pt idx="4477">
                  <c:v>24.733000000000001</c:v>
                </c:pt>
                <c:pt idx="4478">
                  <c:v>24.757999999999999</c:v>
                </c:pt>
                <c:pt idx="4479">
                  <c:v>24.780999999999988</c:v>
                </c:pt>
                <c:pt idx="4480">
                  <c:v>24.794</c:v>
                </c:pt>
                <c:pt idx="4481">
                  <c:v>24.803999999999991</c:v>
                </c:pt>
                <c:pt idx="4482">
                  <c:v>24.817000000000007</c:v>
                </c:pt>
                <c:pt idx="4483">
                  <c:v>24.815000000000001</c:v>
                </c:pt>
                <c:pt idx="4484">
                  <c:v>24.838999999999999</c:v>
                </c:pt>
                <c:pt idx="4485">
                  <c:v>24.844999999999999</c:v>
                </c:pt>
                <c:pt idx="4486">
                  <c:v>24.84</c:v>
                </c:pt>
                <c:pt idx="4487">
                  <c:v>24.855</c:v>
                </c:pt>
                <c:pt idx="4488">
                  <c:v>24.843</c:v>
                </c:pt>
                <c:pt idx="4489">
                  <c:v>24.861999999999991</c:v>
                </c:pt>
                <c:pt idx="4490">
                  <c:v>24.876000000000001</c:v>
                </c:pt>
                <c:pt idx="4491">
                  <c:v>24.879000000000001</c:v>
                </c:pt>
                <c:pt idx="4492">
                  <c:v>24.888999999999992</c:v>
                </c:pt>
                <c:pt idx="4493">
                  <c:v>24.898</c:v>
                </c:pt>
                <c:pt idx="4494">
                  <c:v>24.902999999999988</c:v>
                </c:pt>
                <c:pt idx="4495">
                  <c:v>24.905999999999988</c:v>
                </c:pt>
                <c:pt idx="4496">
                  <c:v>24.917000000000005</c:v>
                </c:pt>
                <c:pt idx="4497">
                  <c:v>24.919999999999995</c:v>
                </c:pt>
                <c:pt idx="4498">
                  <c:v>24.923999999999992</c:v>
                </c:pt>
                <c:pt idx="4499">
                  <c:v>24.920999999999992</c:v>
                </c:pt>
                <c:pt idx="4500">
                  <c:v>24.927999999999994</c:v>
                </c:pt>
                <c:pt idx="4501">
                  <c:v>24.940999999999988</c:v>
                </c:pt>
                <c:pt idx="4502">
                  <c:v>24.941999999999993</c:v>
                </c:pt>
                <c:pt idx="4503">
                  <c:v>24.946000000000002</c:v>
                </c:pt>
                <c:pt idx="4504">
                  <c:v>24.954000000000001</c:v>
                </c:pt>
                <c:pt idx="4505">
                  <c:v>24.957999999999991</c:v>
                </c:pt>
                <c:pt idx="4506">
                  <c:v>24.967999999999993</c:v>
                </c:pt>
                <c:pt idx="4507">
                  <c:v>24.966999999999988</c:v>
                </c:pt>
                <c:pt idx="4508">
                  <c:v>24.972999999999988</c:v>
                </c:pt>
                <c:pt idx="4509">
                  <c:v>24.975999999999992</c:v>
                </c:pt>
                <c:pt idx="4510">
                  <c:v>24.978999999999992</c:v>
                </c:pt>
                <c:pt idx="4511">
                  <c:v>24.984000000000002</c:v>
                </c:pt>
                <c:pt idx="4512">
                  <c:v>24.995999999999988</c:v>
                </c:pt>
                <c:pt idx="4513">
                  <c:v>25.007999999999999</c:v>
                </c:pt>
                <c:pt idx="4514">
                  <c:v>25.012</c:v>
                </c:pt>
                <c:pt idx="4515">
                  <c:v>25.009</c:v>
                </c:pt>
                <c:pt idx="4516">
                  <c:v>25.015000000000001</c:v>
                </c:pt>
                <c:pt idx="4517">
                  <c:v>25.010999999999999</c:v>
                </c:pt>
                <c:pt idx="4518">
                  <c:v>25.02</c:v>
                </c:pt>
                <c:pt idx="4519">
                  <c:v>25.018999999999991</c:v>
                </c:pt>
                <c:pt idx="4520">
                  <c:v>25.033000000000001</c:v>
                </c:pt>
                <c:pt idx="4521">
                  <c:v>25.04</c:v>
                </c:pt>
                <c:pt idx="4522">
                  <c:v>25.036000000000001</c:v>
                </c:pt>
                <c:pt idx="4523">
                  <c:v>25.036999999999999</c:v>
                </c:pt>
                <c:pt idx="4524">
                  <c:v>25.041</c:v>
                </c:pt>
                <c:pt idx="4525">
                  <c:v>25.035</c:v>
                </c:pt>
                <c:pt idx="4526">
                  <c:v>25.053000000000001</c:v>
                </c:pt>
                <c:pt idx="4527">
                  <c:v>25.053000000000001</c:v>
                </c:pt>
                <c:pt idx="4528">
                  <c:v>25.06</c:v>
                </c:pt>
                <c:pt idx="4529">
                  <c:v>25.067</c:v>
                </c:pt>
                <c:pt idx="4530">
                  <c:v>25.062999999999988</c:v>
                </c:pt>
                <c:pt idx="4531">
                  <c:v>25.073</c:v>
                </c:pt>
                <c:pt idx="4532">
                  <c:v>25.07</c:v>
                </c:pt>
                <c:pt idx="4533">
                  <c:v>25.06</c:v>
                </c:pt>
                <c:pt idx="4534">
                  <c:v>25.077000000000005</c:v>
                </c:pt>
                <c:pt idx="4535">
                  <c:v>25.079000000000001</c:v>
                </c:pt>
                <c:pt idx="4536">
                  <c:v>25.09</c:v>
                </c:pt>
                <c:pt idx="4537">
                  <c:v>25.099</c:v>
                </c:pt>
                <c:pt idx="4538">
                  <c:v>25.094999999999999</c:v>
                </c:pt>
                <c:pt idx="4539">
                  <c:v>25.106000000000005</c:v>
                </c:pt>
                <c:pt idx="4540">
                  <c:v>25.103999999999999</c:v>
                </c:pt>
                <c:pt idx="4541">
                  <c:v>25.108000000000001</c:v>
                </c:pt>
                <c:pt idx="4542">
                  <c:v>25.114999999999998</c:v>
                </c:pt>
                <c:pt idx="4543">
                  <c:v>25.118000000000006</c:v>
                </c:pt>
                <c:pt idx="4544">
                  <c:v>25.122</c:v>
                </c:pt>
                <c:pt idx="4545">
                  <c:v>25.123999999999999</c:v>
                </c:pt>
                <c:pt idx="4546">
                  <c:v>25.119000000000007</c:v>
                </c:pt>
                <c:pt idx="4547">
                  <c:v>25.143999999999991</c:v>
                </c:pt>
                <c:pt idx="4548">
                  <c:v>25.150000000000006</c:v>
                </c:pt>
                <c:pt idx="4549">
                  <c:v>25.146999999999991</c:v>
                </c:pt>
                <c:pt idx="4550">
                  <c:v>25.154000000000007</c:v>
                </c:pt>
                <c:pt idx="4551">
                  <c:v>25.16</c:v>
                </c:pt>
                <c:pt idx="4552">
                  <c:v>25.178000000000001</c:v>
                </c:pt>
                <c:pt idx="4553">
                  <c:v>25.183</c:v>
                </c:pt>
                <c:pt idx="4554">
                  <c:v>25.172999999999991</c:v>
                </c:pt>
                <c:pt idx="4555">
                  <c:v>25.181000000000001</c:v>
                </c:pt>
                <c:pt idx="4556">
                  <c:v>25.195</c:v>
                </c:pt>
                <c:pt idx="4557">
                  <c:v>25.204999999999991</c:v>
                </c:pt>
                <c:pt idx="4558">
                  <c:v>25.225999999999992</c:v>
                </c:pt>
                <c:pt idx="4559">
                  <c:v>25.236000000000001</c:v>
                </c:pt>
                <c:pt idx="4560">
                  <c:v>25.254999999999999</c:v>
                </c:pt>
                <c:pt idx="4561">
                  <c:v>25.271000000000001</c:v>
                </c:pt>
                <c:pt idx="4562">
                  <c:v>25.282999999999991</c:v>
                </c:pt>
                <c:pt idx="4563">
                  <c:v>25.302</c:v>
                </c:pt>
                <c:pt idx="4564">
                  <c:v>25.318000000000001</c:v>
                </c:pt>
                <c:pt idx="4565">
                  <c:v>25.329000000000001</c:v>
                </c:pt>
                <c:pt idx="4566">
                  <c:v>25.341999999999999</c:v>
                </c:pt>
                <c:pt idx="4567">
                  <c:v>25.350999999999999</c:v>
                </c:pt>
                <c:pt idx="4568">
                  <c:v>25.366</c:v>
                </c:pt>
                <c:pt idx="4569">
                  <c:v>25.387</c:v>
                </c:pt>
                <c:pt idx="4570">
                  <c:v>25.404</c:v>
                </c:pt>
                <c:pt idx="4571">
                  <c:v>25.41</c:v>
                </c:pt>
                <c:pt idx="4572">
                  <c:v>25.416</c:v>
                </c:pt>
                <c:pt idx="4573">
                  <c:v>25.437000000000001</c:v>
                </c:pt>
                <c:pt idx="4574">
                  <c:v>25.466999999999988</c:v>
                </c:pt>
                <c:pt idx="4575">
                  <c:v>25.48299999999999</c:v>
                </c:pt>
                <c:pt idx="4576">
                  <c:v>25.494999999999994</c:v>
                </c:pt>
                <c:pt idx="4577">
                  <c:v>25.521999999999991</c:v>
                </c:pt>
                <c:pt idx="4578">
                  <c:v>25.545999999999992</c:v>
                </c:pt>
                <c:pt idx="4579">
                  <c:v>25.561999999999994</c:v>
                </c:pt>
                <c:pt idx="4580">
                  <c:v>25.577999999999999</c:v>
                </c:pt>
                <c:pt idx="4581">
                  <c:v>25.597999999999999</c:v>
                </c:pt>
                <c:pt idx="4582">
                  <c:v>25.623999999999999</c:v>
                </c:pt>
                <c:pt idx="4583">
                  <c:v>25.649000000000001</c:v>
                </c:pt>
                <c:pt idx="4584">
                  <c:v>25.672999999999991</c:v>
                </c:pt>
                <c:pt idx="4585">
                  <c:v>25.695</c:v>
                </c:pt>
                <c:pt idx="4586">
                  <c:v>25.692</c:v>
                </c:pt>
                <c:pt idx="4587">
                  <c:v>25.62</c:v>
                </c:pt>
                <c:pt idx="4588">
                  <c:v>25.594999999999999</c:v>
                </c:pt>
                <c:pt idx="4589">
                  <c:v>25.571999999999999</c:v>
                </c:pt>
                <c:pt idx="4590">
                  <c:v>25.585999999999988</c:v>
                </c:pt>
                <c:pt idx="4591">
                  <c:v>25.594000000000001</c:v>
                </c:pt>
                <c:pt idx="4592">
                  <c:v>25.584999999999994</c:v>
                </c:pt>
                <c:pt idx="4593">
                  <c:v>25.603999999999999</c:v>
                </c:pt>
                <c:pt idx="4594">
                  <c:v>25.611999999999998</c:v>
                </c:pt>
                <c:pt idx="4595">
                  <c:v>25.638000000000005</c:v>
                </c:pt>
                <c:pt idx="4596">
                  <c:v>25.649000000000001</c:v>
                </c:pt>
                <c:pt idx="4597">
                  <c:v>25.667000000000005</c:v>
                </c:pt>
                <c:pt idx="4598">
                  <c:v>25.690999999999999</c:v>
                </c:pt>
                <c:pt idx="4599">
                  <c:v>25.713999999999999</c:v>
                </c:pt>
                <c:pt idx="4600">
                  <c:v>25.731999999999999</c:v>
                </c:pt>
                <c:pt idx="4601">
                  <c:v>25.759</c:v>
                </c:pt>
                <c:pt idx="4602">
                  <c:v>25.785999999999991</c:v>
                </c:pt>
                <c:pt idx="4603">
                  <c:v>25.818000000000001</c:v>
                </c:pt>
                <c:pt idx="4604">
                  <c:v>25.827999999999999</c:v>
                </c:pt>
                <c:pt idx="4605">
                  <c:v>25.843</c:v>
                </c:pt>
                <c:pt idx="4606">
                  <c:v>25.867000000000001</c:v>
                </c:pt>
                <c:pt idx="4607">
                  <c:v>25.884</c:v>
                </c:pt>
                <c:pt idx="4608">
                  <c:v>25.893000000000001</c:v>
                </c:pt>
                <c:pt idx="4609">
                  <c:v>25.896999999999991</c:v>
                </c:pt>
                <c:pt idx="4610">
                  <c:v>25.911000000000001</c:v>
                </c:pt>
                <c:pt idx="4611">
                  <c:v>25.911000000000001</c:v>
                </c:pt>
                <c:pt idx="4612">
                  <c:v>25.943999999999992</c:v>
                </c:pt>
                <c:pt idx="4613">
                  <c:v>25.956</c:v>
                </c:pt>
                <c:pt idx="4614">
                  <c:v>25.954999999999991</c:v>
                </c:pt>
                <c:pt idx="4615">
                  <c:v>25.791</c:v>
                </c:pt>
                <c:pt idx="4616">
                  <c:v>24.782999999999991</c:v>
                </c:pt>
                <c:pt idx="4617">
                  <c:v>24.134000000000007</c:v>
                </c:pt>
                <c:pt idx="4618">
                  <c:v>23.661999999999999</c:v>
                </c:pt>
                <c:pt idx="4619">
                  <c:v>23.305</c:v>
                </c:pt>
                <c:pt idx="4620">
                  <c:v>23.091999999999999</c:v>
                </c:pt>
                <c:pt idx="4621">
                  <c:v>22.96599999999999</c:v>
                </c:pt>
                <c:pt idx="4622">
                  <c:v>22.902999999999988</c:v>
                </c:pt>
                <c:pt idx="4623">
                  <c:v>22.85</c:v>
                </c:pt>
                <c:pt idx="4624">
                  <c:v>22.818000000000001</c:v>
                </c:pt>
                <c:pt idx="4625">
                  <c:v>22.831000000000007</c:v>
                </c:pt>
                <c:pt idx="4626">
                  <c:v>22.805</c:v>
                </c:pt>
                <c:pt idx="4627">
                  <c:v>22.803999999999991</c:v>
                </c:pt>
                <c:pt idx="4628">
                  <c:v>22.8</c:v>
                </c:pt>
                <c:pt idx="4629">
                  <c:v>22.795000000000002</c:v>
                </c:pt>
                <c:pt idx="4630">
                  <c:v>22.783999999999988</c:v>
                </c:pt>
                <c:pt idx="4631">
                  <c:v>22.787999999999993</c:v>
                </c:pt>
                <c:pt idx="4632">
                  <c:v>22.781999999999993</c:v>
                </c:pt>
                <c:pt idx="4633">
                  <c:v>22.779999999999994</c:v>
                </c:pt>
                <c:pt idx="4634">
                  <c:v>22.771999999999991</c:v>
                </c:pt>
                <c:pt idx="4635">
                  <c:v>22.776</c:v>
                </c:pt>
                <c:pt idx="4636">
                  <c:v>22.774999999999999</c:v>
                </c:pt>
                <c:pt idx="4637">
                  <c:v>22.764999999999993</c:v>
                </c:pt>
                <c:pt idx="4638">
                  <c:v>22.766999999999992</c:v>
                </c:pt>
                <c:pt idx="4639">
                  <c:v>22.75</c:v>
                </c:pt>
                <c:pt idx="4640">
                  <c:v>22.731000000000005</c:v>
                </c:pt>
                <c:pt idx="4641">
                  <c:v>22.706</c:v>
                </c:pt>
                <c:pt idx="4642">
                  <c:v>22.686</c:v>
                </c:pt>
                <c:pt idx="4643">
                  <c:v>22.652000000000001</c:v>
                </c:pt>
                <c:pt idx="4644">
                  <c:v>22.652000000000001</c:v>
                </c:pt>
                <c:pt idx="4645">
                  <c:v>22.637000000000008</c:v>
                </c:pt>
                <c:pt idx="4646">
                  <c:v>22.600999999999999</c:v>
                </c:pt>
                <c:pt idx="4647">
                  <c:v>22.594000000000001</c:v>
                </c:pt>
                <c:pt idx="4648">
                  <c:v>22.567</c:v>
                </c:pt>
                <c:pt idx="4649">
                  <c:v>22.567</c:v>
                </c:pt>
                <c:pt idx="4650">
                  <c:v>22.559000000000001</c:v>
                </c:pt>
                <c:pt idx="4651">
                  <c:v>22.552</c:v>
                </c:pt>
                <c:pt idx="4652">
                  <c:v>22.550999999999991</c:v>
                </c:pt>
                <c:pt idx="4653">
                  <c:v>22.538</c:v>
                </c:pt>
                <c:pt idx="4654">
                  <c:v>22.535</c:v>
                </c:pt>
                <c:pt idx="4655">
                  <c:v>22.533000000000001</c:v>
                </c:pt>
                <c:pt idx="4656">
                  <c:v>22.521000000000001</c:v>
                </c:pt>
                <c:pt idx="4657">
                  <c:v>22.5</c:v>
                </c:pt>
                <c:pt idx="4658">
                  <c:v>22.507999999999999</c:v>
                </c:pt>
                <c:pt idx="4659">
                  <c:v>22.501000000000001</c:v>
                </c:pt>
                <c:pt idx="4660">
                  <c:v>22.501999999999999</c:v>
                </c:pt>
                <c:pt idx="4661">
                  <c:v>22.497999999999994</c:v>
                </c:pt>
                <c:pt idx="4662">
                  <c:v>22.512</c:v>
                </c:pt>
                <c:pt idx="4663">
                  <c:v>22.513000000000005</c:v>
                </c:pt>
                <c:pt idx="4664">
                  <c:v>22.516999999999999</c:v>
                </c:pt>
                <c:pt idx="4665">
                  <c:v>22.501999999999999</c:v>
                </c:pt>
                <c:pt idx="4666">
                  <c:v>22.507000000000001</c:v>
                </c:pt>
                <c:pt idx="4667">
                  <c:v>22.497999999999994</c:v>
                </c:pt>
                <c:pt idx="4668">
                  <c:v>22.497</c:v>
                </c:pt>
                <c:pt idx="4669">
                  <c:v>22.497</c:v>
                </c:pt>
                <c:pt idx="4670">
                  <c:v>22.504000000000001</c:v>
                </c:pt>
                <c:pt idx="4671">
                  <c:v>22.5</c:v>
                </c:pt>
                <c:pt idx="4672">
                  <c:v>22.49</c:v>
                </c:pt>
                <c:pt idx="4673">
                  <c:v>22.486999999999984</c:v>
                </c:pt>
                <c:pt idx="4674">
                  <c:v>22.48299999999999</c:v>
                </c:pt>
                <c:pt idx="4675">
                  <c:v>22.487999999999992</c:v>
                </c:pt>
                <c:pt idx="4676">
                  <c:v>22.827000000000005</c:v>
                </c:pt>
                <c:pt idx="4677">
                  <c:v>23.021000000000001</c:v>
                </c:pt>
                <c:pt idx="4678">
                  <c:v>23.116000000000007</c:v>
                </c:pt>
                <c:pt idx="4679">
                  <c:v>23.167999999999999</c:v>
                </c:pt>
                <c:pt idx="4680">
                  <c:v>23.202000000000002</c:v>
                </c:pt>
                <c:pt idx="4681">
                  <c:v>23.228999999999992</c:v>
                </c:pt>
                <c:pt idx="4682">
                  <c:v>23.244</c:v>
                </c:pt>
                <c:pt idx="4683">
                  <c:v>23.256</c:v>
                </c:pt>
                <c:pt idx="4684">
                  <c:v>23.277999999999999</c:v>
                </c:pt>
                <c:pt idx="4685">
                  <c:v>23.3</c:v>
                </c:pt>
                <c:pt idx="4686">
                  <c:v>23.324000000000005</c:v>
                </c:pt>
                <c:pt idx="4687">
                  <c:v>23.344999999999999</c:v>
                </c:pt>
                <c:pt idx="4688">
                  <c:v>23.341000000000001</c:v>
                </c:pt>
                <c:pt idx="4689">
                  <c:v>23.353999999999999</c:v>
                </c:pt>
                <c:pt idx="4690">
                  <c:v>23.355</c:v>
                </c:pt>
                <c:pt idx="4691">
                  <c:v>23.353000000000005</c:v>
                </c:pt>
                <c:pt idx="4692">
                  <c:v>23.356999999999999</c:v>
                </c:pt>
                <c:pt idx="4693">
                  <c:v>23.355</c:v>
                </c:pt>
                <c:pt idx="4694">
                  <c:v>23.367999999999999</c:v>
                </c:pt>
                <c:pt idx="4695">
                  <c:v>23.385999999999992</c:v>
                </c:pt>
                <c:pt idx="4696">
                  <c:v>23.372</c:v>
                </c:pt>
                <c:pt idx="4697">
                  <c:v>23.381</c:v>
                </c:pt>
                <c:pt idx="4698">
                  <c:v>23.382999999999992</c:v>
                </c:pt>
                <c:pt idx="4699">
                  <c:v>23.396000000000001</c:v>
                </c:pt>
                <c:pt idx="4700">
                  <c:v>23.4</c:v>
                </c:pt>
                <c:pt idx="4701">
                  <c:v>23.407999999999994</c:v>
                </c:pt>
                <c:pt idx="4702">
                  <c:v>23.399000000000001</c:v>
                </c:pt>
                <c:pt idx="4703">
                  <c:v>23.417999999999999</c:v>
                </c:pt>
                <c:pt idx="4704">
                  <c:v>23.4</c:v>
                </c:pt>
                <c:pt idx="4705">
                  <c:v>23.401</c:v>
                </c:pt>
                <c:pt idx="4706">
                  <c:v>23.417000000000005</c:v>
                </c:pt>
                <c:pt idx="4707">
                  <c:v>23.427999999999994</c:v>
                </c:pt>
                <c:pt idx="4708">
                  <c:v>23.454999999999991</c:v>
                </c:pt>
                <c:pt idx="4709">
                  <c:v>23.479999999999993</c:v>
                </c:pt>
                <c:pt idx="4710">
                  <c:v>23.507999999999999</c:v>
                </c:pt>
                <c:pt idx="4711">
                  <c:v>23.536000000000001</c:v>
                </c:pt>
                <c:pt idx="4712">
                  <c:v>23.579000000000001</c:v>
                </c:pt>
                <c:pt idx="4713">
                  <c:v>23.635999999999999</c:v>
                </c:pt>
                <c:pt idx="4714">
                  <c:v>23.696000000000005</c:v>
                </c:pt>
                <c:pt idx="4715">
                  <c:v>23.747</c:v>
                </c:pt>
                <c:pt idx="4716">
                  <c:v>23.823</c:v>
                </c:pt>
                <c:pt idx="4717">
                  <c:v>23.893999999999991</c:v>
                </c:pt>
                <c:pt idx="4718">
                  <c:v>23.967999999999993</c:v>
                </c:pt>
                <c:pt idx="4719">
                  <c:v>24.042999999999992</c:v>
                </c:pt>
                <c:pt idx="4720">
                  <c:v>24.106999999999999</c:v>
                </c:pt>
                <c:pt idx="4721">
                  <c:v>24.175999999999991</c:v>
                </c:pt>
                <c:pt idx="4722">
                  <c:v>24.219000000000001</c:v>
                </c:pt>
                <c:pt idx="4723">
                  <c:v>24.244999999999994</c:v>
                </c:pt>
                <c:pt idx="4724">
                  <c:v>24.305</c:v>
                </c:pt>
                <c:pt idx="4725">
                  <c:v>24.311000000000007</c:v>
                </c:pt>
                <c:pt idx="4726">
                  <c:v>24.321000000000005</c:v>
                </c:pt>
                <c:pt idx="4727">
                  <c:v>24.327999999999999</c:v>
                </c:pt>
                <c:pt idx="4728">
                  <c:v>24.300999999999991</c:v>
                </c:pt>
                <c:pt idx="4729">
                  <c:v>24.288999999999991</c:v>
                </c:pt>
                <c:pt idx="4730">
                  <c:v>24.279999999999994</c:v>
                </c:pt>
                <c:pt idx="4731">
                  <c:v>24.23</c:v>
                </c:pt>
                <c:pt idx="4732">
                  <c:v>24.189</c:v>
                </c:pt>
                <c:pt idx="4733">
                  <c:v>24.164000000000001</c:v>
                </c:pt>
                <c:pt idx="4734">
                  <c:v>24.114999999999998</c:v>
                </c:pt>
                <c:pt idx="4735">
                  <c:v>24.081</c:v>
                </c:pt>
                <c:pt idx="4736">
                  <c:v>24.044</c:v>
                </c:pt>
                <c:pt idx="4737">
                  <c:v>23.998999999999988</c:v>
                </c:pt>
                <c:pt idx="4738">
                  <c:v>23.96599999999999</c:v>
                </c:pt>
                <c:pt idx="4739">
                  <c:v>23.95</c:v>
                </c:pt>
                <c:pt idx="4740">
                  <c:v>23.959999999999994</c:v>
                </c:pt>
                <c:pt idx="4741">
                  <c:v>23.967999999999993</c:v>
                </c:pt>
                <c:pt idx="4742">
                  <c:v>24.015999999999991</c:v>
                </c:pt>
                <c:pt idx="4743">
                  <c:v>24.141999999999999</c:v>
                </c:pt>
                <c:pt idx="4744">
                  <c:v>24.253</c:v>
                </c:pt>
                <c:pt idx="4745">
                  <c:v>24.344999999999999</c:v>
                </c:pt>
                <c:pt idx="4746">
                  <c:v>24.437000000000001</c:v>
                </c:pt>
                <c:pt idx="4747">
                  <c:v>24.52</c:v>
                </c:pt>
                <c:pt idx="4748">
                  <c:v>24.602</c:v>
                </c:pt>
                <c:pt idx="4749">
                  <c:v>24.675999999999991</c:v>
                </c:pt>
                <c:pt idx="4750">
                  <c:v>24.757000000000001</c:v>
                </c:pt>
                <c:pt idx="4751">
                  <c:v>24.829000000000001</c:v>
                </c:pt>
                <c:pt idx="4752">
                  <c:v>24.875</c:v>
                </c:pt>
                <c:pt idx="4753">
                  <c:v>24.911000000000001</c:v>
                </c:pt>
                <c:pt idx="4754">
                  <c:v>24.946999999999992</c:v>
                </c:pt>
                <c:pt idx="4755">
                  <c:v>24.978999999999992</c:v>
                </c:pt>
                <c:pt idx="4756">
                  <c:v>24.992999999999988</c:v>
                </c:pt>
                <c:pt idx="4757">
                  <c:v>25.024999999999999</c:v>
                </c:pt>
                <c:pt idx="4758">
                  <c:v>25.055</c:v>
                </c:pt>
                <c:pt idx="4759">
                  <c:v>25.068999999999992</c:v>
                </c:pt>
                <c:pt idx="4760">
                  <c:v>25.077999999999999</c:v>
                </c:pt>
                <c:pt idx="4761">
                  <c:v>25.102</c:v>
                </c:pt>
                <c:pt idx="4762">
                  <c:v>25.114999999999998</c:v>
                </c:pt>
                <c:pt idx="4763">
                  <c:v>25.145</c:v>
                </c:pt>
                <c:pt idx="4764">
                  <c:v>25.157000000000007</c:v>
                </c:pt>
                <c:pt idx="4765">
                  <c:v>25.172999999999991</c:v>
                </c:pt>
                <c:pt idx="4766">
                  <c:v>25.199000000000005</c:v>
                </c:pt>
                <c:pt idx="4767">
                  <c:v>25.221999999999994</c:v>
                </c:pt>
                <c:pt idx="4768">
                  <c:v>25.241</c:v>
                </c:pt>
                <c:pt idx="4769">
                  <c:v>25.263999999999992</c:v>
                </c:pt>
                <c:pt idx="4770">
                  <c:v>25.288999999999991</c:v>
                </c:pt>
                <c:pt idx="4771">
                  <c:v>25.315000000000001</c:v>
                </c:pt>
                <c:pt idx="4772">
                  <c:v>25.341000000000001</c:v>
                </c:pt>
                <c:pt idx="4773">
                  <c:v>25.363</c:v>
                </c:pt>
                <c:pt idx="4774">
                  <c:v>25.395</c:v>
                </c:pt>
                <c:pt idx="4775">
                  <c:v>25.421999999999993</c:v>
                </c:pt>
                <c:pt idx="4776">
                  <c:v>25.457000000000001</c:v>
                </c:pt>
                <c:pt idx="4777">
                  <c:v>25.481000000000002</c:v>
                </c:pt>
                <c:pt idx="4778">
                  <c:v>25.510999999999999</c:v>
                </c:pt>
                <c:pt idx="4779">
                  <c:v>25.552</c:v>
                </c:pt>
                <c:pt idx="4780">
                  <c:v>25.584999999999994</c:v>
                </c:pt>
                <c:pt idx="4781">
                  <c:v>25.617000000000008</c:v>
                </c:pt>
                <c:pt idx="4782">
                  <c:v>25.451000000000001</c:v>
                </c:pt>
                <c:pt idx="4783">
                  <c:v>24.725999999999992</c:v>
                </c:pt>
                <c:pt idx="4784">
                  <c:v>24.298999999999992</c:v>
                </c:pt>
                <c:pt idx="4785">
                  <c:v>24.06</c:v>
                </c:pt>
                <c:pt idx="4786">
                  <c:v>23.914999999999999</c:v>
                </c:pt>
                <c:pt idx="4787">
                  <c:v>23.853000000000005</c:v>
                </c:pt>
                <c:pt idx="4788">
                  <c:v>23.786999999999988</c:v>
                </c:pt>
                <c:pt idx="4789">
                  <c:v>23.75</c:v>
                </c:pt>
                <c:pt idx="4790">
                  <c:v>23.741</c:v>
                </c:pt>
                <c:pt idx="4791">
                  <c:v>23.701000000000001</c:v>
                </c:pt>
                <c:pt idx="4792">
                  <c:v>23.684000000000001</c:v>
                </c:pt>
                <c:pt idx="4793">
                  <c:v>23.629000000000001</c:v>
                </c:pt>
                <c:pt idx="4794">
                  <c:v>23.623000000000001</c:v>
                </c:pt>
                <c:pt idx="4795">
                  <c:v>23.599</c:v>
                </c:pt>
                <c:pt idx="4796">
                  <c:v>23.594000000000001</c:v>
                </c:pt>
                <c:pt idx="4797">
                  <c:v>23.59</c:v>
                </c:pt>
                <c:pt idx="4798">
                  <c:v>23.574999999999999</c:v>
                </c:pt>
                <c:pt idx="4799">
                  <c:v>23.510999999999999</c:v>
                </c:pt>
                <c:pt idx="4800">
                  <c:v>23.481999999999992</c:v>
                </c:pt>
                <c:pt idx="4801">
                  <c:v>23.474</c:v>
                </c:pt>
                <c:pt idx="4802">
                  <c:v>23.504000000000001</c:v>
                </c:pt>
                <c:pt idx="4803">
                  <c:v>23.503</c:v>
                </c:pt>
                <c:pt idx="4804">
                  <c:v>23.524999999999999</c:v>
                </c:pt>
                <c:pt idx="4805">
                  <c:v>23.518999999999991</c:v>
                </c:pt>
                <c:pt idx="4806">
                  <c:v>23.501999999999999</c:v>
                </c:pt>
                <c:pt idx="4807">
                  <c:v>23.881999999999994</c:v>
                </c:pt>
                <c:pt idx="4808">
                  <c:v>24.277000000000001</c:v>
                </c:pt>
                <c:pt idx="4809">
                  <c:v>24.542999999999992</c:v>
                </c:pt>
                <c:pt idx="4810">
                  <c:v>24.719000000000001</c:v>
                </c:pt>
                <c:pt idx="4811">
                  <c:v>24.893999999999991</c:v>
                </c:pt>
                <c:pt idx="4812">
                  <c:v>24.997999999999994</c:v>
                </c:pt>
                <c:pt idx="4813">
                  <c:v>25.062999999999988</c:v>
                </c:pt>
                <c:pt idx="4814">
                  <c:v>25.079000000000001</c:v>
                </c:pt>
                <c:pt idx="4815">
                  <c:v>24.994</c:v>
                </c:pt>
                <c:pt idx="4816">
                  <c:v>24.937000000000001</c:v>
                </c:pt>
                <c:pt idx="4817">
                  <c:v>25.123000000000001</c:v>
                </c:pt>
                <c:pt idx="4818">
                  <c:v>25.356999999999999</c:v>
                </c:pt>
                <c:pt idx="4819">
                  <c:v>25.507000000000001</c:v>
                </c:pt>
                <c:pt idx="4820">
                  <c:v>25.609000000000005</c:v>
                </c:pt>
                <c:pt idx="4821">
                  <c:v>25.696000000000005</c:v>
                </c:pt>
                <c:pt idx="4822">
                  <c:v>25.754999999999999</c:v>
                </c:pt>
                <c:pt idx="4823">
                  <c:v>25.79</c:v>
                </c:pt>
                <c:pt idx="4824">
                  <c:v>25.815000000000001</c:v>
                </c:pt>
                <c:pt idx="4825">
                  <c:v>25.802</c:v>
                </c:pt>
                <c:pt idx="4826">
                  <c:v>25.773</c:v>
                </c:pt>
                <c:pt idx="4827">
                  <c:v>25.838999999999999</c:v>
                </c:pt>
                <c:pt idx="4828">
                  <c:v>25.856999999999999</c:v>
                </c:pt>
                <c:pt idx="4829">
                  <c:v>25.893999999999991</c:v>
                </c:pt>
                <c:pt idx="4830">
                  <c:v>25.923999999999992</c:v>
                </c:pt>
                <c:pt idx="4831">
                  <c:v>25.687000000000001</c:v>
                </c:pt>
                <c:pt idx="4832">
                  <c:v>25.457999999999991</c:v>
                </c:pt>
                <c:pt idx="4833">
                  <c:v>25.753</c:v>
                </c:pt>
                <c:pt idx="4834">
                  <c:v>25.882999999999992</c:v>
                </c:pt>
                <c:pt idx="4835">
                  <c:v>25.921999999999993</c:v>
                </c:pt>
                <c:pt idx="4836">
                  <c:v>25.925999999999984</c:v>
                </c:pt>
                <c:pt idx="4837">
                  <c:v>25.963999999999988</c:v>
                </c:pt>
                <c:pt idx="4838">
                  <c:v>25.873999999999999</c:v>
                </c:pt>
                <c:pt idx="4839">
                  <c:v>25.927</c:v>
                </c:pt>
                <c:pt idx="4840">
                  <c:v>26.009</c:v>
                </c:pt>
                <c:pt idx="4841">
                  <c:v>26.077000000000005</c:v>
                </c:pt>
                <c:pt idx="4842">
                  <c:v>26.097000000000001</c:v>
                </c:pt>
                <c:pt idx="4843">
                  <c:v>26.132999999999999</c:v>
                </c:pt>
                <c:pt idx="4844">
                  <c:v>26.178000000000001</c:v>
                </c:pt>
                <c:pt idx="4845">
                  <c:v>26.207999999999991</c:v>
                </c:pt>
                <c:pt idx="4846">
                  <c:v>26.24</c:v>
                </c:pt>
                <c:pt idx="4847">
                  <c:v>26.221999999999994</c:v>
                </c:pt>
                <c:pt idx="4848">
                  <c:v>26.264999999999993</c:v>
                </c:pt>
                <c:pt idx="4849">
                  <c:v>26.266999999999992</c:v>
                </c:pt>
                <c:pt idx="4850">
                  <c:v>26.302</c:v>
                </c:pt>
                <c:pt idx="4851">
                  <c:v>26.327000000000005</c:v>
                </c:pt>
                <c:pt idx="4852">
                  <c:v>26.350999999999999</c:v>
                </c:pt>
                <c:pt idx="4853">
                  <c:v>26.376999999999999</c:v>
                </c:pt>
                <c:pt idx="4854">
                  <c:v>26.395</c:v>
                </c:pt>
                <c:pt idx="4855">
                  <c:v>26.413</c:v>
                </c:pt>
                <c:pt idx="4856">
                  <c:v>26.416</c:v>
                </c:pt>
                <c:pt idx="4857">
                  <c:v>26.442999999999991</c:v>
                </c:pt>
                <c:pt idx="4858">
                  <c:v>26.477</c:v>
                </c:pt>
                <c:pt idx="4859">
                  <c:v>26.463999999999988</c:v>
                </c:pt>
                <c:pt idx="4860">
                  <c:v>26.471</c:v>
                </c:pt>
                <c:pt idx="4861">
                  <c:v>26.510999999999999</c:v>
                </c:pt>
                <c:pt idx="4862">
                  <c:v>26.498999999999988</c:v>
                </c:pt>
                <c:pt idx="4863">
                  <c:v>26.474</c:v>
                </c:pt>
                <c:pt idx="4864">
                  <c:v>26.478999999999992</c:v>
                </c:pt>
                <c:pt idx="4865">
                  <c:v>26.526</c:v>
                </c:pt>
                <c:pt idx="4866">
                  <c:v>26.542999999999992</c:v>
                </c:pt>
                <c:pt idx="4867">
                  <c:v>26.573</c:v>
                </c:pt>
                <c:pt idx="4868">
                  <c:v>26.5</c:v>
                </c:pt>
                <c:pt idx="4869">
                  <c:v>26.510999999999999</c:v>
                </c:pt>
                <c:pt idx="4870">
                  <c:v>26.581</c:v>
                </c:pt>
                <c:pt idx="4871">
                  <c:v>26.629000000000001</c:v>
                </c:pt>
                <c:pt idx="4872">
                  <c:v>26.622</c:v>
                </c:pt>
                <c:pt idx="4873">
                  <c:v>26.64</c:v>
                </c:pt>
                <c:pt idx="4874">
                  <c:v>26.687999999999999</c:v>
                </c:pt>
                <c:pt idx="4875">
                  <c:v>26.690999999999999</c:v>
                </c:pt>
                <c:pt idx="4876">
                  <c:v>26.510999999999999</c:v>
                </c:pt>
                <c:pt idx="4877">
                  <c:v>26.135000000000005</c:v>
                </c:pt>
                <c:pt idx="4878">
                  <c:v>25.891999999999999</c:v>
                </c:pt>
                <c:pt idx="4879">
                  <c:v>25.761999999999993</c:v>
                </c:pt>
                <c:pt idx="4880">
                  <c:v>25.641999999999999</c:v>
                </c:pt>
                <c:pt idx="4881">
                  <c:v>25.561999999999994</c:v>
                </c:pt>
                <c:pt idx="4882">
                  <c:v>25.456</c:v>
                </c:pt>
                <c:pt idx="4883">
                  <c:v>25.379000000000001</c:v>
                </c:pt>
                <c:pt idx="4884">
                  <c:v>25.282999999999991</c:v>
                </c:pt>
                <c:pt idx="4885">
                  <c:v>25.277000000000001</c:v>
                </c:pt>
                <c:pt idx="4886">
                  <c:v>25.221</c:v>
                </c:pt>
                <c:pt idx="4887">
                  <c:v>25.161000000000001</c:v>
                </c:pt>
                <c:pt idx="4888">
                  <c:v>25.091000000000001</c:v>
                </c:pt>
                <c:pt idx="4889">
                  <c:v>24.908999999999988</c:v>
                </c:pt>
                <c:pt idx="4890">
                  <c:v>24.707999999999991</c:v>
                </c:pt>
                <c:pt idx="4891">
                  <c:v>24.556000000000001</c:v>
                </c:pt>
                <c:pt idx="4892">
                  <c:v>24.459</c:v>
                </c:pt>
                <c:pt idx="4893">
                  <c:v>24.388000000000002</c:v>
                </c:pt>
                <c:pt idx="4894">
                  <c:v>24.318000000000001</c:v>
                </c:pt>
                <c:pt idx="4895">
                  <c:v>24.260999999999992</c:v>
                </c:pt>
                <c:pt idx="4896">
                  <c:v>24.207000000000001</c:v>
                </c:pt>
                <c:pt idx="4897">
                  <c:v>24.138000000000005</c:v>
                </c:pt>
                <c:pt idx="4898">
                  <c:v>24.146000000000001</c:v>
                </c:pt>
                <c:pt idx="4899">
                  <c:v>24.084999999999994</c:v>
                </c:pt>
                <c:pt idx="4900">
                  <c:v>24.074999999999999</c:v>
                </c:pt>
                <c:pt idx="4901">
                  <c:v>24.097999999999999</c:v>
                </c:pt>
                <c:pt idx="4902">
                  <c:v>24.076000000000001</c:v>
                </c:pt>
                <c:pt idx="4903">
                  <c:v>23.917999999999999</c:v>
                </c:pt>
                <c:pt idx="4904">
                  <c:v>23.613000000000007</c:v>
                </c:pt>
                <c:pt idx="4905">
                  <c:v>23.548999999999992</c:v>
                </c:pt>
                <c:pt idx="4906">
                  <c:v>23.652999999999999</c:v>
                </c:pt>
                <c:pt idx="4907">
                  <c:v>23.69</c:v>
                </c:pt>
                <c:pt idx="4908">
                  <c:v>23.658999999999999</c:v>
                </c:pt>
                <c:pt idx="4909">
                  <c:v>23.433</c:v>
                </c:pt>
                <c:pt idx="4910">
                  <c:v>23.314000000000007</c:v>
                </c:pt>
                <c:pt idx="4911">
                  <c:v>23.372</c:v>
                </c:pt>
                <c:pt idx="4912">
                  <c:v>23.594999999999999</c:v>
                </c:pt>
                <c:pt idx="4913">
                  <c:v>23.699000000000005</c:v>
                </c:pt>
                <c:pt idx="4914">
                  <c:v>23.855</c:v>
                </c:pt>
                <c:pt idx="4915">
                  <c:v>23.747</c:v>
                </c:pt>
                <c:pt idx="4916">
                  <c:v>23.518000000000001</c:v>
                </c:pt>
                <c:pt idx="4917">
                  <c:v>23.283999999999988</c:v>
                </c:pt>
                <c:pt idx="4918">
                  <c:v>23.170999999999999</c:v>
                </c:pt>
                <c:pt idx="4919">
                  <c:v>23.094999999999999</c:v>
                </c:pt>
                <c:pt idx="4920">
                  <c:v>23.042999999999992</c:v>
                </c:pt>
                <c:pt idx="4921">
                  <c:v>23.033999999999999</c:v>
                </c:pt>
                <c:pt idx="4922">
                  <c:v>23.02</c:v>
                </c:pt>
                <c:pt idx="4923">
                  <c:v>22.98299999999999</c:v>
                </c:pt>
                <c:pt idx="4924">
                  <c:v>22.981999999999992</c:v>
                </c:pt>
                <c:pt idx="4925">
                  <c:v>22.959999999999994</c:v>
                </c:pt>
                <c:pt idx="4926">
                  <c:v>22.966999999999988</c:v>
                </c:pt>
                <c:pt idx="4927">
                  <c:v>22.994</c:v>
                </c:pt>
                <c:pt idx="4928">
                  <c:v>23.010999999999999</c:v>
                </c:pt>
                <c:pt idx="4929">
                  <c:v>23.283999999999988</c:v>
                </c:pt>
                <c:pt idx="4930">
                  <c:v>23.596</c:v>
                </c:pt>
                <c:pt idx="4931">
                  <c:v>23.831000000000007</c:v>
                </c:pt>
                <c:pt idx="4932">
                  <c:v>24.015000000000001</c:v>
                </c:pt>
                <c:pt idx="4933">
                  <c:v>24.132999999999999</c:v>
                </c:pt>
                <c:pt idx="4934">
                  <c:v>24.100999999999999</c:v>
                </c:pt>
                <c:pt idx="4935">
                  <c:v>23.767999999999994</c:v>
                </c:pt>
                <c:pt idx="4936">
                  <c:v>23.457000000000001</c:v>
                </c:pt>
                <c:pt idx="4937">
                  <c:v>23.315000000000001</c:v>
                </c:pt>
                <c:pt idx="4938">
                  <c:v>23.181999999999999</c:v>
                </c:pt>
                <c:pt idx="4939">
                  <c:v>23.102</c:v>
                </c:pt>
                <c:pt idx="4940">
                  <c:v>23.241</c:v>
                </c:pt>
                <c:pt idx="4941">
                  <c:v>24.234000000000005</c:v>
                </c:pt>
                <c:pt idx="4942">
                  <c:v>25.068999999999992</c:v>
                </c:pt>
                <c:pt idx="4943">
                  <c:v>25.130000000000006</c:v>
                </c:pt>
                <c:pt idx="4944">
                  <c:v>25.741999999999994</c:v>
                </c:pt>
                <c:pt idx="4945">
                  <c:v>25.797999999999991</c:v>
                </c:pt>
                <c:pt idx="4946">
                  <c:v>26.131000000000007</c:v>
                </c:pt>
                <c:pt idx="4947">
                  <c:v>26.058</c:v>
                </c:pt>
                <c:pt idx="4948">
                  <c:v>25.844999999999999</c:v>
                </c:pt>
                <c:pt idx="4949">
                  <c:v>25.467999999999993</c:v>
                </c:pt>
                <c:pt idx="4950">
                  <c:v>25.257000000000001</c:v>
                </c:pt>
                <c:pt idx="4951">
                  <c:v>25.146000000000001</c:v>
                </c:pt>
                <c:pt idx="4952">
                  <c:v>25.120999999999999</c:v>
                </c:pt>
                <c:pt idx="4953">
                  <c:v>25.184000000000001</c:v>
                </c:pt>
                <c:pt idx="4954">
                  <c:v>25.331000000000007</c:v>
                </c:pt>
                <c:pt idx="4955">
                  <c:v>25.542000000000002</c:v>
                </c:pt>
                <c:pt idx="4956">
                  <c:v>25.727</c:v>
                </c:pt>
                <c:pt idx="4957">
                  <c:v>25.853000000000005</c:v>
                </c:pt>
                <c:pt idx="4958">
                  <c:v>26.003</c:v>
                </c:pt>
                <c:pt idx="4959">
                  <c:v>26.146000000000001</c:v>
                </c:pt>
                <c:pt idx="4960">
                  <c:v>26.3</c:v>
                </c:pt>
                <c:pt idx="4961">
                  <c:v>26.756</c:v>
                </c:pt>
                <c:pt idx="4962">
                  <c:v>26.837000000000007</c:v>
                </c:pt>
                <c:pt idx="4963">
                  <c:v>26.721</c:v>
                </c:pt>
                <c:pt idx="4964">
                  <c:v>26.58</c:v>
                </c:pt>
                <c:pt idx="4965">
                  <c:v>26.515000000000001</c:v>
                </c:pt>
                <c:pt idx="4966">
                  <c:v>26.52</c:v>
                </c:pt>
                <c:pt idx="4967">
                  <c:v>26.536999999999999</c:v>
                </c:pt>
                <c:pt idx="4968">
                  <c:v>26.561</c:v>
                </c:pt>
                <c:pt idx="4969">
                  <c:v>26.594999999999999</c:v>
                </c:pt>
                <c:pt idx="4970">
                  <c:v>26.616000000000007</c:v>
                </c:pt>
                <c:pt idx="4971">
                  <c:v>26.638000000000005</c:v>
                </c:pt>
                <c:pt idx="4972">
                  <c:v>26.652000000000001</c:v>
                </c:pt>
                <c:pt idx="4973">
                  <c:v>26.677000000000007</c:v>
                </c:pt>
                <c:pt idx="4974">
                  <c:v>26.693999999999999</c:v>
                </c:pt>
                <c:pt idx="4975">
                  <c:v>26.706</c:v>
                </c:pt>
                <c:pt idx="4976">
                  <c:v>26.728999999999992</c:v>
                </c:pt>
                <c:pt idx="4977">
                  <c:v>26.725999999999992</c:v>
                </c:pt>
                <c:pt idx="4978">
                  <c:v>26.739000000000001</c:v>
                </c:pt>
                <c:pt idx="4979">
                  <c:v>26.771000000000001</c:v>
                </c:pt>
                <c:pt idx="4980">
                  <c:v>26.766999999999992</c:v>
                </c:pt>
                <c:pt idx="4981">
                  <c:v>26.754999999999999</c:v>
                </c:pt>
                <c:pt idx="4982">
                  <c:v>26.731000000000005</c:v>
                </c:pt>
                <c:pt idx="4983">
                  <c:v>26.745999999999988</c:v>
                </c:pt>
                <c:pt idx="4984">
                  <c:v>26.748999999999988</c:v>
                </c:pt>
                <c:pt idx="4985">
                  <c:v>26.744999999999994</c:v>
                </c:pt>
                <c:pt idx="4986">
                  <c:v>26.759</c:v>
                </c:pt>
                <c:pt idx="4987">
                  <c:v>26.777999999999999</c:v>
                </c:pt>
                <c:pt idx="4988">
                  <c:v>26.815000000000001</c:v>
                </c:pt>
                <c:pt idx="4989">
                  <c:v>26.893999999999991</c:v>
                </c:pt>
                <c:pt idx="4990">
                  <c:v>26.939</c:v>
                </c:pt>
                <c:pt idx="4991">
                  <c:v>26.885999999999992</c:v>
                </c:pt>
                <c:pt idx="4992">
                  <c:v>26.818999999999999</c:v>
                </c:pt>
                <c:pt idx="4993">
                  <c:v>26.763999999999992</c:v>
                </c:pt>
                <c:pt idx="4994">
                  <c:v>26.748999999999988</c:v>
                </c:pt>
                <c:pt idx="4995">
                  <c:v>26.718</c:v>
                </c:pt>
                <c:pt idx="4996">
                  <c:v>26.710999999999999</c:v>
                </c:pt>
                <c:pt idx="4997">
                  <c:v>26.698</c:v>
                </c:pt>
                <c:pt idx="4998">
                  <c:v>26.704000000000001</c:v>
                </c:pt>
                <c:pt idx="4999">
                  <c:v>26.692</c:v>
                </c:pt>
                <c:pt idx="5000">
                  <c:v>26.681999999999999</c:v>
                </c:pt>
                <c:pt idx="5001">
                  <c:v>26.658000000000001</c:v>
                </c:pt>
                <c:pt idx="5002">
                  <c:v>26.64</c:v>
                </c:pt>
                <c:pt idx="5003">
                  <c:v>26.62</c:v>
                </c:pt>
                <c:pt idx="5004">
                  <c:v>26.626999999999999</c:v>
                </c:pt>
                <c:pt idx="5005">
                  <c:v>26.628</c:v>
                </c:pt>
                <c:pt idx="5006">
                  <c:v>26.635000000000005</c:v>
                </c:pt>
                <c:pt idx="5007">
                  <c:v>26.610000000000007</c:v>
                </c:pt>
                <c:pt idx="5008">
                  <c:v>26.616000000000007</c:v>
                </c:pt>
                <c:pt idx="5009">
                  <c:v>26.306000000000001</c:v>
                </c:pt>
                <c:pt idx="5010">
                  <c:v>25.997</c:v>
                </c:pt>
                <c:pt idx="5011">
                  <c:v>25.798999999999992</c:v>
                </c:pt>
                <c:pt idx="5012">
                  <c:v>25.68</c:v>
                </c:pt>
                <c:pt idx="5013">
                  <c:v>25.556000000000001</c:v>
                </c:pt>
                <c:pt idx="5014">
                  <c:v>25.501000000000001</c:v>
                </c:pt>
                <c:pt idx="5015">
                  <c:v>25.428999999999984</c:v>
                </c:pt>
                <c:pt idx="5016">
                  <c:v>25.404</c:v>
                </c:pt>
                <c:pt idx="5017">
                  <c:v>25.401999999999994</c:v>
                </c:pt>
                <c:pt idx="5018">
                  <c:v>25.350999999999999</c:v>
                </c:pt>
                <c:pt idx="5019">
                  <c:v>25.305</c:v>
                </c:pt>
                <c:pt idx="5020">
                  <c:v>25.298999999999992</c:v>
                </c:pt>
                <c:pt idx="5021">
                  <c:v>25.294</c:v>
                </c:pt>
                <c:pt idx="5022">
                  <c:v>25.259</c:v>
                </c:pt>
                <c:pt idx="5023">
                  <c:v>25.233000000000001</c:v>
                </c:pt>
                <c:pt idx="5024">
                  <c:v>25.196999999999999</c:v>
                </c:pt>
                <c:pt idx="5025">
                  <c:v>25.181000000000001</c:v>
                </c:pt>
                <c:pt idx="5026">
                  <c:v>25.184999999999999</c:v>
                </c:pt>
                <c:pt idx="5027">
                  <c:v>25.111999999999998</c:v>
                </c:pt>
                <c:pt idx="5028">
                  <c:v>25.14</c:v>
                </c:pt>
                <c:pt idx="5029">
                  <c:v>25.097000000000001</c:v>
                </c:pt>
                <c:pt idx="5030">
                  <c:v>25.073</c:v>
                </c:pt>
                <c:pt idx="5031">
                  <c:v>25.077999999999999</c:v>
                </c:pt>
                <c:pt idx="5032">
                  <c:v>25.036999999999999</c:v>
                </c:pt>
                <c:pt idx="5033">
                  <c:v>24.998999999999988</c:v>
                </c:pt>
                <c:pt idx="5034">
                  <c:v>24.972999999999988</c:v>
                </c:pt>
                <c:pt idx="5035">
                  <c:v>24.895</c:v>
                </c:pt>
                <c:pt idx="5036">
                  <c:v>24.821999999999999</c:v>
                </c:pt>
                <c:pt idx="5037">
                  <c:v>24.68</c:v>
                </c:pt>
                <c:pt idx="5038">
                  <c:v>24.504000000000001</c:v>
                </c:pt>
                <c:pt idx="5039">
                  <c:v>24.326000000000001</c:v>
                </c:pt>
                <c:pt idx="5040">
                  <c:v>24.149000000000001</c:v>
                </c:pt>
                <c:pt idx="5041">
                  <c:v>24.026</c:v>
                </c:pt>
                <c:pt idx="5042">
                  <c:v>23.927999999999994</c:v>
                </c:pt>
                <c:pt idx="5043">
                  <c:v>23.823</c:v>
                </c:pt>
                <c:pt idx="5044">
                  <c:v>23.696000000000005</c:v>
                </c:pt>
                <c:pt idx="5045">
                  <c:v>23.610000000000007</c:v>
                </c:pt>
                <c:pt idx="5046">
                  <c:v>23.513000000000005</c:v>
                </c:pt>
                <c:pt idx="5047">
                  <c:v>23.436</c:v>
                </c:pt>
                <c:pt idx="5048">
                  <c:v>23.387</c:v>
                </c:pt>
                <c:pt idx="5049">
                  <c:v>23.344999999999999</c:v>
                </c:pt>
                <c:pt idx="5050">
                  <c:v>23.315999999999999</c:v>
                </c:pt>
                <c:pt idx="5051">
                  <c:v>23.282999999999991</c:v>
                </c:pt>
                <c:pt idx="5052">
                  <c:v>23.266999999999992</c:v>
                </c:pt>
                <c:pt idx="5053">
                  <c:v>23.251999999999999</c:v>
                </c:pt>
                <c:pt idx="5054">
                  <c:v>23.254999999999999</c:v>
                </c:pt>
                <c:pt idx="5055">
                  <c:v>23.24</c:v>
                </c:pt>
                <c:pt idx="5056">
                  <c:v>23.233000000000001</c:v>
                </c:pt>
                <c:pt idx="5057">
                  <c:v>23.244</c:v>
                </c:pt>
                <c:pt idx="5058">
                  <c:v>23.242999999999988</c:v>
                </c:pt>
                <c:pt idx="5059">
                  <c:v>23.257000000000001</c:v>
                </c:pt>
                <c:pt idx="5060">
                  <c:v>23.254000000000001</c:v>
                </c:pt>
                <c:pt idx="5061">
                  <c:v>23.271999999999991</c:v>
                </c:pt>
                <c:pt idx="5062">
                  <c:v>23.291</c:v>
                </c:pt>
                <c:pt idx="5063">
                  <c:v>23.318999999999999</c:v>
                </c:pt>
                <c:pt idx="5064">
                  <c:v>23.355</c:v>
                </c:pt>
                <c:pt idx="5065">
                  <c:v>23.375</c:v>
                </c:pt>
                <c:pt idx="5066">
                  <c:v>23.407999999999994</c:v>
                </c:pt>
                <c:pt idx="5067">
                  <c:v>23.457000000000001</c:v>
                </c:pt>
                <c:pt idx="5068">
                  <c:v>23.512</c:v>
                </c:pt>
                <c:pt idx="5069">
                  <c:v>23.568999999999992</c:v>
                </c:pt>
                <c:pt idx="5070">
                  <c:v>23.655000000000001</c:v>
                </c:pt>
                <c:pt idx="5071">
                  <c:v>23.760999999999992</c:v>
                </c:pt>
                <c:pt idx="5072">
                  <c:v>23.995999999999988</c:v>
                </c:pt>
                <c:pt idx="5073">
                  <c:v>24.152999999999999</c:v>
                </c:pt>
                <c:pt idx="5074">
                  <c:v>24.181000000000001</c:v>
                </c:pt>
                <c:pt idx="5075">
                  <c:v>24.838999999999999</c:v>
                </c:pt>
                <c:pt idx="5076">
                  <c:v>25.437999999999999</c:v>
                </c:pt>
                <c:pt idx="5077">
                  <c:v>25.784999999999993</c:v>
                </c:pt>
                <c:pt idx="5078">
                  <c:v>26.01</c:v>
                </c:pt>
                <c:pt idx="5079">
                  <c:v>26.260999999999992</c:v>
                </c:pt>
                <c:pt idx="5080">
                  <c:v>26.353000000000005</c:v>
                </c:pt>
                <c:pt idx="5081">
                  <c:v>26.407</c:v>
                </c:pt>
                <c:pt idx="5082">
                  <c:v>26.454000000000001</c:v>
                </c:pt>
                <c:pt idx="5083">
                  <c:v>26.459999999999994</c:v>
                </c:pt>
                <c:pt idx="5084">
                  <c:v>26.492999999999988</c:v>
                </c:pt>
                <c:pt idx="5085">
                  <c:v>26.562999999999988</c:v>
                </c:pt>
                <c:pt idx="5086">
                  <c:v>26.632999999999999</c:v>
                </c:pt>
                <c:pt idx="5087">
                  <c:v>26.634000000000007</c:v>
                </c:pt>
                <c:pt idx="5088">
                  <c:v>26.667999999999999</c:v>
                </c:pt>
                <c:pt idx="5089">
                  <c:v>26.675999999999991</c:v>
                </c:pt>
                <c:pt idx="5090">
                  <c:v>26.67</c:v>
                </c:pt>
                <c:pt idx="5091">
                  <c:v>26.709</c:v>
                </c:pt>
                <c:pt idx="5092">
                  <c:v>26.725999999999992</c:v>
                </c:pt>
                <c:pt idx="5093">
                  <c:v>26.731999999999999</c:v>
                </c:pt>
                <c:pt idx="5094">
                  <c:v>26.738</c:v>
                </c:pt>
                <c:pt idx="5095">
                  <c:v>26.727</c:v>
                </c:pt>
                <c:pt idx="5096">
                  <c:v>26.669</c:v>
                </c:pt>
                <c:pt idx="5097">
                  <c:v>26.669</c:v>
                </c:pt>
                <c:pt idx="5098">
                  <c:v>26.649000000000001</c:v>
                </c:pt>
                <c:pt idx="5099">
                  <c:v>26.638000000000005</c:v>
                </c:pt>
                <c:pt idx="5100">
                  <c:v>26.637000000000008</c:v>
                </c:pt>
                <c:pt idx="5101">
                  <c:v>26.634000000000007</c:v>
                </c:pt>
                <c:pt idx="5102">
                  <c:v>26.635000000000005</c:v>
                </c:pt>
                <c:pt idx="5103">
                  <c:v>26.64</c:v>
                </c:pt>
                <c:pt idx="5104">
                  <c:v>26.622</c:v>
                </c:pt>
                <c:pt idx="5105">
                  <c:v>26.635999999999999</c:v>
                </c:pt>
                <c:pt idx="5106">
                  <c:v>26.651000000000007</c:v>
                </c:pt>
                <c:pt idx="5107">
                  <c:v>26.667000000000005</c:v>
                </c:pt>
                <c:pt idx="5108">
                  <c:v>26.669</c:v>
                </c:pt>
                <c:pt idx="5109">
                  <c:v>26.684000000000001</c:v>
                </c:pt>
                <c:pt idx="5110">
                  <c:v>26.655999999999999</c:v>
                </c:pt>
                <c:pt idx="5111">
                  <c:v>26.683</c:v>
                </c:pt>
                <c:pt idx="5112">
                  <c:v>26.686</c:v>
                </c:pt>
                <c:pt idx="5113">
                  <c:v>26.690999999999999</c:v>
                </c:pt>
                <c:pt idx="5114">
                  <c:v>26.704000000000001</c:v>
                </c:pt>
                <c:pt idx="5115">
                  <c:v>26.716999999999999</c:v>
                </c:pt>
                <c:pt idx="5116">
                  <c:v>26.766999999999992</c:v>
                </c:pt>
                <c:pt idx="5117">
                  <c:v>26.815999999999999</c:v>
                </c:pt>
                <c:pt idx="5118">
                  <c:v>26.832999999999991</c:v>
                </c:pt>
                <c:pt idx="5119">
                  <c:v>26.981000000000002</c:v>
                </c:pt>
                <c:pt idx="5120">
                  <c:v>27.001000000000001</c:v>
                </c:pt>
                <c:pt idx="5121">
                  <c:v>26.974</c:v>
                </c:pt>
                <c:pt idx="5122">
                  <c:v>26.914999999999999</c:v>
                </c:pt>
                <c:pt idx="5123">
                  <c:v>26.847999999999999</c:v>
                </c:pt>
                <c:pt idx="5124">
                  <c:v>26.79</c:v>
                </c:pt>
                <c:pt idx="5125">
                  <c:v>26.751999999999999</c:v>
                </c:pt>
                <c:pt idx="5126">
                  <c:v>26.719000000000001</c:v>
                </c:pt>
                <c:pt idx="5127">
                  <c:v>26.73</c:v>
                </c:pt>
                <c:pt idx="5128">
                  <c:v>26.779999999999994</c:v>
                </c:pt>
                <c:pt idx="5129">
                  <c:v>27.091999999999999</c:v>
                </c:pt>
                <c:pt idx="5130">
                  <c:v>27.17</c:v>
                </c:pt>
                <c:pt idx="5131">
                  <c:v>27.614999999999998</c:v>
                </c:pt>
                <c:pt idx="5132">
                  <c:v>27.830000000000005</c:v>
                </c:pt>
                <c:pt idx="5133">
                  <c:v>27.885999999999992</c:v>
                </c:pt>
                <c:pt idx="5134">
                  <c:v>27.757999999999999</c:v>
                </c:pt>
                <c:pt idx="5135">
                  <c:v>27.684000000000001</c:v>
                </c:pt>
                <c:pt idx="5136">
                  <c:v>27.547000000000001</c:v>
                </c:pt>
                <c:pt idx="5137">
                  <c:v>27.332000000000001</c:v>
                </c:pt>
                <c:pt idx="5138">
                  <c:v>27.161999999999999</c:v>
                </c:pt>
                <c:pt idx="5139">
                  <c:v>27.042000000000002</c:v>
                </c:pt>
                <c:pt idx="5140">
                  <c:v>26.96599999999999</c:v>
                </c:pt>
                <c:pt idx="5141">
                  <c:v>26.872</c:v>
                </c:pt>
                <c:pt idx="5142">
                  <c:v>26.867000000000001</c:v>
                </c:pt>
                <c:pt idx="5143">
                  <c:v>26.702000000000002</c:v>
                </c:pt>
                <c:pt idx="5144">
                  <c:v>26.331000000000007</c:v>
                </c:pt>
                <c:pt idx="5145">
                  <c:v>25.96599999999999</c:v>
                </c:pt>
                <c:pt idx="5146">
                  <c:v>26.192</c:v>
                </c:pt>
                <c:pt idx="5147">
                  <c:v>26.459999999999994</c:v>
                </c:pt>
                <c:pt idx="5148">
                  <c:v>26.475999999999992</c:v>
                </c:pt>
                <c:pt idx="5149">
                  <c:v>26.3</c:v>
                </c:pt>
                <c:pt idx="5150">
                  <c:v>26.2</c:v>
                </c:pt>
                <c:pt idx="5151">
                  <c:v>26.244999999999994</c:v>
                </c:pt>
                <c:pt idx="5152">
                  <c:v>26.327000000000005</c:v>
                </c:pt>
                <c:pt idx="5153">
                  <c:v>26.526</c:v>
                </c:pt>
                <c:pt idx="5154">
                  <c:v>26.690999999999999</c:v>
                </c:pt>
                <c:pt idx="5155">
                  <c:v>26.771999999999991</c:v>
                </c:pt>
                <c:pt idx="5156">
                  <c:v>26.8</c:v>
                </c:pt>
                <c:pt idx="5157">
                  <c:v>26.853000000000005</c:v>
                </c:pt>
                <c:pt idx="5158">
                  <c:v>26.881999999999994</c:v>
                </c:pt>
                <c:pt idx="5159">
                  <c:v>26.881</c:v>
                </c:pt>
                <c:pt idx="5160">
                  <c:v>26.670999999999999</c:v>
                </c:pt>
                <c:pt idx="5161">
                  <c:v>26.433</c:v>
                </c:pt>
                <c:pt idx="5162">
                  <c:v>26.314000000000007</c:v>
                </c:pt>
                <c:pt idx="5163">
                  <c:v>26.417000000000005</c:v>
                </c:pt>
                <c:pt idx="5164">
                  <c:v>26.687000000000001</c:v>
                </c:pt>
                <c:pt idx="5165">
                  <c:v>26.847000000000001</c:v>
                </c:pt>
                <c:pt idx="5166">
                  <c:v>26.936</c:v>
                </c:pt>
                <c:pt idx="5167">
                  <c:v>26.971999999999994</c:v>
                </c:pt>
                <c:pt idx="5168">
                  <c:v>27.015999999999991</c:v>
                </c:pt>
                <c:pt idx="5169">
                  <c:v>27.03</c:v>
                </c:pt>
                <c:pt idx="5170">
                  <c:v>27.048999999999992</c:v>
                </c:pt>
                <c:pt idx="5171">
                  <c:v>27.056000000000001</c:v>
                </c:pt>
                <c:pt idx="5172">
                  <c:v>27.052</c:v>
                </c:pt>
                <c:pt idx="5173">
                  <c:v>27.001999999999999</c:v>
                </c:pt>
                <c:pt idx="5174">
                  <c:v>26.82</c:v>
                </c:pt>
                <c:pt idx="5175">
                  <c:v>26.699000000000005</c:v>
                </c:pt>
                <c:pt idx="5176">
                  <c:v>26.524000000000001</c:v>
                </c:pt>
                <c:pt idx="5177">
                  <c:v>26.446999999999992</c:v>
                </c:pt>
                <c:pt idx="5178">
                  <c:v>26.284999999999993</c:v>
                </c:pt>
                <c:pt idx="5179">
                  <c:v>26.202000000000002</c:v>
                </c:pt>
                <c:pt idx="5180">
                  <c:v>26.084999999999994</c:v>
                </c:pt>
                <c:pt idx="5181">
                  <c:v>25.96299999999999</c:v>
                </c:pt>
                <c:pt idx="5182">
                  <c:v>25.844999999999999</c:v>
                </c:pt>
                <c:pt idx="5183">
                  <c:v>25.823</c:v>
                </c:pt>
                <c:pt idx="5184">
                  <c:v>25.797999999999991</c:v>
                </c:pt>
                <c:pt idx="5185">
                  <c:v>25.731000000000005</c:v>
                </c:pt>
                <c:pt idx="5186">
                  <c:v>25.741</c:v>
                </c:pt>
                <c:pt idx="5187">
                  <c:v>25.75</c:v>
                </c:pt>
                <c:pt idx="5188">
                  <c:v>25.792000000000002</c:v>
                </c:pt>
                <c:pt idx="5189">
                  <c:v>25.747</c:v>
                </c:pt>
                <c:pt idx="5190">
                  <c:v>25.736999999999991</c:v>
                </c:pt>
                <c:pt idx="5191">
                  <c:v>25.724999999999994</c:v>
                </c:pt>
                <c:pt idx="5192">
                  <c:v>25.687000000000001</c:v>
                </c:pt>
                <c:pt idx="5193">
                  <c:v>25.670999999999999</c:v>
                </c:pt>
                <c:pt idx="5194">
                  <c:v>25.675999999999991</c:v>
                </c:pt>
                <c:pt idx="5195">
                  <c:v>25.667999999999999</c:v>
                </c:pt>
                <c:pt idx="5196">
                  <c:v>25.654000000000007</c:v>
                </c:pt>
                <c:pt idx="5197">
                  <c:v>25.635999999999999</c:v>
                </c:pt>
                <c:pt idx="5198">
                  <c:v>25.620999999999999</c:v>
                </c:pt>
                <c:pt idx="5199">
                  <c:v>25.632000000000001</c:v>
                </c:pt>
                <c:pt idx="5200">
                  <c:v>25.669</c:v>
                </c:pt>
                <c:pt idx="5201">
                  <c:v>25.666</c:v>
                </c:pt>
                <c:pt idx="5202">
                  <c:v>25.661999999999999</c:v>
                </c:pt>
                <c:pt idx="5203">
                  <c:v>25.68</c:v>
                </c:pt>
                <c:pt idx="5204">
                  <c:v>25.733000000000001</c:v>
                </c:pt>
                <c:pt idx="5205">
                  <c:v>25.849</c:v>
                </c:pt>
                <c:pt idx="5206">
                  <c:v>25.844999999999999</c:v>
                </c:pt>
                <c:pt idx="5207">
                  <c:v>25.904999999999994</c:v>
                </c:pt>
                <c:pt idx="5208">
                  <c:v>25.832999999999991</c:v>
                </c:pt>
                <c:pt idx="5209">
                  <c:v>25.824000000000005</c:v>
                </c:pt>
                <c:pt idx="5210">
                  <c:v>26.073</c:v>
                </c:pt>
                <c:pt idx="5211">
                  <c:v>26.655000000000001</c:v>
                </c:pt>
                <c:pt idx="5212">
                  <c:v>27.268999999999984</c:v>
                </c:pt>
                <c:pt idx="5213">
                  <c:v>27.658000000000001</c:v>
                </c:pt>
                <c:pt idx="5214">
                  <c:v>27.441999999999993</c:v>
                </c:pt>
                <c:pt idx="5215">
                  <c:v>27.393000000000001</c:v>
                </c:pt>
                <c:pt idx="5216">
                  <c:v>27.802</c:v>
                </c:pt>
                <c:pt idx="5217">
                  <c:v>28.009</c:v>
                </c:pt>
                <c:pt idx="5218">
                  <c:v>27.9</c:v>
                </c:pt>
                <c:pt idx="5219">
                  <c:v>27.501999999999999</c:v>
                </c:pt>
                <c:pt idx="5220">
                  <c:v>27.279</c:v>
                </c:pt>
                <c:pt idx="5221">
                  <c:v>27.417999999999999</c:v>
                </c:pt>
                <c:pt idx="5222">
                  <c:v>27.286999999999988</c:v>
                </c:pt>
                <c:pt idx="5223">
                  <c:v>27.1</c:v>
                </c:pt>
                <c:pt idx="5224">
                  <c:v>26.984000000000002</c:v>
                </c:pt>
                <c:pt idx="5225">
                  <c:v>26.923999999999992</c:v>
                </c:pt>
                <c:pt idx="5226">
                  <c:v>26.914000000000001</c:v>
                </c:pt>
                <c:pt idx="5227">
                  <c:v>26.954999999999991</c:v>
                </c:pt>
                <c:pt idx="5228">
                  <c:v>26.974</c:v>
                </c:pt>
                <c:pt idx="5229">
                  <c:v>26.972999999999988</c:v>
                </c:pt>
                <c:pt idx="5230">
                  <c:v>26.986999999999984</c:v>
                </c:pt>
                <c:pt idx="5231">
                  <c:v>26.946000000000002</c:v>
                </c:pt>
                <c:pt idx="5232">
                  <c:v>26.913</c:v>
                </c:pt>
                <c:pt idx="5233">
                  <c:v>26.947999999999993</c:v>
                </c:pt>
                <c:pt idx="5234">
                  <c:v>26.998999999999988</c:v>
                </c:pt>
                <c:pt idx="5235">
                  <c:v>27.056000000000001</c:v>
                </c:pt>
                <c:pt idx="5236">
                  <c:v>27.17</c:v>
                </c:pt>
                <c:pt idx="5237">
                  <c:v>27.509</c:v>
                </c:pt>
                <c:pt idx="5238">
                  <c:v>27.95</c:v>
                </c:pt>
                <c:pt idx="5239">
                  <c:v>27.937999999999999</c:v>
                </c:pt>
                <c:pt idx="5240">
                  <c:v>28.334000000000007</c:v>
                </c:pt>
                <c:pt idx="5241">
                  <c:v>28.283999999999988</c:v>
                </c:pt>
                <c:pt idx="5242">
                  <c:v>28.003</c:v>
                </c:pt>
                <c:pt idx="5243">
                  <c:v>27.884</c:v>
                </c:pt>
                <c:pt idx="5244">
                  <c:v>28.16</c:v>
                </c:pt>
                <c:pt idx="5245">
                  <c:v>28.372</c:v>
                </c:pt>
                <c:pt idx="5246">
                  <c:v>28.108000000000001</c:v>
                </c:pt>
                <c:pt idx="5247">
                  <c:v>28.283999999999988</c:v>
                </c:pt>
                <c:pt idx="5248">
                  <c:v>28.38</c:v>
                </c:pt>
                <c:pt idx="5249">
                  <c:v>28.407</c:v>
                </c:pt>
                <c:pt idx="5250">
                  <c:v>28.436</c:v>
                </c:pt>
                <c:pt idx="5251">
                  <c:v>28.447999999999993</c:v>
                </c:pt>
                <c:pt idx="5252">
                  <c:v>28.466999999999988</c:v>
                </c:pt>
                <c:pt idx="5253">
                  <c:v>28.478999999999992</c:v>
                </c:pt>
                <c:pt idx="5254">
                  <c:v>28.515999999999991</c:v>
                </c:pt>
                <c:pt idx="5255">
                  <c:v>28.591999999999999</c:v>
                </c:pt>
                <c:pt idx="5256">
                  <c:v>28.657000000000007</c:v>
                </c:pt>
                <c:pt idx="5257">
                  <c:v>28.693999999999999</c:v>
                </c:pt>
                <c:pt idx="5258">
                  <c:v>28.561</c:v>
                </c:pt>
                <c:pt idx="5259">
                  <c:v>28.650000000000006</c:v>
                </c:pt>
                <c:pt idx="5260">
                  <c:v>28.754999999999999</c:v>
                </c:pt>
                <c:pt idx="5261">
                  <c:v>28.830000000000005</c:v>
                </c:pt>
                <c:pt idx="5262">
                  <c:v>28.884</c:v>
                </c:pt>
                <c:pt idx="5263">
                  <c:v>28.924999999999994</c:v>
                </c:pt>
                <c:pt idx="5264">
                  <c:v>28.797000000000001</c:v>
                </c:pt>
                <c:pt idx="5265">
                  <c:v>28.907999999999994</c:v>
                </c:pt>
                <c:pt idx="5266">
                  <c:v>29.001000000000001</c:v>
                </c:pt>
                <c:pt idx="5267">
                  <c:v>29.052</c:v>
                </c:pt>
                <c:pt idx="5268">
                  <c:v>29.094000000000001</c:v>
                </c:pt>
                <c:pt idx="5269">
                  <c:v>29.111000000000008</c:v>
                </c:pt>
                <c:pt idx="5270">
                  <c:v>29.143000000000001</c:v>
                </c:pt>
                <c:pt idx="5271">
                  <c:v>29.152000000000001</c:v>
                </c:pt>
                <c:pt idx="5272">
                  <c:v>29.132999999999999</c:v>
                </c:pt>
                <c:pt idx="5273">
                  <c:v>29.094999999999999</c:v>
                </c:pt>
                <c:pt idx="5274">
                  <c:v>29.106999999999999</c:v>
                </c:pt>
                <c:pt idx="5275">
                  <c:v>29.109000000000005</c:v>
                </c:pt>
                <c:pt idx="5276">
                  <c:v>29.134000000000007</c:v>
                </c:pt>
                <c:pt idx="5277">
                  <c:v>29.130000000000006</c:v>
                </c:pt>
                <c:pt idx="5278">
                  <c:v>28.436</c:v>
                </c:pt>
                <c:pt idx="5279">
                  <c:v>27.506</c:v>
                </c:pt>
                <c:pt idx="5280">
                  <c:v>27.087</c:v>
                </c:pt>
                <c:pt idx="5281">
                  <c:v>26.875</c:v>
                </c:pt>
                <c:pt idx="5282">
                  <c:v>26.787999999999993</c:v>
                </c:pt>
                <c:pt idx="5283">
                  <c:v>26.739000000000001</c:v>
                </c:pt>
                <c:pt idx="5284">
                  <c:v>26.698</c:v>
                </c:pt>
                <c:pt idx="5285">
                  <c:v>26.693000000000001</c:v>
                </c:pt>
                <c:pt idx="5286">
                  <c:v>26.675999999999991</c:v>
                </c:pt>
                <c:pt idx="5287">
                  <c:v>26.681999999999999</c:v>
                </c:pt>
                <c:pt idx="5288">
                  <c:v>26.669</c:v>
                </c:pt>
                <c:pt idx="5289">
                  <c:v>26.655000000000001</c:v>
                </c:pt>
                <c:pt idx="5290">
                  <c:v>26.649000000000001</c:v>
                </c:pt>
                <c:pt idx="5291">
                  <c:v>26.634000000000007</c:v>
                </c:pt>
                <c:pt idx="5292">
                  <c:v>26.64</c:v>
                </c:pt>
                <c:pt idx="5293">
                  <c:v>26.632000000000001</c:v>
                </c:pt>
                <c:pt idx="5294">
                  <c:v>26.648</c:v>
                </c:pt>
                <c:pt idx="5295">
                  <c:v>26.661000000000001</c:v>
                </c:pt>
                <c:pt idx="5296">
                  <c:v>26.678000000000001</c:v>
                </c:pt>
                <c:pt idx="5297">
                  <c:v>26.666</c:v>
                </c:pt>
                <c:pt idx="5298">
                  <c:v>26.67</c:v>
                </c:pt>
                <c:pt idx="5299">
                  <c:v>26.667000000000005</c:v>
                </c:pt>
                <c:pt idx="5300">
                  <c:v>26.675999999999991</c:v>
                </c:pt>
                <c:pt idx="5301">
                  <c:v>26.655000000000001</c:v>
                </c:pt>
                <c:pt idx="5302">
                  <c:v>26.652000000000001</c:v>
                </c:pt>
                <c:pt idx="5303">
                  <c:v>26.66</c:v>
                </c:pt>
                <c:pt idx="5304">
                  <c:v>26.678999999999991</c:v>
                </c:pt>
                <c:pt idx="5305">
                  <c:v>26.686</c:v>
                </c:pt>
                <c:pt idx="5306">
                  <c:v>26.692</c:v>
                </c:pt>
                <c:pt idx="5307">
                  <c:v>26.701000000000001</c:v>
                </c:pt>
                <c:pt idx="5308">
                  <c:v>26.684000000000001</c:v>
                </c:pt>
                <c:pt idx="5309">
                  <c:v>26.683</c:v>
                </c:pt>
                <c:pt idx="5310">
                  <c:v>26.702999999999992</c:v>
                </c:pt>
                <c:pt idx="5311">
                  <c:v>26.710999999999999</c:v>
                </c:pt>
                <c:pt idx="5312">
                  <c:v>26.718</c:v>
                </c:pt>
                <c:pt idx="5313">
                  <c:v>26.724999999999994</c:v>
                </c:pt>
                <c:pt idx="5314">
                  <c:v>26.716000000000001</c:v>
                </c:pt>
                <c:pt idx="5315">
                  <c:v>26.713000000000001</c:v>
                </c:pt>
                <c:pt idx="5316">
                  <c:v>26.702999999999992</c:v>
                </c:pt>
                <c:pt idx="5317">
                  <c:v>26.707000000000001</c:v>
                </c:pt>
                <c:pt idx="5318">
                  <c:v>26.739000000000001</c:v>
                </c:pt>
                <c:pt idx="5319">
                  <c:v>26.713999999999999</c:v>
                </c:pt>
                <c:pt idx="5320">
                  <c:v>26.692</c:v>
                </c:pt>
                <c:pt idx="5321">
                  <c:v>26.68</c:v>
                </c:pt>
                <c:pt idx="5322">
                  <c:v>26.669</c:v>
                </c:pt>
                <c:pt idx="5323">
                  <c:v>26.684000000000001</c:v>
                </c:pt>
                <c:pt idx="5324">
                  <c:v>26.684999999999999</c:v>
                </c:pt>
                <c:pt idx="5325">
                  <c:v>26.693999999999999</c:v>
                </c:pt>
                <c:pt idx="5326">
                  <c:v>26.707999999999991</c:v>
                </c:pt>
                <c:pt idx="5327">
                  <c:v>26.721</c:v>
                </c:pt>
                <c:pt idx="5328">
                  <c:v>26.716000000000001</c:v>
                </c:pt>
                <c:pt idx="5329">
                  <c:v>26.72</c:v>
                </c:pt>
                <c:pt idx="5330">
                  <c:v>26.73</c:v>
                </c:pt>
                <c:pt idx="5331">
                  <c:v>26.739000000000001</c:v>
                </c:pt>
                <c:pt idx="5332">
                  <c:v>26.721999999999994</c:v>
                </c:pt>
                <c:pt idx="5333">
                  <c:v>26.704000000000001</c:v>
                </c:pt>
                <c:pt idx="5334">
                  <c:v>26.718</c:v>
                </c:pt>
                <c:pt idx="5335">
                  <c:v>26.733000000000001</c:v>
                </c:pt>
                <c:pt idx="5336">
                  <c:v>26.733000000000001</c:v>
                </c:pt>
                <c:pt idx="5337">
                  <c:v>26.734000000000005</c:v>
                </c:pt>
                <c:pt idx="5338">
                  <c:v>26.731999999999999</c:v>
                </c:pt>
                <c:pt idx="5339">
                  <c:v>26.738</c:v>
                </c:pt>
                <c:pt idx="5340">
                  <c:v>26.721999999999994</c:v>
                </c:pt>
                <c:pt idx="5341">
                  <c:v>26.716000000000001</c:v>
                </c:pt>
                <c:pt idx="5342">
                  <c:v>26.704000000000001</c:v>
                </c:pt>
                <c:pt idx="5343">
                  <c:v>26.702000000000002</c:v>
                </c:pt>
                <c:pt idx="5344">
                  <c:v>26.721999999999994</c:v>
                </c:pt>
                <c:pt idx="5345">
                  <c:v>27.650000000000006</c:v>
                </c:pt>
                <c:pt idx="5346">
                  <c:v>28.626999999999999</c:v>
                </c:pt>
                <c:pt idx="5347">
                  <c:v>29.007999999999999</c:v>
                </c:pt>
                <c:pt idx="5348">
                  <c:v>29.134000000000007</c:v>
                </c:pt>
                <c:pt idx="5349">
                  <c:v>29.172999999999991</c:v>
                </c:pt>
                <c:pt idx="5350">
                  <c:v>29.181999999999999</c:v>
                </c:pt>
                <c:pt idx="5351">
                  <c:v>29.181999999999999</c:v>
                </c:pt>
                <c:pt idx="5352">
                  <c:v>29.189</c:v>
                </c:pt>
                <c:pt idx="5353">
                  <c:v>29.181999999999999</c:v>
                </c:pt>
                <c:pt idx="5354">
                  <c:v>29.187999999999999</c:v>
                </c:pt>
                <c:pt idx="5355">
                  <c:v>29.184000000000001</c:v>
                </c:pt>
                <c:pt idx="5356">
                  <c:v>29.189</c:v>
                </c:pt>
                <c:pt idx="5357">
                  <c:v>29.192</c:v>
                </c:pt>
                <c:pt idx="5358">
                  <c:v>29.184000000000001</c:v>
                </c:pt>
                <c:pt idx="5359">
                  <c:v>29.18</c:v>
                </c:pt>
                <c:pt idx="5360">
                  <c:v>29.172000000000001</c:v>
                </c:pt>
                <c:pt idx="5361">
                  <c:v>29.184000000000001</c:v>
                </c:pt>
                <c:pt idx="5362">
                  <c:v>29.195</c:v>
                </c:pt>
                <c:pt idx="5363">
                  <c:v>29.190999999999999</c:v>
                </c:pt>
                <c:pt idx="5364">
                  <c:v>29.178000000000001</c:v>
                </c:pt>
                <c:pt idx="5365">
                  <c:v>29.154000000000007</c:v>
                </c:pt>
                <c:pt idx="5366">
                  <c:v>29.154000000000007</c:v>
                </c:pt>
                <c:pt idx="5367">
                  <c:v>29.161999999999999</c:v>
                </c:pt>
                <c:pt idx="5368">
                  <c:v>29.170999999999999</c:v>
                </c:pt>
                <c:pt idx="5369">
                  <c:v>29.183</c:v>
                </c:pt>
                <c:pt idx="5370">
                  <c:v>29.181000000000001</c:v>
                </c:pt>
                <c:pt idx="5371">
                  <c:v>29.184999999999999</c:v>
                </c:pt>
                <c:pt idx="5372">
                  <c:v>29.175000000000001</c:v>
                </c:pt>
                <c:pt idx="5373">
                  <c:v>29.158000000000001</c:v>
                </c:pt>
                <c:pt idx="5374">
                  <c:v>29.17</c:v>
                </c:pt>
                <c:pt idx="5375">
                  <c:v>29.181000000000001</c:v>
                </c:pt>
                <c:pt idx="5376">
                  <c:v>29.173999999999999</c:v>
                </c:pt>
                <c:pt idx="5377">
                  <c:v>29.166</c:v>
                </c:pt>
                <c:pt idx="5378">
                  <c:v>29.175999999999991</c:v>
                </c:pt>
                <c:pt idx="5379">
                  <c:v>29.181000000000001</c:v>
                </c:pt>
                <c:pt idx="5380">
                  <c:v>29.175000000000001</c:v>
                </c:pt>
                <c:pt idx="5381">
                  <c:v>29.175999999999991</c:v>
                </c:pt>
                <c:pt idx="5382">
                  <c:v>29.169</c:v>
                </c:pt>
                <c:pt idx="5383">
                  <c:v>29.172000000000001</c:v>
                </c:pt>
                <c:pt idx="5384">
                  <c:v>29.175000000000001</c:v>
                </c:pt>
                <c:pt idx="5385">
                  <c:v>29.167999999999999</c:v>
                </c:pt>
                <c:pt idx="5386">
                  <c:v>29.161999999999999</c:v>
                </c:pt>
                <c:pt idx="5387">
                  <c:v>29.158999999999999</c:v>
                </c:pt>
                <c:pt idx="5388">
                  <c:v>29.164000000000001</c:v>
                </c:pt>
                <c:pt idx="5389">
                  <c:v>29.150000000000006</c:v>
                </c:pt>
                <c:pt idx="5390">
                  <c:v>29.140999999999991</c:v>
                </c:pt>
                <c:pt idx="5391">
                  <c:v>29.137000000000008</c:v>
                </c:pt>
                <c:pt idx="5392">
                  <c:v>29.111999999999998</c:v>
                </c:pt>
                <c:pt idx="5393">
                  <c:v>29.126000000000001</c:v>
                </c:pt>
                <c:pt idx="5394">
                  <c:v>29.152999999999999</c:v>
                </c:pt>
                <c:pt idx="5395">
                  <c:v>29.138000000000005</c:v>
                </c:pt>
                <c:pt idx="5396">
                  <c:v>29.158000000000001</c:v>
                </c:pt>
                <c:pt idx="5397">
                  <c:v>29.158999999999999</c:v>
                </c:pt>
                <c:pt idx="5398">
                  <c:v>29.155000000000001</c:v>
                </c:pt>
                <c:pt idx="5399">
                  <c:v>29.164999999999999</c:v>
                </c:pt>
                <c:pt idx="5400">
                  <c:v>29.161000000000001</c:v>
                </c:pt>
                <c:pt idx="5401">
                  <c:v>29.150000000000006</c:v>
                </c:pt>
                <c:pt idx="5402">
                  <c:v>29.14</c:v>
                </c:pt>
                <c:pt idx="5403">
                  <c:v>29.146999999999991</c:v>
                </c:pt>
                <c:pt idx="5404">
                  <c:v>29.12</c:v>
                </c:pt>
                <c:pt idx="5405">
                  <c:v>29.14</c:v>
                </c:pt>
                <c:pt idx="5406">
                  <c:v>29.146999999999991</c:v>
                </c:pt>
                <c:pt idx="5407">
                  <c:v>29.14</c:v>
                </c:pt>
                <c:pt idx="5408">
                  <c:v>29.152000000000001</c:v>
                </c:pt>
                <c:pt idx="5409">
                  <c:v>29.141999999999999</c:v>
                </c:pt>
                <c:pt idx="5410">
                  <c:v>29.154000000000007</c:v>
                </c:pt>
                <c:pt idx="5411">
                  <c:v>29.161000000000001</c:v>
                </c:pt>
                <c:pt idx="5412">
                  <c:v>29.146000000000001</c:v>
                </c:pt>
                <c:pt idx="5413">
                  <c:v>28.167999999999999</c:v>
                </c:pt>
                <c:pt idx="5414">
                  <c:v>27.196999999999999</c:v>
                </c:pt>
                <c:pt idx="5415">
                  <c:v>26.696999999999999</c:v>
                </c:pt>
                <c:pt idx="5416">
                  <c:v>26.484000000000002</c:v>
                </c:pt>
                <c:pt idx="5417">
                  <c:v>26.311000000000007</c:v>
                </c:pt>
                <c:pt idx="5418">
                  <c:v>26.257000000000001</c:v>
                </c:pt>
                <c:pt idx="5419">
                  <c:v>26.192</c:v>
                </c:pt>
                <c:pt idx="5420">
                  <c:v>26.119000000000007</c:v>
                </c:pt>
                <c:pt idx="5421">
                  <c:v>26.081999999999994</c:v>
                </c:pt>
                <c:pt idx="5422">
                  <c:v>26.077999999999999</c:v>
                </c:pt>
                <c:pt idx="5423">
                  <c:v>26.032</c:v>
                </c:pt>
                <c:pt idx="5424">
                  <c:v>25.997999999999994</c:v>
                </c:pt>
                <c:pt idx="5425">
                  <c:v>25.960999999999988</c:v>
                </c:pt>
                <c:pt idx="5426">
                  <c:v>26.004999999999999</c:v>
                </c:pt>
                <c:pt idx="5427">
                  <c:v>26.006</c:v>
                </c:pt>
                <c:pt idx="5428">
                  <c:v>25.972999999999988</c:v>
                </c:pt>
                <c:pt idx="5429">
                  <c:v>25.981999999999992</c:v>
                </c:pt>
                <c:pt idx="5430">
                  <c:v>25.954999999999991</c:v>
                </c:pt>
                <c:pt idx="5431">
                  <c:v>25.925999999999984</c:v>
                </c:pt>
                <c:pt idx="5432">
                  <c:v>25.922999999999984</c:v>
                </c:pt>
                <c:pt idx="5433">
                  <c:v>25.905999999999988</c:v>
                </c:pt>
                <c:pt idx="5434">
                  <c:v>25.901999999999994</c:v>
                </c:pt>
                <c:pt idx="5435">
                  <c:v>25.891999999999999</c:v>
                </c:pt>
                <c:pt idx="5436">
                  <c:v>25.864000000000001</c:v>
                </c:pt>
                <c:pt idx="5437">
                  <c:v>25.887</c:v>
                </c:pt>
                <c:pt idx="5438">
                  <c:v>25.853000000000005</c:v>
                </c:pt>
                <c:pt idx="5439">
                  <c:v>25.858000000000001</c:v>
                </c:pt>
                <c:pt idx="5440">
                  <c:v>25.847000000000001</c:v>
                </c:pt>
                <c:pt idx="5441">
                  <c:v>25.841999999999999</c:v>
                </c:pt>
                <c:pt idx="5442">
                  <c:v>25.873000000000001</c:v>
                </c:pt>
                <c:pt idx="5443">
                  <c:v>25.850999999999999</c:v>
                </c:pt>
                <c:pt idx="5444">
                  <c:v>25.863</c:v>
                </c:pt>
                <c:pt idx="5445">
                  <c:v>25.841999999999999</c:v>
                </c:pt>
                <c:pt idx="5446">
                  <c:v>25.834000000000007</c:v>
                </c:pt>
                <c:pt idx="5447">
                  <c:v>25.802</c:v>
                </c:pt>
                <c:pt idx="5448">
                  <c:v>25.786999999999988</c:v>
                </c:pt>
                <c:pt idx="5449">
                  <c:v>25.795000000000002</c:v>
                </c:pt>
                <c:pt idx="5450">
                  <c:v>25.797999999999991</c:v>
                </c:pt>
                <c:pt idx="5451">
                  <c:v>25.786999999999988</c:v>
                </c:pt>
                <c:pt idx="5452">
                  <c:v>25.765999999999984</c:v>
                </c:pt>
                <c:pt idx="5453">
                  <c:v>25.73</c:v>
                </c:pt>
                <c:pt idx="5454">
                  <c:v>25.695</c:v>
                </c:pt>
                <c:pt idx="5455">
                  <c:v>25.706</c:v>
                </c:pt>
                <c:pt idx="5456">
                  <c:v>25.690999999999999</c:v>
                </c:pt>
                <c:pt idx="5457">
                  <c:v>25.712</c:v>
                </c:pt>
                <c:pt idx="5458">
                  <c:v>25.728999999999992</c:v>
                </c:pt>
                <c:pt idx="5459">
                  <c:v>25.741</c:v>
                </c:pt>
                <c:pt idx="5460">
                  <c:v>25.722999999999988</c:v>
                </c:pt>
                <c:pt idx="5461">
                  <c:v>25.724</c:v>
                </c:pt>
                <c:pt idx="5462">
                  <c:v>25.715</c:v>
                </c:pt>
                <c:pt idx="5463">
                  <c:v>25.707000000000001</c:v>
                </c:pt>
                <c:pt idx="5464">
                  <c:v>25.658000000000001</c:v>
                </c:pt>
                <c:pt idx="5465">
                  <c:v>25.657000000000007</c:v>
                </c:pt>
                <c:pt idx="5466">
                  <c:v>25.664000000000001</c:v>
                </c:pt>
                <c:pt idx="5467">
                  <c:v>25.678999999999991</c:v>
                </c:pt>
                <c:pt idx="5468">
                  <c:v>25.678000000000001</c:v>
                </c:pt>
                <c:pt idx="5469">
                  <c:v>25.69</c:v>
                </c:pt>
                <c:pt idx="5470">
                  <c:v>25.672000000000001</c:v>
                </c:pt>
                <c:pt idx="5471">
                  <c:v>25.655999999999999</c:v>
                </c:pt>
                <c:pt idx="5472">
                  <c:v>25.661999999999999</c:v>
                </c:pt>
                <c:pt idx="5473">
                  <c:v>25.655000000000001</c:v>
                </c:pt>
                <c:pt idx="5474">
                  <c:v>25.646000000000001</c:v>
                </c:pt>
                <c:pt idx="5475">
                  <c:v>25.606999999999999</c:v>
                </c:pt>
                <c:pt idx="5476">
                  <c:v>25.56</c:v>
                </c:pt>
                <c:pt idx="5477">
                  <c:v>25.521999999999991</c:v>
                </c:pt>
                <c:pt idx="5478">
                  <c:v>25.503</c:v>
                </c:pt>
                <c:pt idx="5479">
                  <c:v>25.497</c:v>
                </c:pt>
                <c:pt idx="5480">
                  <c:v>25.442999999999991</c:v>
                </c:pt>
                <c:pt idx="5481">
                  <c:v>25.471999999999994</c:v>
                </c:pt>
                <c:pt idx="5482">
                  <c:v>25.559000000000001</c:v>
                </c:pt>
                <c:pt idx="5483">
                  <c:v>25.791</c:v>
                </c:pt>
                <c:pt idx="5484">
                  <c:v>25.942999999999991</c:v>
                </c:pt>
                <c:pt idx="5485">
                  <c:v>26.068999999999992</c:v>
                </c:pt>
                <c:pt idx="5486">
                  <c:v>26.164000000000001</c:v>
                </c:pt>
                <c:pt idx="5487">
                  <c:v>26.228999999999992</c:v>
                </c:pt>
                <c:pt idx="5488">
                  <c:v>26.277000000000001</c:v>
                </c:pt>
                <c:pt idx="5489">
                  <c:v>26.295999999999992</c:v>
                </c:pt>
                <c:pt idx="5490">
                  <c:v>26.32</c:v>
                </c:pt>
                <c:pt idx="5491">
                  <c:v>26.364999999999991</c:v>
                </c:pt>
                <c:pt idx="5492">
                  <c:v>26.381</c:v>
                </c:pt>
                <c:pt idx="5493">
                  <c:v>26.396000000000001</c:v>
                </c:pt>
                <c:pt idx="5494">
                  <c:v>26.398</c:v>
                </c:pt>
                <c:pt idx="5495">
                  <c:v>26.408999999999988</c:v>
                </c:pt>
                <c:pt idx="5496">
                  <c:v>26.407</c:v>
                </c:pt>
                <c:pt idx="5497">
                  <c:v>26.420999999999992</c:v>
                </c:pt>
                <c:pt idx="5498">
                  <c:v>26.331000000000007</c:v>
                </c:pt>
                <c:pt idx="5499">
                  <c:v>26.259999999999994</c:v>
                </c:pt>
                <c:pt idx="5500">
                  <c:v>26.172999999999991</c:v>
                </c:pt>
                <c:pt idx="5501">
                  <c:v>26.094000000000001</c:v>
                </c:pt>
                <c:pt idx="5502">
                  <c:v>26.065999999999988</c:v>
                </c:pt>
                <c:pt idx="5503">
                  <c:v>26.03</c:v>
                </c:pt>
                <c:pt idx="5504">
                  <c:v>26.003</c:v>
                </c:pt>
                <c:pt idx="5505">
                  <c:v>26</c:v>
                </c:pt>
                <c:pt idx="5506">
                  <c:v>25.986999999999984</c:v>
                </c:pt>
                <c:pt idx="5507">
                  <c:v>25.96599999999999</c:v>
                </c:pt>
                <c:pt idx="5508">
                  <c:v>25.954000000000001</c:v>
                </c:pt>
                <c:pt idx="5509">
                  <c:v>25.933</c:v>
                </c:pt>
                <c:pt idx="5510">
                  <c:v>25.917000000000005</c:v>
                </c:pt>
                <c:pt idx="5511">
                  <c:v>25.896999999999991</c:v>
                </c:pt>
                <c:pt idx="5512">
                  <c:v>25.881</c:v>
                </c:pt>
                <c:pt idx="5513">
                  <c:v>25.881999999999994</c:v>
                </c:pt>
                <c:pt idx="5514">
                  <c:v>25.853000000000005</c:v>
                </c:pt>
                <c:pt idx="5515">
                  <c:v>25.841999999999999</c:v>
                </c:pt>
                <c:pt idx="5516">
                  <c:v>25.838999999999999</c:v>
                </c:pt>
                <c:pt idx="5517">
                  <c:v>25.835999999999999</c:v>
                </c:pt>
                <c:pt idx="5518">
                  <c:v>25.850999999999999</c:v>
                </c:pt>
                <c:pt idx="5519">
                  <c:v>25.850999999999999</c:v>
                </c:pt>
                <c:pt idx="5520">
                  <c:v>25.835999999999999</c:v>
                </c:pt>
                <c:pt idx="5521">
                  <c:v>25.850999999999999</c:v>
                </c:pt>
                <c:pt idx="5522">
                  <c:v>25.830000000000005</c:v>
                </c:pt>
                <c:pt idx="5523">
                  <c:v>25.818000000000001</c:v>
                </c:pt>
                <c:pt idx="5524">
                  <c:v>25.812999999999999</c:v>
                </c:pt>
                <c:pt idx="5525">
                  <c:v>25.808</c:v>
                </c:pt>
                <c:pt idx="5526">
                  <c:v>25.792999999999992</c:v>
                </c:pt>
                <c:pt idx="5527">
                  <c:v>25.787999999999993</c:v>
                </c:pt>
                <c:pt idx="5528">
                  <c:v>25.788999999999991</c:v>
                </c:pt>
                <c:pt idx="5529">
                  <c:v>25.792999999999992</c:v>
                </c:pt>
                <c:pt idx="5530">
                  <c:v>25.783999999999988</c:v>
                </c:pt>
                <c:pt idx="5531">
                  <c:v>25.785999999999991</c:v>
                </c:pt>
                <c:pt idx="5532">
                  <c:v>25.777000000000001</c:v>
                </c:pt>
                <c:pt idx="5533">
                  <c:v>25.771000000000001</c:v>
                </c:pt>
                <c:pt idx="5534">
                  <c:v>25.764999999999993</c:v>
                </c:pt>
                <c:pt idx="5535">
                  <c:v>25.754000000000001</c:v>
                </c:pt>
                <c:pt idx="5536">
                  <c:v>25.741</c:v>
                </c:pt>
                <c:pt idx="5537">
                  <c:v>25.75</c:v>
                </c:pt>
                <c:pt idx="5538">
                  <c:v>25.753</c:v>
                </c:pt>
                <c:pt idx="5539">
                  <c:v>25.747</c:v>
                </c:pt>
                <c:pt idx="5540">
                  <c:v>25.747</c:v>
                </c:pt>
                <c:pt idx="5541">
                  <c:v>25.742999999999988</c:v>
                </c:pt>
                <c:pt idx="5542">
                  <c:v>25.744</c:v>
                </c:pt>
                <c:pt idx="5543">
                  <c:v>25.725999999999992</c:v>
                </c:pt>
                <c:pt idx="5544">
                  <c:v>25.724</c:v>
                </c:pt>
                <c:pt idx="5545">
                  <c:v>25.724</c:v>
                </c:pt>
                <c:pt idx="5546">
                  <c:v>25.721</c:v>
                </c:pt>
                <c:pt idx="5547">
                  <c:v>25.721</c:v>
                </c:pt>
                <c:pt idx="5548">
                  <c:v>25.709</c:v>
                </c:pt>
                <c:pt idx="5549">
                  <c:v>25.719000000000001</c:v>
                </c:pt>
                <c:pt idx="5550">
                  <c:v>25.71</c:v>
                </c:pt>
                <c:pt idx="5551">
                  <c:v>25.707999999999991</c:v>
                </c:pt>
                <c:pt idx="5552">
                  <c:v>25.452999999999992</c:v>
                </c:pt>
                <c:pt idx="5553">
                  <c:v>25.285999999999991</c:v>
                </c:pt>
                <c:pt idx="5554">
                  <c:v>25.221999999999994</c:v>
                </c:pt>
                <c:pt idx="5555">
                  <c:v>25.196000000000005</c:v>
                </c:pt>
                <c:pt idx="5556">
                  <c:v>25.169</c:v>
                </c:pt>
                <c:pt idx="5557">
                  <c:v>25.183</c:v>
                </c:pt>
                <c:pt idx="5558">
                  <c:v>25.170999999999999</c:v>
                </c:pt>
                <c:pt idx="5559">
                  <c:v>25.195</c:v>
                </c:pt>
                <c:pt idx="5560">
                  <c:v>25.170999999999999</c:v>
                </c:pt>
                <c:pt idx="5561">
                  <c:v>25.163</c:v>
                </c:pt>
                <c:pt idx="5562">
                  <c:v>25.178000000000001</c:v>
                </c:pt>
                <c:pt idx="5563">
                  <c:v>25.181000000000001</c:v>
                </c:pt>
                <c:pt idx="5564">
                  <c:v>25.172000000000001</c:v>
                </c:pt>
                <c:pt idx="5565">
                  <c:v>25.158999999999999</c:v>
                </c:pt>
                <c:pt idx="5566">
                  <c:v>25.202999999999992</c:v>
                </c:pt>
                <c:pt idx="5567">
                  <c:v>25.184000000000001</c:v>
                </c:pt>
                <c:pt idx="5568">
                  <c:v>25.146000000000001</c:v>
                </c:pt>
                <c:pt idx="5569">
                  <c:v>25.140999999999991</c:v>
                </c:pt>
                <c:pt idx="5570">
                  <c:v>25.161000000000001</c:v>
                </c:pt>
                <c:pt idx="5571">
                  <c:v>25.117000000000008</c:v>
                </c:pt>
                <c:pt idx="5572">
                  <c:v>25.117000000000008</c:v>
                </c:pt>
                <c:pt idx="5573">
                  <c:v>25.12</c:v>
                </c:pt>
                <c:pt idx="5574">
                  <c:v>25.109000000000005</c:v>
                </c:pt>
                <c:pt idx="5575">
                  <c:v>25.123000000000001</c:v>
                </c:pt>
                <c:pt idx="5576">
                  <c:v>25.113000000000007</c:v>
                </c:pt>
                <c:pt idx="5577">
                  <c:v>25.056999999999999</c:v>
                </c:pt>
                <c:pt idx="5578">
                  <c:v>25.079000000000001</c:v>
                </c:pt>
                <c:pt idx="5579">
                  <c:v>25.094000000000001</c:v>
                </c:pt>
                <c:pt idx="5580">
                  <c:v>25.108000000000001</c:v>
                </c:pt>
                <c:pt idx="5581">
                  <c:v>25.138999999999999</c:v>
                </c:pt>
                <c:pt idx="5582">
                  <c:v>25.079000000000001</c:v>
                </c:pt>
                <c:pt idx="5583">
                  <c:v>25.074000000000005</c:v>
                </c:pt>
                <c:pt idx="5584">
                  <c:v>25.081</c:v>
                </c:pt>
                <c:pt idx="5585">
                  <c:v>25.108000000000001</c:v>
                </c:pt>
                <c:pt idx="5586">
                  <c:v>25.053000000000001</c:v>
                </c:pt>
                <c:pt idx="5587">
                  <c:v>25.062999999999988</c:v>
                </c:pt>
                <c:pt idx="5588">
                  <c:v>25.073</c:v>
                </c:pt>
                <c:pt idx="5589">
                  <c:v>25.09</c:v>
                </c:pt>
                <c:pt idx="5590">
                  <c:v>25.055</c:v>
                </c:pt>
                <c:pt idx="5591">
                  <c:v>25.033000000000001</c:v>
                </c:pt>
                <c:pt idx="5592">
                  <c:v>25.03</c:v>
                </c:pt>
                <c:pt idx="5593">
                  <c:v>25.055</c:v>
                </c:pt>
                <c:pt idx="5594">
                  <c:v>25.039000000000001</c:v>
                </c:pt>
                <c:pt idx="5595">
                  <c:v>25.027999999999999</c:v>
                </c:pt>
                <c:pt idx="5596">
                  <c:v>25.053999999999991</c:v>
                </c:pt>
                <c:pt idx="5597">
                  <c:v>25.026</c:v>
                </c:pt>
                <c:pt idx="5598">
                  <c:v>24.977</c:v>
                </c:pt>
                <c:pt idx="5599">
                  <c:v>25.021000000000001</c:v>
                </c:pt>
                <c:pt idx="5600">
                  <c:v>25.004000000000001</c:v>
                </c:pt>
                <c:pt idx="5601">
                  <c:v>24.954999999999991</c:v>
                </c:pt>
                <c:pt idx="5602">
                  <c:v>24.967999999999993</c:v>
                </c:pt>
                <c:pt idx="5603">
                  <c:v>24.991999999999994</c:v>
                </c:pt>
                <c:pt idx="5604">
                  <c:v>24.893000000000001</c:v>
                </c:pt>
                <c:pt idx="5605">
                  <c:v>24.959999999999994</c:v>
                </c:pt>
                <c:pt idx="5606">
                  <c:v>24.9</c:v>
                </c:pt>
                <c:pt idx="5607">
                  <c:v>24.949000000000002</c:v>
                </c:pt>
                <c:pt idx="5608">
                  <c:v>24.895</c:v>
                </c:pt>
                <c:pt idx="5609">
                  <c:v>24.896000000000001</c:v>
                </c:pt>
                <c:pt idx="5610">
                  <c:v>24.927999999999994</c:v>
                </c:pt>
                <c:pt idx="5611">
                  <c:v>24.907</c:v>
                </c:pt>
                <c:pt idx="5612">
                  <c:v>24.931999999999999</c:v>
                </c:pt>
                <c:pt idx="5613">
                  <c:v>24.904</c:v>
                </c:pt>
                <c:pt idx="5614">
                  <c:v>24.882999999999992</c:v>
                </c:pt>
                <c:pt idx="5615">
                  <c:v>24.861000000000001</c:v>
                </c:pt>
                <c:pt idx="5616">
                  <c:v>24.856000000000005</c:v>
                </c:pt>
                <c:pt idx="5617">
                  <c:v>24.832999999999991</c:v>
                </c:pt>
                <c:pt idx="5618">
                  <c:v>24.811000000000007</c:v>
                </c:pt>
                <c:pt idx="5619">
                  <c:v>24.785999999999991</c:v>
                </c:pt>
                <c:pt idx="5620">
                  <c:v>24.824999999999999</c:v>
                </c:pt>
                <c:pt idx="5621">
                  <c:v>24.838999999999999</c:v>
                </c:pt>
                <c:pt idx="5622">
                  <c:v>25.071000000000005</c:v>
                </c:pt>
                <c:pt idx="5623">
                  <c:v>25.181000000000001</c:v>
                </c:pt>
                <c:pt idx="5624">
                  <c:v>25.231000000000005</c:v>
                </c:pt>
                <c:pt idx="5625">
                  <c:v>25.268999999999984</c:v>
                </c:pt>
                <c:pt idx="5626">
                  <c:v>25.280999999999988</c:v>
                </c:pt>
                <c:pt idx="5627">
                  <c:v>25.306999999999999</c:v>
                </c:pt>
                <c:pt idx="5628">
                  <c:v>25.303999999999991</c:v>
                </c:pt>
                <c:pt idx="5629">
                  <c:v>25.300999999999991</c:v>
                </c:pt>
                <c:pt idx="5630">
                  <c:v>25.303000000000001</c:v>
                </c:pt>
                <c:pt idx="5631">
                  <c:v>25.302</c:v>
                </c:pt>
                <c:pt idx="5632">
                  <c:v>25.308</c:v>
                </c:pt>
                <c:pt idx="5633">
                  <c:v>25.312999999999999</c:v>
                </c:pt>
                <c:pt idx="5634">
                  <c:v>25.315000000000001</c:v>
                </c:pt>
                <c:pt idx="5635">
                  <c:v>25.315000000000001</c:v>
                </c:pt>
                <c:pt idx="5636">
                  <c:v>25.312000000000001</c:v>
                </c:pt>
                <c:pt idx="5637">
                  <c:v>25.312000000000001</c:v>
                </c:pt>
                <c:pt idx="5638">
                  <c:v>25.303999999999991</c:v>
                </c:pt>
                <c:pt idx="5639">
                  <c:v>25.291</c:v>
                </c:pt>
                <c:pt idx="5640">
                  <c:v>25.292000000000002</c:v>
                </c:pt>
                <c:pt idx="5641">
                  <c:v>25.311000000000007</c:v>
                </c:pt>
                <c:pt idx="5642">
                  <c:v>25.314000000000007</c:v>
                </c:pt>
                <c:pt idx="5643">
                  <c:v>25.312000000000001</c:v>
                </c:pt>
                <c:pt idx="5644">
                  <c:v>25.318000000000001</c:v>
                </c:pt>
                <c:pt idx="5645">
                  <c:v>25.303000000000001</c:v>
                </c:pt>
                <c:pt idx="5646">
                  <c:v>25.300999999999991</c:v>
                </c:pt>
                <c:pt idx="5647">
                  <c:v>25.305</c:v>
                </c:pt>
                <c:pt idx="5648">
                  <c:v>25.295999999999992</c:v>
                </c:pt>
                <c:pt idx="5649">
                  <c:v>25.283999999999988</c:v>
                </c:pt>
                <c:pt idx="5650">
                  <c:v>25.280999999999988</c:v>
                </c:pt>
                <c:pt idx="5651">
                  <c:v>25.279</c:v>
                </c:pt>
                <c:pt idx="5652">
                  <c:v>25.292000000000002</c:v>
                </c:pt>
                <c:pt idx="5653">
                  <c:v>25.292999999999992</c:v>
                </c:pt>
                <c:pt idx="5654">
                  <c:v>25.29</c:v>
                </c:pt>
                <c:pt idx="5655">
                  <c:v>25.292000000000002</c:v>
                </c:pt>
                <c:pt idx="5656">
                  <c:v>25.291</c:v>
                </c:pt>
                <c:pt idx="5657">
                  <c:v>25.284999999999993</c:v>
                </c:pt>
                <c:pt idx="5658">
                  <c:v>25.292999999999992</c:v>
                </c:pt>
                <c:pt idx="5659">
                  <c:v>25.292000000000002</c:v>
                </c:pt>
                <c:pt idx="5660">
                  <c:v>25.282999999999991</c:v>
                </c:pt>
                <c:pt idx="5661">
                  <c:v>25.276</c:v>
                </c:pt>
                <c:pt idx="5662">
                  <c:v>25.276</c:v>
                </c:pt>
                <c:pt idx="5663">
                  <c:v>25.282999999999991</c:v>
                </c:pt>
                <c:pt idx="5664">
                  <c:v>25.280999999999988</c:v>
                </c:pt>
                <c:pt idx="5665">
                  <c:v>25.268999999999984</c:v>
                </c:pt>
                <c:pt idx="5666">
                  <c:v>25.276</c:v>
                </c:pt>
                <c:pt idx="5667">
                  <c:v>25.265999999999984</c:v>
                </c:pt>
                <c:pt idx="5668">
                  <c:v>25.248999999999988</c:v>
                </c:pt>
                <c:pt idx="5669">
                  <c:v>25.259</c:v>
                </c:pt>
                <c:pt idx="5670">
                  <c:v>25.257999999999999</c:v>
                </c:pt>
                <c:pt idx="5671">
                  <c:v>25.264999999999993</c:v>
                </c:pt>
                <c:pt idx="5672">
                  <c:v>25.256</c:v>
                </c:pt>
                <c:pt idx="5673">
                  <c:v>25.251999999999999</c:v>
                </c:pt>
                <c:pt idx="5674">
                  <c:v>25.253</c:v>
                </c:pt>
                <c:pt idx="5675">
                  <c:v>25.263999999999992</c:v>
                </c:pt>
                <c:pt idx="5676">
                  <c:v>25.256</c:v>
                </c:pt>
                <c:pt idx="5677">
                  <c:v>25.236000000000001</c:v>
                </c:pt>
                <c:pt idx="5678">
                  <c:v>25.25</c:v>
                </c:pt>
                <c:pt idx="5679">
                  <c:v>25.251999999999999</c:v>
                </c:pt>
                <c:pt idx="5680">
                  <c:v>25.253</c:v>
                </c:pt>
                <c:pt idx="5681">
                  <c:v>25.253</c:v>
                </c:pt>
                <c:pt idx="5682">
                  <c:v>25.251000000000001</c:v>
                </c:pt>
                <c:pt idx="5683">
                  <c:v>25.251999999999999</c:v>
                </c:pt>
                <c:pt idx="5684">
                  <c:v>25.254999999999999</c:v>
                </c:pt>
                <c:pt idx="5685">
                  <c:v>25.244999999999994</c:v>
                </c:pt>
                <c:pt idx="5686">
                  <c:v>25.241</c:v>
                </c:pt>
                <c:pt idx="5687">
                  <c:v>25.245999999999988</c:v>
                </c:pt>
                <c:pt idx="5688">
                  <c:v>25.24</c:v>
                </c:pt>
                <c:pt idx="5689">
                  <c:v>25.233000000000001</c:v>
                </c:pt>
                <c:pt idx="5690">
                  <c:v>25.207999999999991</c:v>
                </c:pt>
                <c:pt idx="5691">
                  <c:v>24.896000000000001</c:v>
                </c:pt>
                <c:pt idx="5692">
                  <c:v>24.73</c:v>
                </c:pt>
                <c:pt idx="5693">
                  <c:v>24.661000000000001</c:v>
                </c:pt>
                <c:pt idx="5694">
                  <c:v>24.616000000000007</c:v>
                </c:pt>
                <c:pt idx="5695">
                  <c:v>24.593</c:v>
                </c:pt>
                <c:pt idx="5696">
                  <c:v>24.536000000000001</c:v>
                </c:pt>
                <c:pt idx="5697">
                  <c:v>24.521000000000001</c:v>
                </c:pt>
                <c:pt idx="5698">
                  <c:v>24.457999999999991</c:v>
                </c:pt>
                <c:pt idx="5699">
                  <c:v>24.14</c:v>
                </c:pt>
                <c:pt idx="5700">
                  <c:v>23.856999999999999</c:v>
                </c:pt>
                <c:pt idx="5701">
                  <c:v>23.637000000000008</c:v>
                </c:pt>
                <c:pt idx="5702">
                  <c:v>23.437999999999999</c:v>
                </c:pt>
                <c:pt idx="5703">
                  <c:v>23.215</c:v>
                </c:pt>
                <c:pt idx="5704">
                  <c:v>23.04</c:v>
                </c:pt>
                <c:pt idx="5705">
                  <c:v>22.927999999999994</c:v>
                </c:pt>
                <c:pt idx="5706">
                  <c:v>22.861999999999991</c:v>
                </c:pt>
                <c:pt idx="5707">
                  <c:v>22.824000000000005</c:v>
                </c:pt>
                <c:pt idx="5708">
                  <c:v>22.811000000000007</c:v>
                </c:pt>
                <c:pt idx="5709">
                  <c:v>22.760999999999992</c:v>
                </c:pt>
                <c:pt idx="5710">
                  <c:v>22.75</c:v>
                </c:pt>
                <c:pt idx="5711">
                  <c:v>22.757000000000001</c:v>
                </c:pt>
                <c:pt idx="5712">
                  <c:v>22.745999999999988</c:v>
                </c:pt>
                <c:pt idx="5713">
                  <c:v>22.728999999999992</c:v>
                </c:pt>
                <c:pt idx="5714">
                  <c:v>22.721999999999994</c:v>
                </c:pt>
                <c:pt idx="5715">
                  <c:v>22.702999999999992</c:v>
                </c:pt>
                <c:pt idx="5716">
                  <c:v>22.7</c:v>
                </c:pt>
                <c:pt idx="5717">
                  <c:v>22.684999999999999</c:v>
                </c:pt>
                <c:pt idx="5718">
                  <c:v>22.684000000000001</c:v>
                </c:pt>
                <c:pt idx="5719">
                  <c:v>22.667000000000005</c:v>
                </c:pt>
                <c:pt idx="5720">
                  <c:v>22.655000000000001</c:v>
                </c:pt>
                <c:pt idx="5721">
                  <c:v>22.643000000000001</c:v>
                </c:pt>
                <c:pt idx="5722">
                  <c:v>22.635999999999999</c:v>
                </c:pt>
                <c:pt idx="5723">
                  <c:v>22.635000000000005</c:v>
                </c:pt>
                <c:pt idx="5724">
                  <c:v>22.632000000000001</c:v>
                </c:pt>
                <c:pt idx="5725">
                  <c:v>22.626999999999999</c:v>
                </c:pt>
                <c:pt idx="5726">
                  <c:v>22.623999999999999</c:v>
                </c:pt>
                <c:pt idx="5727">
                  <c:v>22.620999999999999</c:v>
                </c:pt>
                <c:pt idx="5728">
                  <c:v>22.603999999999999</c:v>
                </c:pt>
                <c:pt idx="5729">
                  <c:v>22.614000000000008</c:v>
                </c:pt>
                <c:pt idx="5730">
                  <c:v>22.602</c:v>
                </c:pt>
                <c:pt idx="5731">
                  <c:v>22.593</c:v>
                </c:pt>
                <c:pt idx="5732">
                  <c:v>22.603000000000005</c:v>
                </c:pt>
                <c:pt idx="5733">
                  <c:v>22.600999999999999</c:v>
                </c:pt>
                <c:pt idx="5734">
                  <c:v>22.600999999999999</c:v>
                </c:pt>
                <c:pt idx="5735">
                  <c:v>22.594000000000001</c:v>
                </c:pt>
                <c:pt idx="5736">
                  <c:v>22.587999999999994</c:v>
                </c:pt>
                <c:pt idx="5737">
                  <c:v>22.579000000000001</c:v>
                </c:pt>
                <c:pt idx="5738">
                  <c:v>22.577999999999999</c:v>
                </c:pt>
                <c:pt idx="5739">
                  <c:v>22.579000000000001</c:v>
                </c:pt>
                <c:pt idx="5740">
                  <c:v>22.548999999999992</c:v>
                </c:pt>
                <c:pt idx="5741">
                  <c:v>22.552</c:v>
                </c:pt>
                <c:pt idx="5742">
                  <c:v>22.547999999999991</c:v>
                </c:pt>
                <c:pt idx="5743">
                  <c:v>22.553000000000001</c:v>
                </c:pt>
                <c:pt idx="5744">
                  <c:v>22.547000000000001</c:v>
                </c:pt>
                <c:pt idx="5745">
                  <c:v>22.545999999999992</c:v>
                </c:pt>
                <c:pt idx="5746">
                  <c:v>22.544</c:v>
                </c:pt>
                <c:pt idx="5747">
                  <c:v>22.545000000000002</c:v>
                </c:pt>
                <c:pt idx="5748">
                  <c:v>22.533999999999999</c:v>
                </c:pt>
                <c:pt idx="5749">
                  <c:v>22.53</c:v>
                </c:pt>
                <c:pt idx="5750">
                  <c:v>22.527000000000001</c:v>
                </c:pt>
                <c:pt idx="5751">
                  <c:v>22.529</c:v>
                </c:pt>
                <c:pt idx="5752">
                  <c:v>22.516999999999999</c:v>
                </c:pt>
                <c:pt idx="5753">
                  <c:v>22.51</c:v>
                </c:pt>
                <c:pt idx="5754">
                  <c:v>22.504999999999999</c:v>
                </c:pt>
                <c:pt idx="5755">
                  <c:v>22.478000000000002</c:v>
                </c:pt>
                <c:pt idx="5756">
                  <c:v>22.635999999999999</c:v>
                </c:pt>
                <c:pt idx="5757">
                  <c:v>22.873000000000001</c:v>
                </c:pt>
                <c:pt idx="5758">
                  <c:v>22.984999999999992</c:v>
                </c:pt>
                <c:pt idx="5759">
                  <c:v>23.042000000000002</c:v>
                </c:pt>
                <c:pt idx="5760">
                  <c:v>23.065999999999988</c:v>
                </c:pt>
                <c:pt idx="5761">
                  <c:v>23.116000000000007</c:v>
                </c:pt>
                <c:pt idx="5762">
                  <c:v>23.173999999999999</c:v>
                </c:pt>
                <c:pt idx="5763">
                  <c:v>23.204999999999991</c:v>
                </c:pt>
                <c:pt idx="5764">
                  <c:v>23.231000000000005</c:v>
                </c:pt>
                <c:pt idx="5765">
                  <c:v>23.233000000000001</c:v>
                </c:pt>
                <c:pt idx="5766">
                  <c:v>23.241</c:v>
                </c:pt>
                <c:pt idx="5767">
                  <c:v>23.239000000000001</c:v>
                </c:pt>
                <c:pt idx="5768">
                  <c:v>23.251000000000001</c:v>
                </c:pt>
                <c:pt idx="5769">
                  <c:v>23.25</c:v>
                </c:pt>
                <c:pt idx="5770">
                  <c:v>23.254000000000001</c:v>
                </c:pt>
                <c:pt idx="5771">
                  <c:v>23.238</c:v>
                </c:pt>
                <c:pt idx="5772">
                  <c:v>23.251000000000001</c:v>
                </c:pt>
                <c:pt idx="5773">
                  <c:v>23.244</c:v>
                </c:pt>
                <c:pt idx="5774">
                  <c:v>23.241999999999994</c:v>
                </c:pt>
                <c:pt idx="5775">
                  <c:v>23.253</c:v>
                </c:pt>
                <c:pt idx="5776">
                  <c:v>23.247999999999994</c:v>
                </c:pt>
                <c:pt idx="5777">
                  <c:v>23.241</c:v>
                </c:pt>
                <c:pt idx="5778">
                  <c:v>23.239000000000001</c:v>
                </c:pt>
                <c:pt idx="5779">
                  <c:v>23.233000000000001</c:v>
                </c:pt>
                <c:pt idx="5780">
                  <c:v>23.234000000000005</c:v>
                </c:pt>
                <c:pt idx="5781">
                  <c:v>23.225999999999992</c:v>
                </c:pt>
                <c:pt idx="5782">
                  <c:v>23.225999999999992</c:v>
                </c:pt>
                <c:pt idx="5783">
                  <c:v>23.134000000000007</c:v>
                </c:pt>
                <c:pt idx="5784">
                  <c:v>23.111000000000008</c:v>
                </c:pt>
                <c:pt idx="5785">
                  <c:v>23.032</c:v>
                </c:pt>
                <c:pt idx="5786">
                  <c:v>23.007000000000001</c:v>
                </c:pt>
                <c:pt idx="5787">
                  <c:v>23.094000000000001</c:v>
                </c:pt>
                <c:pt idx="5788">
                  <c:v>23.151000000000007</c:v>
                </c:pt>
                <c:pt idx="5789">
                  <c:v>23.178999999999991</c:v>
                </c:pt>
                <c:pt idx="5790">
                  <c:v>23.187999999999999</c:v>
                </c:pt>
                <c:pt idx="5791">
                  <c:v>23.189</c:v>
                </c:pt>
                <c:pt idx="5792">
                  <c:v>23.198</c:v>
                </c:pt>
                <c:pt idx="5793">
                  <c:v>23.207000000000001</c:v>
                </c:pt>
                <c:pt idx="5794">
                  <c:v>23.2</c:v>
                </c:pt>
                <c:pt idx="5795">
                  <c:v>23.206</c:v>
                </c:pt>
                <c:pt idx="5796">
                  <c:v>23.204999999999991</c:v>
                </c:pt>
                <c:pt idx="5797">
                  <c:v>23.201000000000001</c:v>
                </c:pt>
                <c:pt idx="5798">
                  <c:v>23.204999999999991</c:v>
                </c:pt>
                <c:pt idx="5799">
                  <c:v>23.204999999999991</c:v>
                </c:pt>
                <c:pt idx="5800">
                  <c:v>23.204999999999991</c:v>
                </c:pt>
                <c:pt idx="5801">
                  <c:v>23.198</c:v>
                </c:pt>
                <c:pt idx="5802">
                  <c:v>23.196999999999999</c:v>
                </c:pt>
                <c:pt idx="5803">
                  <c:v>23.196000000000005</c:v>
                </c:pt>
                <c:pt idx="5804">
                  <c:v>23.201000000000001</c:v>
                </c:pt>
                <c:pt idx="5805">
                  <c:v>23.195</c:v>
                </c:pt>
                <c:pt idx="5806">
                  <c:v>23.190999999999999</c:v>
                </c:pt>
                <c:pt idx="5807">
                  <c:v>23.187999999999999</c:v>
                </c:pt>
                <c:pt idx="5808">
                  <c:v>23.184999999999999</c:v>
                </c:pt>
                <c:pt idx="5809">
                  <c:v>23.183</c:v>
                </c:pt>
                <c:pt idx="5810">
                  <c:v>23.193999999999999</c:v>
                </c:pt>
                <c:pt idx="5811">
                  <c:v>23.2</c:v>
                </c:pt>
                <c:pt idx="5812">
                  <c:v>23.193999999999999</c:v>
                </c:pt>
                <c:pt idx="5813">
                  <c:v>23.195</c:v>
                </c:pt>
                <c:pt idx="5814">
                  <c:v>23.187000000000001</c:v>
                </c:pt>
                <c:pt idx="5815">
                  <c:v>23.175999999999991</c:v>
                </c:pt>
                <c:pt idx="5816">
                  <c:v>23.189</c:v>
                </c:pt>
                <c:pt idx="5817">
                  <c:v>23.187000000000001</c:v>
                </c:pt>
                <c:pt idx="5818">
                  <c:v>23.184000000000001</c:v>
                </c:pt>
                <c:pt idx="5819">
                  <c:v>23.184999999999999</c:v>
                </c:pt>
                <c:pt idx="5820">
                  <c:v>23.193999999999999</c:v>
                </c:pt>
                <c:pt idx="5821">
                  <c:v>23.183</c:v>
                </c:pt>
                <c:pt idx="5822">
                  <c:v>23.225999999999992</c:v>
                </c:pt>
                <c:pt idx="5823">
                  <c:v>23.291</c:v>
                </c:pt>
                <c:pt idx="5824">
                  <c:v>23.350999999999999</c:v>
                </c:pt>
                <c:pt idx="5825">
                  <c:v>23.381</c:v>
                </c:pt>
                <c:pt idx="5826">
                  <c:v>23.407</c:v>
                </c:pt>
                <c:pt idx="5827">
                  <c:v>23.421999999999993</c:v>
                </c:pt>
                <c:pt idx="5828">
                  <c:v>23.424999999999994</c:v>
                </c:pt>
                <c:pt idx="5829">
                  <c:v>23.446000000000002</c:v>
                </c:pt>
                <c:pt idx="5830">
                  <c:v>23.452000000000002</c:v>
                </c:pt>
                <c:pt idx="5831">
                  <c:v>23.452000000000002</c:v>
                </c:pt>
                <c:pt idx="5832">
                  <c:v>23.463999999999988</c:v>
                </c:pt>
                <c:pt idx="5833">
                  <c:v>23.471</c:v>
                </c:pt>
                <c:pt idx="5834">
                  <c:v>23.478999999999992</c:v>
                </c:pt>
                <c:pt idx="5835">
                  <c:v>23.477</c:v>
                </c:pt>
                <c:pt idx="5836">
                  <c:v>23.486999999999984</c:v>
                </c:pt>
                <c:pt idx="5837">
                  <c:v>23.478000000000002</c:v>
                </c:pt>
                <c:pt idx="5838">
                  <c:v>23.48299999999999</c:v>
                </c:pt>
                <c:pt idx="5839">
                  <c:v>23.497999999999994</c:v>
                </c:pt>
                <c:pt idx="5840">
                  <c:v>23.501999999999999</c:v>
                </c:pt>
                <c:pt idx="5841">
                  <c:v>23.506</c:v>
                </c:pt>
                <c:pt idx="5842">
                  <c:v>23.501000000000001</c:v>
                </c:pt>
                <c:pt idx="5843">
                  <c:v>23.497</c:v>
                </c:pt>
                <c:pt idx="5844">
                  <c:v>23.503</c:v>
                </c:pt>
                <c:pt idx="5845">
                  <c:v>23.503</c:v>
                </c:pt>
                <c:pt idx="5846">
                  <c:v>23.51</c:v>
                </c:pt>
                <c:pt idx="5847">
                  <c:v>23.518000000000001</c:v>
                </c:pt>
                <c:pt idx="5848">
                  <c:v>23.518000000000001</c:v>
                </c:pt>
                <c:pt idx="5849">
                  <c:v>23.512</c:v>
                </c:pt>
                <c:pt idx="5850">
                  <c:v>23.513999999999999</c:v>
                </c:pt>
                <c:pt idx="5851">
                  <c:v>23.515000000000001</c:v>
                </c:pt>
                <c:pt idx="5852">
                  <c:v>23.518000000000001</c:v>
                </c:pt>
                <c:pt idx="5853">
                  <c:v>23.518999999999991</c:v>
                </c:pt>
                <c:pt idx="5854">
                  <c:v>23.518999999999991</c:v>
                </c:pt>
                <c:pt idx="5855">
                  <c:v>23.529</c:v>
                </c:pt>
                <c:pt idx="5856">
                  <c:v>23.521000000000001</c:v>
                </c:pt>
                <c:pt idx="5857">
                  <c:v>23.527999999999999</c:v>
                </c:pt>
                <c:pt idx="5858">
                  <c:v>23.536999999999999</c:v>
                </c:pt>
                <c:pt idx="5859">
                  <c:v>23.542999999999992</c:v>
                </c:pt>
                <c:pt idx="5860">
                  <c:v>23.535</c:v>
                </c:pt>
                <c:pt idx="5861">
                  <c:v>23.530999999999999</c:v>
                </c:pt>
                <c:pt idx="5862">
                  <c:v>23.526</c:v>
                </c:pt>
                <c:pt idx="5863">
                  <c:v>23.521000000000001</c:v>
                </c:pt>
                <c:pt idx="5864">
                  <c:v>23.53</c:v>
                </c:pt>
                <c:pt idx="5865">
                  <c:v>23.527999999999999</c:v>
                </c:pt>
                <c:pt idx="5866">
                  <c:v>23.533999999999999</c:v>
                </c:pt>
                <c:pt idx="5867">
                  <c:v>23.536000000000001</c:v>
                </c:pt>
                <c:pt idx="5868">
                  <c:v>23.539000000000001</c:v>
                </c:pt>
                <c:pt idx="5869">
                  <c:v>23.533999999999999</c:v>
                </c:pt>
                <c:pt idx="5870">
                  <c:v>23.533000000000001</c:v>
                </c:pt>
                <c:pt idx="5871">
                  <c:v>23.545000000000002</c:v>
                </c:pt>
                <c:pt idx="5872">
                  <c:v>23.542999999999992</c:v>
                </c:pt>
                <c:pt idx="5873">
                  <c:v>23.547999999999991</c:v>
                </c:pt>
                <c:pt idx="5874">
                  <c:v>23.535</c:v>
                </c:pt>
                <c:pt idx="5875">
                  <c:v>23.54</c:v>
                </c:pt>
                <c:pt idx="5876">
                  <c:v>23.542000000000002</c:v>
                </c:pt>
                <c:pt idx="5877">
                  <c:v>23.54</c:v>
                </c:pt>
                <c:pt idx="5878">
                  <c:v>23.542999999999992</c:v>
                </c:pt>
                <c:pt idx="5879">
                  <c:v>23.553999999999991</c:v>
                </c:pt>
                <c:pt idx="5880">
                  <c:v>23.530999999999999</c:v>
                </c:pt>
                <c:pt idx="5881">
                  <c:v>23.542999999999992</c:v>
                </c:pt>
                <c:pt idx="5882">
                  <c:v>23.541</c:v>
                </c:pt>
                <c:pt idx="5883">
                  <c:v>23.538</c:v>
                </c:pt>
                <c:pt idx="5884">
                  <c:v>23.542000000000002</c:v>
                </c:pt>
                <c:pt idx="5885">
                  <c:v>23.547000000000001</c:v>
                </c:pt>
                <c:pt idx="5886">
                  <c:v>23.544</c:v>
                </c:pt>
                <c:pt idx="5887">
                  <c:v>23.542000000000002</c:v>
                </c:pt>
                <c:pt idx="5888">
                  <c:v>23.54</c:v>
                </c:pt>
                <c:pt idx="5889">
                  <c:v>23.545000000000002</c:v>
                </c:pt>
                <c:pt idx="5890">
                  <c:v>23.54</c:v>
                </c:pt>
                <c:pt idx="5891">
                  <c:v>23.533999999999999</c:v>
                </c:pt>
                <c:pt idx="5892">
                  <c:v>23.542000000000002</c:v>
                </c:pt>
                <c:pt idx="5893">
                  <c:v>23.54</c:v>
                </c:pt>
                <c:pt idx="5894">
                  <c:v>23.54</c:v>
                </c:pt>
                <c:pt idx="5895">
                  <c:v>23.547999999999991</c:v>
                </c:pt>
                <c:pt idx="5896">
                  <c:v>23.548999999999992</c:v>
                </c:pt>
                <c:pt idx="5897">
                  <c:v>23.539000000000001</c:v>
                </c:pt>
                <c:pt idx="5898">
                  <c:v>23.547999999999991</c:v>
                </c:pt>
                <c:pt idx="5899">
                  <c:v>23.547999999999991</c:v>
                </c:pt>
                <c:pt idx="5900">
                  <c:v>23.556000000000001</c:v>
                </c:pt>
                <c:pt idx="5901">
                  <c:v>23.545000000000002</c:v>
                </c:pt>
                <c:pt idx="5902">
                  <c:v>23.553999999999991</c:v>
                </c:pt>
                <c:pt idx="5903">
                  <c:v>23.558</c:v>
                </c:pt>
                <c:pt idx="5904">
                  <c:v>23.553000000000001</c:v>
                </c:pt>
                <c:pt idx="5905">
                  <c:v>23.562999999999988</c:v>
                </c:pt>
                <c:pt idx="5906">
                  <c:v>23.552</c:v>
                </c:pt>
                <c:pt idx="5907">
                  <c:v>23.550999999999991</c:v>
                </c:pt>
                <c:pt idx="5908">
                  <c:v>23.552</c:v>
                </c:pt>
                <c:pt idx="5909">
                  <c:v>23.559000000000001</c:v>
                </c:pt>
                <c:pt idx="5910">
                  <c:v>23.558</c:v>
                </c:pt>
                <c:pt idx="5911">
                  <c:v>23.553000000000001</c:v>
                </c:pt>
                <c:pt idx="5912">
                  <c:v>23.550999999999991</c:v>
                </c:pt>
                <c:pt idx="5913">
                  <c:v>23.561</c:v>
                </c:pt>
                <c:pt idx="5914">
                  <c:v>23.565999999999988</c:v>
                </c:pt>
                <c:pt idx="5915">
                  <c:v>23.571000000000005</c:v>
                </c:pt>
                <c:pt idx="5916">
                  <c:v>23.56</c:v>
                </c:pt>
                <c:pt idx="5917">
                  <c:v>23.564</c:v>
                </c:pt>
                <c:pt idx="5918">
                  <c:v>23.561999999999994</c:v>
                </c:pt>
                <c:pt idx="5919">
                  <c:v>23.556000000000001</c:v>
                </c:pt>
                <c:pt idx="5920">
                  <c:v>23.56</c:v>
                </c:pt>
                <c:pt idx="5921">
                  <c:v>23.561999999999994</c:v>
                </c:pt>
                <c:pt idx="5922">
                  <c:v>23.565999999999988</c:v>
                </c:pt>
                <c:pt idx="5923">
                  <c:v>23.56</c:v>
                </c:pt>
                <c:pt idx="5924">
                  <c:v>23.57</c:v>
                </c:pt>
                <c:pt idx="5925">
                  <c:v>23.564</c:v>
                </c:pt>
                <c:pt idx="5926">
                  <c:v>23.567999999999994</c:v>
                </c:pt>
                <c:pt idx="5927">
                  <c:v>23.57</c:v>
                </c:pt>
                <c:pt idx="5928">
                  <c:v>23.561999999999994</c:v>
                </c:pt>
                <c:pt idx="5929">
                  <c:v>23.562999999999988</c:v>
                </c:pt>
                <c:pt idx="5930">
                  <c:v>23.561</c:v>
                </c:pt>
                <c:pt idx="5931">
                  <c:v>23.56</c:v>
                </c:pt>
                <c:pt idx="5932">
                  <c:v>23.550999999999991</c:v>
                </c:pt>
                <c:pt idx="5933">
                  <c:v>23.556999999999999</c:v>
                </c:pt>
                <c:pt idx="5934">
                  <c:v>23.567</c:v>
                </c:pt>
                <c:pt idx="5935">
                  <c:v>23.57</c:v>
                </c:pt>
                <c:pt idx="5936">
                  <c:v>23.558</c:v>
                </c:pt>
                <c:pt idx="5937">
                  <c:v>23.562999999999988</c:v>
                </c:pt>
                <c:pt idx="5938">
                  <c:v>23.564</c:v>
                </c:pt>
                <c:pt idx="5939">
                  <c:v>23.564999999999994</c:v>
                </c:pt>
                <c:pt idx="5940">
                  <c:v>23.564</c:v>
                </c:pt>
                <c:pt idx="5941">
                  <c:v>23.564</c:v>
                </c:pt>
                <c:pt idx="5942">
                  <c:v>23.568999999999992</c:v>
                </c:pt>
                <c:pt idx="5943">
                  <c:v>23.56</c:v>
                </c:pt>
                <c:pt idx="5944">
                  <c:v>23.556999999999999</c:v>
                </c:pt>
                <c:pt idx="5945">
                  <c:v>23.561999999999994</c:v>
                </c:pt>
                <c:pt idx="5946">
                  <c:v>23.556000000000001</c:v>
                </c:pt>
                <c:pt idx="5947">
                  <c:v>23.567999999999994</c:v>
                </c:pt>
                <c:pt idx="5948">
                  <c:v>23.568999999999992</c:v>
                </c:pt>
                <c:pt idx="5949">
                  <c:v>23.56</c:v>
                </c:pt>
                <c:pt idx="5950">
                  <c:v>23.567999999999994</c:v>
                </c:pt>
                <c:pt idx="5951">
                  <c:v>23.564</c:v>
                </c:pt>
                <c:pt idx="5952">
                  <c:v>23.555</c:v>
                </c:pt>
                <c:pt idx="5953">
                  <c:v>23.553000000000001</c:v>
                </c:pt>
                <c:pt idx="5954">
                  <c:v>23.567</c:v>
                </c:pt>
                <c:pt idx="5955">
                  <c:v>23.567999999999994</c:v>
                </c:pt>
                <c:pt idx="5956">
                  <c:v>23.564999999999994</c:v>
                </c:pt>
                <c:pt idx="5957">
                  <c:v>23.559000000000001</c:v>
                </c:pt>
                <c:pt idx="5958">
                  <c:v>23.573</c:v>
                </c:pt>
                <c:pt idx="5959">
                  <c:v>23.561</c:v>
                </c:pt>
                <c:pt idx="5960">
                  <c:v>23.57</c:v>
                </c:pt>
                <c:pt idx="5961">
                  <c:v>23.57</c:v>
                </c:pt>
                <c:pt idx="5962">
                  <c:v>23.574999999999999</c:v>
                </c:pt>
                <c:pt idx="5963">
                  <c:v>23.571000000000005</c:v>
                </c:pt>
                <c:pt idx="5964">
                  <c:v>23.571999999999999</c:v>
                </c:pt>
                <c:pt idx="5965">
                  <c:v>23.573</c:v>
                </c:pt>
                <c:pt idx="5966">
                  <c:v>23.565999999999988</c:v>
                </c:pt>
                <c:pt idx="5967">
                  <c:v>23.56</c:v>
                </c:pt>
                <c:pt idx="5968">
                  <c:v>23.561</c:v>
                </c:pt>
                <c:pt idx="5969">
                  <c:v>23.565999999999988</c:v>
                </c:pt>
                <c:pt idx="5970">
                  <c:v>23.561</c:v>
                </c:pt>
                <c:pt idx="5971">
                  <c:v>23.564</c:v>
                </c:pt>
                <c:pt idx="5972">
                  <c:v>23.564</c:v>
                </c:pt>
                <c:pt idx="5973">
                  <c:v>23.564</c:v>
                </c:pt>
                <c:pt idx="5974">
                  <c:v>23.561999999999994</c:v>
                </c:pt>
                <c:pt idx="5975">
                  <c:v>23.567999999999994</c:v>
                </c:pt>
                <c:pt idx="5976">
                  <c:v>23.574999999999999</c:v>
                </c:pt>
                <c:pt idx="5977">
                  <c:v>23.573</c:v>
                </c:pt>
                <c:pt idx="5978">
                  <c:v>23.561999999999994</c:v>
                </c:pt>
                <c:pt idx="5979">
                  <c:v>23.556000000000001</c:v>
                </c:pt>
                <c:pt idx="5980">
                  <c:v>23.556999999999999</c:v>
                </c:pt>
                <c:pt idx="5981">
                  <c:v>23.561999999999994</c:v>
                </c:pt>
                <c:pt idx="5982">
                  <c:v>23.567999999999994</c:v>
                </c:pt>
                <c:pt idx="5983">
                  <c:v>23.567</c:v>
                </c:pt>
                <c:pt idx="5984">
                  <c:v>23.564</c:v>
                </c:pt>
                <c:pt idx="5985">
                  <c:v>23.564999999999994</c:v>
                </c:pt>
                <c:pt idx="5986">
                  <c:v>23.561999999999994</c:v>
                </c:pt>
                <c:pt idx="5987">
                  <c:v>23.567999999999994</c:v>
                </c:pt>
                <c:pt idx="5988">
                  <c:v>23.571999999999999</c:v>
                </c:pt>
                <c:pt idx="5989">
                  <c:v>23.565999999999988</c:v>
                </c:pt>
                <c:pt idx="5990">
                  <c:v>23.57</c:v>
                </c:pt>
                <c:pt idx="5991">
                  <c:v>23.555</c:v>
                </c:pt>
                <c:pt idx="5992">
                  <c:v>23.568999999999992</c:v>
                </c:pt>
                <c:pt idx="5993">
                  <c:v>23.567</c:v>
                </c:pt>
                <c:pt idx="5994">
                  <c:v>23.571000000000005</c:v>
                </c:pt>
                <c:pt idx="5995">
                  <c:v>23.567</c:v>
                </c:pt>
                <c:pt idx="5996">
                  <c:v>23.564999999999994</c:v>
                </c:pt>
                <c:pt idx="5997">
                  <c:v>23.568999999999992</c:v>
                </c:pt>
                <c:pt idx="5998">
                  <c:v>23.574000000000005</c:v>
                </c:pt>
                <c:pt idx="5999">
                  <c:v>23.568999999999992</c:v>
                </c:pt>
                <c:pt idx="6000">
                  <c:v>23.574000000000005</c:v>
                </c:pt>
                <c:pt idx="6001">
                  <c:v>23.567</c:v>
                </c:pt>
                <c:pt idx="6002">
                  <c:v>23.567</c:v>
                </c:pt>
                <c:pt idx="6003">
                  <c:v>23.567999999999994</c:v>
                </c:pt>
                <c:pt idx="6004">
                  <c:v>23.567</c:v>
                </c:pt>
                <c:pt idx="6005">
                  <c:v>23.571000000000005</c:v>
                </c:pt>
                <c:pt idx="6006">
                  <c:v>23.559000000000001</c:v>
                </c:pt>
                <c:pt idx="6007">
                  <c:v>23.561999999999994</c:v>
                </c:pt>
                <c:pt idx="6008">
                  <c:v>23.561</c:v>
                </c:pt>
                <c:pt idx="6009">
                  <c:v>23.564999999999994</c:v>
                </c:pt>
                <c:pt idx="6010">
                  <c:v>23.571999999999999</c:v>
                </c:pt>
                <c:pt idx="6011">
                  <c:v>23.574999999999999</c:v>
                </c:pt>
                <c:pt idx="6012">
                  <c:v>23.565999999999988</c:v>
                </c:pt>
                <c:pt idx="6013">
                  <c:v>23.564</c:v>
                </c:pt>
                <c:pt idx="6014">
                  <c:v>23.564999999999994</c:v>
                </c:pt>
                <c:pt idx="6015">
                  <c:v>23.568999999999992</c:v>
                </c:pt>
                <c:pt idx="6016">
                  <c:v>23.565999999999988</c:v>
                </c:pt>
                <c:pt idx="6017">
                  <c:v>23.568999999999992</c:v>
                </c:pt>
                <c:pt idx="6018">
                  <c:v>23.561</c:v>
                </c:pt>
                <c:pt idx="6019">
                  <c:v>23.558</c:v>
                </c:pt>
                <c:pt idx="6020">
                  <c:v>23.562999999999988</c:v>
                </c:pt>
                <c:pt idx="6021">
                  <c:v>23.564999999999994</c:v>
                </c:pt>
                <c:pt idx="6022">
                  <c:v>23.567999999999994</c:v>
                </c:pt>
                <c:pt idx="6023">
                  <c:v>23.561999999999994</c:v>
                </c:pt>
                <c:pt idx="6024">
                  <c:v>23.568999999999992</c:v>
                </c:pt>
                <c:pt idx="6025">
                  <c:v>23.573</c:v>
                </c:pt>
                <c:pt idx="6026">
                  <c:v>23.57</c:v>
                </c:pt>
                <c:pt idx="6027">
                  <c:v>23.568999999999992</c:v>
                </c:pt>
                <c:pt idx="6028">
                  <c:v>23.562999999999988</c:v>
                </c:pt>
                <c:pt idx="6029">
                  <c:v>23.571000000000005</c:v>
                </c:pt>
                <c:pt idx="6030">
                  <c:v>23.564</c:v>
                </c:pt>
                <c:pt idx="6031">
                  <c:v>23.559000000000001</c:v>
                </c:pt>
                <c:pt idx="6032">
                  <c:v>23.558</c:v>
                </c:pt>
                <c:pt idx="6033">
                  <c:v>23.562999999999988</c:v>
                </c:pt>
                <c:pt idx="6034">
                  <c:v>23.567</c:v>
                </c:pt>
                <c:pt idx="6035">
                  <c:v>23.564</c:v>
                </c:pt>
                <c:pt idx="6036">
                  <c:v>23.564999999999994</c:v>
                </c:pt>
                <c:pt idx="6037">
                  <c:v>23.568999999999992</c:v>
                </c:pt>
                <c:pt idx="6038">
                  <c:v>23.564999999999994</c:v>
                </c:pt>
                <c:pt idx="6039">
                  <c:v>23.567999999999994</c:v>
                </c:pt>
                <c:pt idx="6040">
                  <c:v>23.561999999999994</c:v>
                </c:pt>
                <c:pt idx="6041">
                  <c:v>23.559000000000001</c:v>
                </c:pt>
                <c:pt idx="6042">
                  <c:v>23.568999999999992</c:v>
                </c:pt>
                <c:pt idx="6043">
                  <c:v>23.565999999999988</c:v>
                </c:pt>
                <c:pt idx="6044">
                  <c:v>23.562999999999988</c:v>
                </c:pt>
                <c:pt idx="6045">
                  <c:v>23.571000000000005</c:v>
                </c:pt>
                <c:pt idx="6046">
                  <c:v>23.556000000000001</c:v>
                </c:pt>
                <c:pt idx="6047">
                  <c:v>23.564</c:v>
                </c:pt>
                <c:pt idx="6048">
                  <c:v>23.562999999999988</c:v>
                </c:pt>
                <c:pt idx="6049">
                  <c:v>23.565999999999988</c:v>
                </c:pt>
                <c:pt idx="6050">
                  <c:v>23.571999999999999</c:v>
                </c:pt>
                <c:pt idx="6051">
                  <c:v>23.573</c:v>
                </c:pt>
                <c:pt idx="6052">
                  <c:v>23.568999999999992</c:v>
                </c:pt>
                <c:pt idx="6053">
                  <c:v>23.556000000000001</c:v>
                </c:pt>
                <c:pt idx="6054">
                  <c:v>23.565999999999988</c:v>
                </c:pt>
                <c:pt idx="6055">
                  <c:v>23.568999999999992</c:v>
                </c:pt>
                <c:pt idx="6056">
                  <c:v>23.574000000000005</c:v>
                </c:pt>
                <c:pt idx="6057">
                  <c:v>23.565999999999988</c:v>
                </c:pt>
                <c:pt idx="6058">
                  <c:v>23.571000000000005</c:v>
                </c:pt>
                <c:pt idx="6059">
                  <c:v>23.561999999999994</c:v>
                </c:pt>
                <c:pt idx="6060">
                  <c:v>23.564999999999994</c:v>
                </c:pt>
                <c:pt idx="6061">
                  <c:v>23.564999999999994</c:v>
                </c:pt>
                <c:pt idx="6062">
                  <c:v>23.559000000000001</c:v>
                </c:pt>
                <c:pt idx="6063">
                  <c:v>23.559000000000001</c:v>
                </c:pt>
                <c:pt idx="6064">
                  <c:v>23.558</c:v>
                </c:pt>
                <c:pt idx="6065">
                  <c:v>23.561</c:v>
                </c:pt>
                <c:pt idx="6066">
                  <c:v>23.561999999999994</c:v>
                </c:pt>
                <c:pt idx="6067">
                  <c:v>23.561999999999994</c:v>
                </c:pt>
                <c:pt idx="6068">
                  <c:v>23.564</c:v>
                </c:pt>
                <c:pt idx="6069">
                  <c:v>23.564</c:v>
                </c:pt>
                <c:pt idx="6070">
                  <c:v>23.567999999999994</c:v>
                </c:pt>
                <c:pt idx="6071">
                  <c:v>23.573</c:v>
                </c:pt>
                <c:pt idx="6072">
                  <c:v>23.568999999999992</c:v>
                </c:pt>
                <c:pt idx="6073">
                  <c:v>23.568999999999992</c:v>
                </c:pt>
                <c:pt idx="6074">
                  <c:v>23.571999999999999</c:v>
                </c:pt>
                <c:pt idx="6075">
                  <c:v>23.576000000000001</c:v>
                </c:pt>
                <c:pt idx="6076">
                  <c:v>23.564</c:v>
                </c:pt>
                <c:pt idx="6077">
                  <c:v>23.56</c:v>
                </c:pt>
                <c:pt idx="6078">
                  <c:v>23.571000000000005</c:v>
                </c:pt>
                <c:pt idx="6079">
                  <c:v>23.564</c:v>
                </c:pt>
                <c:pt idx="6080">
                  <c:v>23.57</c:v>
                </c:pt>
                <c:pt idx="6081">
                  <c:v>23.57</c:v>
                </c:pt>
                <c:pt idx="6082">
                  <c:v>23.564999999999994</c:v>
                </c:pt>
                <c:pt idx="6083">
                  <c:v>23.567999999999994</c:v>
                </c:pt>
                <c:pt idx="6084">
                  <c:v>23.561999999999994</c:v>
                </c:pt>
                <c:pt idx="6085">
                  <c:v>23.564999999999994</c:v>
                </c:pt>
                <c:pt idx="6086">
                  <c:v>23.567</c:v>
                </c:pt>
                <c:pt idx="6087">
                  <c:v>23.567999999999994</c:v>
                </c:pt>
                <c:pt idx="6088">
                  <c:v>23.567999999999994</c:v>
                </c:pt>
                <c:pt idx="6089">
                  <c:v>23.571999999999999</c:v>
                </c:pt>
                <c:pt idx="6090">
                  <c:v>23.564999999999994</c:v>
                </c:pt>
                <c:pt idx="6091">
                  <c:v>23.57</c:v>
                </c:pt>
                <c:pt idx="6092">
                  <c:v>23.574999999999999</c:v>
                </c:pt>
                <c:pt idx="6093">
                  <c:v>23.573</c:v>
                </c:pt>
                <c:pt idx="6094">
                  <c:v>23.576000000000001</c:v>
                </c:pt>
                <c:pt idx="6095">
                  <c:v>23.573</c:v>
                </c:pt>
                <c:pt idx="6096">
                  <c:v>23.565999999999988</c:v>
                </c:pt>
                <c:pt idx="6097">
                  <c:v>23.57</c:v>
                </c:pt>
                <c:pt idx="6098">
                  <c:v>23.564999999999994</c:v>
                </c:pt>
                <c:pt idx="6099">
                  <c:v>23.565999999999988</c:v>
                </c:pt>
                <c:pt idx="6100">
                  <c:v>23.568999999999992</c:v>
                </c:pt>
                <c:pt idx="6101">
                  <c:v>23.564999999999994</c:v>
                </c:pt>
                <c:pt idx="6102">
                  <c:v>23.562999999999988</c:v>
                </c:pt>
                <c:pt idx="6103">
                  <c:v>23.559000000000001</c:v>
                </c:pt>
                <c:pt idx="6104">
                  <c:v>23.568999999999992</c:v>
                </c:pt>
                <c:pt idx="6105">
                  <c:v>23.559000000000001</c:v>
                </c:pt>
                <c:pt idx="6106">
                  <c:v>23.574999999999999</c:v>
                </c:pt>
                <c:pt idx="6107">
                  <c:v>23.581999999999994</c:v>
                </c:pt>
                <c:pt idx="6108">
                  <c:v>23.573</c:v>
                </c:pt>
                <c:pt idx="6109">
                  <c:v>23.573</c:v>
                </c:pt>
                <c:pt idx="6110">
                  <c:v>23.57</c:v>
                </c:pt>
                <c:pt idx="6111">
                  <c:v>23.564999999999994</c:v>
                </c:pt>
                <c:pt idx="6112">
                  <c:v>23.567</c:v>
                </c:pt>
                <c:pt idx="6113">
                  <c:v>23.565999999999988</c:v>
                </c:pt>
                <c:pt idx="6114">
                  <c:v>23.567999999999994</c:v>
                </c:pt>
                <c:pt idx="6115">
                  <c:v>23.556000000000001</c:v>
                </c:pt>
                <c:pt idx="6116">
                  <c:v>23.556999999999999</c:v>
                </c:pt>
                <c:pt idx="6117">
                  <c:v>23.567</c:v>
                </c:pt>
                <c:pt idx="6118">
                  <c:v>23.561999999999994</c:v>
                </c:pt>
                <c:pt idx="6119">
                  <c:v>23.562999999999988</c:v>
                </c:pt>
                <c:pt idx="6120">
                  <c:v>23.568999999999992</c:v>
                </c:pt>
                <c:pt idx="6121">
                  <c:v>23.568999999999992</c:v>
                </c:pt>
                <c:pt idx="6122">
                  <c:v>23.571999999999999</c:v>
                </c:pt>
                <c:pt idx="6123">
                  <c:v>23.574999999999999</c:v>
                </c:pt>
                <c:pt idx="6124">
                  <c:v>23.553999999999991</c:v>
                </c:pt>
                <c:pt idx="6125">
                  <c:v>23.567999999999994</c:v>
                </c:pt>
                <c:pt idx="6126">
                  <c:v>23.567999999999994</c:v>
                </c:pt>
                <c:pt idx="6127">
                  <c:v>23.561</c:v>
                </c:pt>
                <c:pt idx="6128">
                  <c:v>23.559000000000001</c:v>
                </c:pt>
                <c:pt idx="6129">
                  <c:v>23.565999999999988</c:v>
                </c:pt>
                <c:pt idx="6130">
                  <c:v>23.567999999999994</c:v>
                </c:pt>
                <c:pt idx="6131">
                  <c:v>23.568999999999992</c:v>
                </c:pt>
                <c:pt idx="6132">
                  <c:v>23.571000000000005</c:v>
                </c:pt>
                <c:pt idx="6133">
                  <c:v>23.562999999999988</c:v>
                </c:pt>
                <c:pt idx="6134">
                  <c:v>23.567999999999994</c:v>
                </c:pt>
                <c:pt idx="6135">
                  <c:v>23.574000000000005</c:v>
                </c:pt>
                <c:pt idx="6136">
                  <c:v>23.564999999999994</c:v>
                </c:pt>
                <c:pt idx="6137">
                  <c:v>23.565999999999988</c:v>
                </c:pt>
                <c:pt idx="6138">
                  <c:v>23.56</c:v>
                </c:pt>
                <c:pt idx="6139">
                  <c:v>23.558</c:v>
                </c:pt>
                <c:pt idx="6140">
                  <c:v>23.553999999999991</c:v>
                </c:pt>
                <c:pt idx="6141">
                  <c:v>23.556999999999999</c:v>
                </c:pt>
                <c:pt idx="6142">
                  <c:v>23.550999999999991</c:v>
                </c:pt>
                <c:pt idx="6143">
                  <c:v>23.568999999999992</c:v>
                </c:pt>
                <c:pt idx="6144">
                  <c:v>23.567</c:v>
                </c:pt>
                <c:pt idx="6145">
                  <c:v>23.561999999999994</c:v>
                </c:pt>
                <c:pt idx="6146">
                  <c:v>23.558</c:v>
                </c:pt>
                <c:pt idx="6147">
                  <c:v>23.564999999999994</c:v>
                </c:pt>
                <c:pt idx="6148">
                  <c:v>23.564999999999994</c:v>
                </c:pt>
                <c:pt idx="6149">
                  <c:v>23.56</c:v>
                </c:pt>
                <c:pt idx="6150">
                  <c:v>23.56</c:v>
                </c:pt>
                <c:pt idx="6151">
                  <c:v>23.56</c:v>
                </c:pt>
                <c:pt idx="6152">
                  <c:v>23.567</c:v>
                </c:pt>
                <c:pt idx="6153">
                  <c:v>23.555</c:v>
                </c:pt>
                <c:pt idx="6154">
                  <c:v>23.555</c:v>
                </c:pt>
                <c:pt idx="6155">
                  <c:v>23.555</c:v>
                </c:pt>
                <c:pt idx="6156">
                  <c:v>23.553999999999991</c:v>
                </c:pt>
                <c:pt idx="6157">
                  <c:v>23.555</c:v>
                </c:pt>
                <c:pt idx="6158">
                  <c:v>23.552</c:v>
                </c:pt>
                <c:pt idx="6159">
                  <c:v>23.553000000000001</c:v>
                </c:pt>
                <c:pt idx="6160">
                  <c:v>23.55</c:v>
                </c:pt>
                <c:pt idx="6161">
                  <c:v>23.55</c:v>
                </c:pt>
                <c:pt idx="6162">
                  <c:v>23.558</c:v>
                </c:pt>
                <c:pt idx="6163">
                  <c:v>23.56</c:v>
                </c:pt>
                <c:pt idx="6164">
                  <c:v>23.56</c:v>
                </c:pt>
                <c:pt idx="6165">
                  <c:v>23.559000000000001</c:v>
                </c:pt>
                <c:pt idx="6166">
                  <c:v>23.56</c:v>
                </c:pt>
                <c:pt idx="6167">
                  <c:v>23.547999999999991</c:v>
                </c:pt>
                <c:pt idx="6168">
                  <c:v>23.555</c:v>
                </c:pt>
                <c:pt idx="6169">
                  <c:v>23.558</c:v>
                </c:pt>
                <c:pt idx="6170">
                  <c:v>23.556000000000001</c:v>
                </c:pt>
                <c:pt idx="6171">
                  <c:v>23.542999999999992</c:v>
                </c:pt>
                <c:pt idx="6172">
                  <c:v>23.547999999999991</c:v>
                </c:pt>
                <c:pt idx="6173">
                  <c:v>23.552</c:v>
                </c:pt>
                <c:pt idx="6174">
                  <c:v>23.548999999999992</c:v>
                </c:pt>
                <c:pt idx="6175">
                  <c:v>23.556999999999999</c:v>
                </c:pt>
                <c:pt idx="6176">
                  <c:v>23.553999999999991</c:v>
                </c:pt>
                <c:pt idx="6177">
                  <c:v>23.545999999999992</c:v>
                </c:pt>
                <c:pt idx="6178">
                  <c:v>23.556000000000001</c:v>
                </c:pt>
                <c:pt idx="6179">
                  <c:v>23.55</c:v>
                </c:pt>
                <c:pt idx="6180">
                  <c:v>23.552</c:v>
                </c:pt>
                <c:pt idx="6181">
                  <c:v>23.547000000000001</c:v>
                </c:pt>
                <c:pt idx="6182">
                  <c:v>23.548999999999992</c:v>
                </c:pt>
                <c:pt idx="6183">
                  <c:v>23.550999999999991</c:v>
                </c:pt>
                <c:pt idx="6184">
                  <c:v>23.553999999999991</c:v>
                </c:pt>
                <c:pt idx="6185">
                  <c:v>23.54</c:v>
                </c:pt>
                <c:pt idx="6186">
                  <c:v>23.536999999999999</c:v>
                </c:pt>
                <c:pt idx="6187">
                  <c:v>23.544</c:v>
                </c:pt>
                <c:pt idx="6188">
                  <c:v>23.547000000000001</c:v>
                </c:pt>
                <c:pt idx="6189">
                  <c:v>23.542999999999992</c:v>
                </c:pt>
                <c:pt idx="6190">
                  <c:v>23.545999999999992</c:v>
                </c:pt>
                <c:pt idx="6191">
                  <c:v>23.544</c:v>
                </c:pt>
                <c:pt idx="6192">
                  <c:v>23.548999999999992</c:v>
                </c:pt>
                <c:pt idx="6193">
                  <c:v>23.545999999999992</c:v>
                </c:pt>
                <c:pt idx="6194">
                  <c:v>23.541</c:v>
                </c:pt>
                <c:pt idx="6195">
                  <c:v>23.538</c:v>
                </c:pt>
                <c:pt idx="6196">
                  <c:v>23.541</c:v>
                </c:pt>
                <c:pt idx="6197">
                  <c:v>23.545000000000002</c:v>
                </c:pt>
                <c:pt idx="6198">
                  <c:v>23.536000000000001</c:v>
                </c:pt>
                <c:pt idx="6199">
                  <c:v>23.54</c:v>
                </c:pt>
                <c:pt idx="6200">
                  <c:v>23.542999999999992</c:v>
                </c:pt>
                <c:pt idx="6201">
                  <c:v>23.545000000000002</c:v>
                </c:pt>
                <c:pt idx="6202">
                  <c:v>23.544</c:v>
                </c:pt>
                <c:pt idx="6203">
                  <c:v>23.542000000000002</c:v>
                </c:pt>
                <c:pt idx="6204">
                  <c:v>23.542999999999992</c:v>
                </c:pt>
                <c:pt idx="6205">
                  <c:v>23.547999999999991</c:v>
                </c:pt>
                <c:pt idx="6206">
                  <c:v>23.54</c:v>
                </c:pt>
                <c:pt idx="6207">
                  <c:v>23.542000000000002</c:v>
                </c:pt>
                <c:pt idx="6208">
                  <c:v>23.539000000000001</c:v>
                </c:pt>
                <c:pt idx="6209">
                  <c:v>23.544</c:v>
                </c:pt>
                <c:pt idx="6210">
                  <c:v>23.539000000000001</c:v>
                </c:pt>
                <c:pt idx="6211">
                  <c:v>23.552</c:v>
                </c:pt>
                <c:pt idx="6212">
                  <c:v>23.552</c:v>
                </c:pt>
                <c:pt idx="6213">
                  <c:v>23.547999999999991</c:v>
                </c:pt>
                <c:pt idx="6214">
                  <c:v>23.548999999999992</c:v>
                </c:pt>
                <c:pt idx="6215">
                  <c:v>23.55</c:v>
                </c:pt>
                <c:pt idx="6216">
                  <c:v>23.552</c:v>
                </c:pt>
                <c:pt idx="6217">
                  <c:v>23.545000000000002</c:v>
                </c:pt>
                <c:pt idx="6218">
                  <c:v>23.545000000000002</c:v>
                </c:pt>
                <c:pt idx="6219">
                  <c:v>23.535</c:v>
                </c:pt>
                <c:pt idx="6220">
                  <c:v>23.538</c:v>
                </c:pt>
                <c:pt idx="6221">
                  <c:v>23.544</c:v>
                </c:pt>
                <c:pt idx="6222">
                  <c:v>23.545999999999992</c:v>
                </c:pt>
                <c:pt idx="6223">
                  <c:v>23.545999999999992</c:v>
                </c:pt>
                <c:pt idx="6224">
                  <c:v>23.535</c:v>
                </c:pt>
                <c:pt idx="6225">
                  <c:v>23.544</c:v>
                </c:pt>
                <c:pt idx="6226">
                  <c:v>23.545000000000002</c:v>
                </c:pt>
                <c:pt idx="6227">
                  <c:v>23.54</c:v>
                </c:pt>
                <c:pt idx="6228">
                  <c:v>23.545999999999992</c:v>
                </c:pt>
                <c:pt idx="6229">
                  <c:v>23.545000000000002</c:v>
                </c:pt>
                <c:pt idx="6230">
                  <c:v>23.541</c:v>
                </c:pt>
                <c:pt idx="6231">
                  <c:v>23.544</c:v>
                </c:pt>
                <c:pt idx="6232">
                  <c:v>23.533000000000001</c:v>
                </c:pt>
                <c:pt idx="6233">
                  <c:v>23.535</c:v>
                </c:pt>
                <c:pt idx="6234">
                  <c:v>23.535</c:v>
                </c:pt>
                <c:pt idx="6235">
                  <c:v>23.527999999999999</c:v>
                </c:pt>
                <c:pt idx="6236">
                  <c:v>23.533000000000001</c:v>
                </c:pt>
                <c:pt idx="6237">
                  <c:v>23.533000000000001</c:v>
                </c:pt>
                <c:pt idx="6238">
                  <c:v>23.544</c:v>
                </c:pt>
                <c:pt idx="6239">
                  <c:v>23.544</c:v>
                </c:pt>
                <c:pt idx="6240">
                  <c:v>23.532</c:v>
                </c:pt>
                <c:pt idx="6241">
                  <c:v>23.542999999999992</c:v>
                </c:pt>
                <c:pt idx="6242">
                  <c:v>23.542999999999992</c:v>
                </c:pt>
                <c:pt idx="6243">
                  <c:v>23.539000000000001</c:v>
                </c:pt>
                <c:pt idx="6244">
                  <c:v>23.536000000000001</c:v>
                </c:pt>
                <c:pt idx="6245">
                  <c:v>23.533000000000001</c:v>
                </c:pt>
                <c:pt idx="6246">
                  <c:v>23.538</c:v>
                </c:pt>
                <c:pt idx="6247">
                  <c:v>23.542999999999992</c:v>
                </c:pt>
                <c:pt idx="6248">
                  <c:v>23.548999999999992</c:v>
                </c:pt>
                <c:pt idx="6249">
                  <c:v>23.55</c:v>
                </c:pt>
                <c:pt idx="6250">
                  <c:v>23.545000000000002</c:v>
                </c:pt>
                <c:pt idx="6251">
                  <c:v>23.54</c:v>
                </c:pt>
                <c:pt idx="6252">
                  <c:v>23.545999999999992</c:v>
                </c:pt>
                <c:pt idx="6253">
                  <c:v>23.542000000000002</c:v>
                </c:pt>
                <c:pt idx="6254">
                  <c:v>23.536000000000001</c:v>
                </c:pt>
                <c:pt idx="6255">
                  <c:v>23.542999999999992</c:v>
                </c:pt>
                <c:pt idx="6256">
                  <c:v>23.54</c:v>
                </c:pt>
                <c:pt idx="6257">
                  <c:v>23.533000000000001</c:v>
                </c:pt>
                <c:pt idx="6258">
                  <c:v>23.544</c:v>
                </c:pt>
                <c:pt idx="6259">
                  <c:v>23.54</c:v>
                </c:pt>
                <c:pt idx="6260">
                  <c:v>23.536000000000001</c:v>
                </c:pt>
                <c:pt idx="6261">
                  <c:v>23.532</c:v>
                </c:pt>
                <c:pt idx="6262">
                  <c:v>23.541</c:v>
                </c:pt>
                <c:pt idx="6263">
                  <c:v>23.54</c:v>
                </c:pt>
                <c:pt idx="6264">
                  <c:v>23.533000000000001</c:v>
                </c:pt>
                <c:pt idx="6265">
                  <c:v>23.539000000000001</c:v>
                </c:pt>
                <c:pt idx="6266">
                  <c:v>23.538</c:v>
                </c:pt>
                <c:pt idx="6267">
                  <c:v>23.539000000000001</c:v>
                </c:pt>
                <c:pt idx="6268">
                  <c:v>23.533000000000001</c:v>
                </c:pt>
                <c:pt idx="6269">
                  <c:v>23.536999999999999</c:v>
                </c:pt>
                <c:pt idx="6270">
                  <c:v>23.544</c:v>
                </c:pt>
                <c:pt idx="6271">
                  <c:v>23.542000000000002</c:v>
                </c:pt>
                <c:pt idx="6272">
                  <c:v>23.541</c:v>
                </c:pt>
                <c:pt idx="6273">
                  <c:v>23.533999999999999</c:v>
                </c:pt>
                <c:pt idx="6274">
                  <c:v>23.536999999999999</c:v>
                </c:pt>
                <c:pt idx="6275">
                  <c:v>23.54</c:v>
                </c:pt>
                <c:pt idx="6276">
                  <c:v>23.542000000000002</c:v>
                </c:pt>
                <c:pt idx="6277">
                  <c:v>23.538</c:v>
                </c:pt>
                <c:pt idx="6278">
                  <c:v>23.533000000000001</c:v>
                </c:pt>
                <c:pt idx="6279">
                  <c:v>23.536000000000001</c:v>
                </c:pt>
                <c:pt idx="6280">
                  <c:v>23.536000000000001</c:v>
                </c:pt>
                <c:pt idx="6281">
                  <c:v>23.536999999999999</c:v>
                </c:pt>
                <c:pt idx="6282">
                  <c:v>23.542000000000002</c:v>
                </c:pt>
                <c:pt idx="6283">
                  <c:v>23.539000000000001</c:v>
                </c:pt>
                <c:pt idx="6284">
                  <c:v>23.541</c:v>
                </c:pt>
                <c:pt idx="6285">
                  <c:v>23.544</c:v>
                </c:pt>
                <c:pt idx="6286">
                  <c:v>23.538</c:v>
                </c:pt>
                <c:pt idx="6287">
                  <c:v>23.542999999999992</c:v>
                </c:pt>
                <c:pt idx="6288">
                  <c:v>23.544</c:v>
                </c:pt>
                <c:pt idx="6289">
                  <c:v>23.547999999999991</c:v>
                </c:pt>
                <c:pt idx="6290">
                  <c:v>23.54</c:v>
                </c:pt>
                <c:pt idx="6291">
                  <c:v>23.54</c:v>
                </c:pt>
                <c:pt idx="6292">
                  <c:v>23.535</c:v>
                </c:pt>
                <c:pt idx="6293">
                  <c:v>23.542000000000002</c:v>
                </c:pt>
                <c:pt idx="6294">
                  <c:v>23.541</c:v>
                </c:pt>
                <c:pt idx="6295">
                  <c:v>23.527999999999999</c:v>
                </c:pt>
                <c:pt idx="6296">
                  <c:v>23.532</c:v>
                </c:pt>
                <c:pt idx="6297">
                  <c:v>23.533000000000001</c:v>
                </c:pt>
                <c:pt idx="6298">
                  <c:v>23.538</c:v>
                </c:pt>
                <c:pt idx="6299">
                  <c:v>23.535</c:v>
                </c:pt>
                <c:pt idx="6300">
                  <c:v>23.542000000000002</c:v>
                </c:pt>
                <c:pt idx="6301">
                  <c:v>23.533000000000001</c:v>
                </c:pt>
                <c:pt idx="6302">
                  <c:v>23.529</c:v>
                </c:pt>
                <c:pt idx="6303">
                  <c:v>23.536999999999999</c:v>
                </c:pt>
                <c:pt idx="6304">
                  <c:v>23.533999999999999</c:v>
                </c:pt>
                <c:pt idx="6305">
                  <c:v>23.545000000000002</c:v>
                </c:pt>
                <c:pt idx="6306">
                  <c:v>23.541</c:v>
                </c:pt>
                <c:pt idx="6307">
                  <c:v>23.530999999999999</c:v>
                </c:pt>
                <c:pt idx="6308">
                  <c:v>23.535</c:v>
                </c:pt>
                <c:pt idx="6309">
                  <c:v>23.535</c:v>
                </c:pt>
                <c:pt idx="6310">
                  <c:v>23.542999999999992</c:v>
                </c:pt>
                <c:pt idx="6311">
                  <c:v>23.545000000000002</c:v>
                </c:pt>
                <c:pt idx="6312">
                  <c:v>23.536000000000001</c:v>
                </c:pt>
                <c:pt idx="6313">
                  <c:v>23.529</c:v>
                </c:pt>
                <c:pt idx="6314">
                  <c:v>23.533999999999999</c:v>
                </c:pt>
                <c:pt idx="6315">
                  <c:v>23.526</c:v>
                </c:pt>
                <c:pt idx="6316">
                  <c:v>23.527000000000001</c:v>
                </c:pt>
                <c:pt idx="6317">
                  <c:v>23.542000000000002</c:v>
                </c:pt>
                <c:pt idx="6318">
                  <c:v>23.536999999999999</c:v>
                </c:pt>
                <c:pt idx="6319">
                  <c:v>23.54</c:v>
                </c:pt>
                <c:pt idx="6320">
                  <c:v>23.536999999999999</c:v>
                </c:pt>
                <c:pt idx="6321">
                  <c:v>23.532</c:v>
                </c:pt>
                <c:pt idx="6322">
                  <c:v>23.538</c:v>
                </c:pt>
                <c:pt idx="6323">
                  <c:v>23.539000000000001</c:v>
                </c:pt>
                <c:pt idx="6324">
                  <c:v>23.532</c:v>
                </c:pt>
                <c:pt idx="6325">
                  <c:v>23.533999999999999</c:v>
                </c:pt>
                <c:pt idx="6326">
                  <c:v>23.533000000000001</c:v>
                </c:pt>
                <c:pt idx="6327">
                  <c:v>23.54</c:v>
                </c:pt>
                <c:pt idx="6328">
                  <c:v>23.524999999999999</c:v>
                </c:pt>
                <c:pt idx="6329">
                  <c:v>23.515999999999991</c:v>
                </c:pt>
                <c:pt idx="6330">
                  <c:v>23.533999999999999</c:v>
                </c:pt>
                <c:pt idx="6331">
                  <c:v>23.538</c:v>
                </c:pt>
                <c:pt idx="6332">
                  <c:v>23.539000000000001</c:v>
                </c:pt>
                <c:pt idx="6333">
                  <c:v>23.542999999999992</c:v>
                </c:pt>
                <c:pt idx="6334">
                  <c:v>23.535</c:v>
                </c:pt>
                <c:pt idx="6335">
                  <c:v>23.530999999999999</c:v>
                </c:pt>
                <c:pt idx="6336">
                  <c:v>23.533000000000001</c:v>
                </c:pt>
                <c:pt idx="6337">
                  <c:v>23.532</c:v>
                </c:pt>
                <c:pt idx="6338">
                  <c:v>23.527999999999999</c:v>
                </c:pt>
                <c:pt idx="6339">
                  <c:v>23.52</c:v>
                </c:pt>
                <c:pt idx="6340">
                  <c:v>23.527999999999999</c:v>
                </c:pt>
                <c:pt idx="6341">
                  <c:v>23.526</c:v>
                </c:pt>
                <c:pt idx="6342">
                  <c:v>23.524000000000001</c:v>
                </c:pt>
                <c:pt idx="6343">
                  <c:v>23.536999999999999</c:v>
                </c:pt>
                <c:pt idx="6344">
                  <c:v>23.533000000000001</c:v>
                </c:pt>
                <c:pt idx="6345">
                  <c:v>23.524000000000001</c:v>
                </c:pt>
                <c:pt idx="6346">
                  <c:v>23.526</c:v>
                </c:pt>
                <c:pt idx="6347">
                  <c:v>23.535</c:v>
                </c:pt>
                <c:pt idx="6348">
                  <c:v>23.527000000000001</c:v>
                </c:pt>
                <c:pt idx="6349">
                  <c:v>23.527999999999999</c:v>
                </c:pt>
                <c:pt idx="6350">
                  <c:v>23.532</c:v>
                </c:pt>
                <c:pt idx="6351">
                  <c:v>23.538</c:v>
                </c:pt>
                <c:pt idx="6352">
                  <c:v>23.535</c:v>
                </c:pt>
                <c:pt idx="6353">
                  <c:v>23.524999999999999</c:v>
                </c:pt>
                <c:pt idx="6354">
                  <c:v>23.536999999999999</c:v>
                </c:pt>
                <c:pt idx="6355">
                  <c:v>23.538</c:v>
                </c:pt>
                <c:pt idx="6356">
                  <c:v>23.535</c:v>
                </c:pt>
                <c:pt idx="6357">
                  <c:v>23.536000000000001</c:v>
                </c:pt>
                <c:pt idx="6358">
                  <c:v>23.535</c:v>
                </c:pt>
                <c:pt idx="6359">
                  <c:v>23.527999999999999</c:v>
                </c:pt>
                <c:pt idx="6360">
                  <c:v>23.533000000000001</c:v>
                </c:pt>
                <c:pt idx="6361">
                  <c:v>23.524999999999999</c:v>
                </c:pt>
                <c:pt idx="6362">
                  <c:v>23.532</c:v>
                </c:pt>
                <c:pt idx="6363">
                  <c:v>23.530999999999999</c:v>
                </c:pt>
                <c:pt idx="6364">
                  <c:v>23.533000000000001</c:v>
                </c:pt>
                <c:pt idx="6365">
                  <c:v>23.533000000000001</c:v>
                </c:pt>
                <c:pt idx="6366">
                  <c:v>23.532</c:v>
                </c:pt>
                <c:pt idx="6367">
                  <c:v>23.524000000000001</c:v>
                </c:pt>
                <c:pt idx="6368">
                  <c:v>23.521000000000001</c:v>
                </c:pt>
                <c:pt idx="6369">
                  <c:v>23.524000000000001</c:v>
                </c:pt>
                <c:pt idx="6370">
                  <c:v>23.52</c:v>
                </c:pt>
                <c:pt idx="6371">
                  <c:v>23.524999999999999</c:v>
                </c:pt>
                <c:pt idx="6372">
                  <c:v>23.523</c:v>
                </c:pt>
                <c:pt idx="6373">
                  <c:v>23.527000000000001</c:v>
                </c:pt>
                <c:pt idx="6374">
                  <c:v>23.527000000000001</c:v>
                </c:pt>
                <c:pt idx="6375">
                  <c:v>23.523</c:v>
                </c:pt>
                <c:pt idx="6376">
                  <c:v>23.516999999999999</c:v>
                </c:pt>
                <c:pt idx="6377">
                  <c:v>23.521000000000001</c:v>
                </c:pt>
                <c:pt idx="6378">
                  <c:v>23.518999999999991</c:v>
                </c:pt>
                <c:pt idx="6379">
                  <c:v>23.52</c:v>
                </c:pt>
                <c:pt idx="6380">
                  <c:v>23.526</c:v>
                </c:pt>
                <c:pt idx="6381">
                  <c:v>23.521000000000001</c:v>
                </c:pt>
                <c:pt idx="6382">
                  <c:v>23.515000000000001</c:v>
                </c:pt>
                <c:pt idx="6383">
                  <c:v>23.515000000000001</c:v>
                </c:pt>
                <c:pt idx="6384">
                  <c:v>23.52</c:v>
                </c:pt>
                <c:pt idx="6385">
                  <c:v>23.524000000000001</c:v>
                </c:pt>
                <c:pt idx="6386">
                  <c:v>23.518999999999991</c:v>
                </c:pt>
                <c:pt idx="6387">
                  <c:v>23.521999999999991</c:v>
                </c:pt>
                <c:pt idx="6388">
                  <c:v>23.52</c:v>
                </c:pt>
                <c:pt idx="6389">
                  <c:v>23.521999999999991</c:v>
                </c:pt>
                <c:pt idx="6390">
                  <c:v>23.516999999999999</c:v>
                </c:pt>
                <c:pt idx="6391">
                  <c:v>23.507000000000001</c:v>
                </c:pt>
                <c:pt idx="6392">
                  <c:v>23.51</c:v>
                </c:pt>
                <c:pt idx="6393">
                  <c:v>23.506</c:v>
                </c:pt>
                <c:pt idx="6394">
                  <c:v>23.512</c:v>
                </c:pt>
                <c:pt idx="6395">
                  <c:v>23.515000000000001</c:v>
                </c:pt>
                <c:pt idx="6396">
                  <c:v>23.504999999999999</c:v>
                </c:pt>
                <c:pt idx="6397">
                  <c:v>23.515000000000001</c:v>
                </c:pt>
                <c:pt idx="6398">
                  <c:v>23.518000000000001</c:v>
                </c:pt>
                <c:pt idx="6399">
                  <c:v>23.516999999999999</c:v>
                </c:pt>
                <c:pt idx="6400">
                  <c:v>23.510999999999999</c:v>
                </c:pt>
                <c:pt idx="6401">
                  <c:v>23.507000000000001</c:v>
                </c:pt>
                <c:pt idx="6402">
                  <c:v>23.512</c:v>
                </c:pt>
                <c:pt idx="6403">
                  <c:v>23.513000000000005</c:v>
                </c:pt>
                <c:pt idx="6404">
                  <c:v>23.513000000000005</c:v>
                </c:pt>
                <c:pt idx="6405">
                  <c:v>23.513999999999999</c:v>
                </c:pt>
                <c:pt idx="6406">
                  <c:v>23.513999999999999</c:v>
                </c:pt>
                <c:pt idx="6407">
                  <c:v>23.518999999999991</c:v>
                </c:pt>
                <c:pt idx="6408">
                  <c:v>23.513999999999999</c:v>
                </c:pt>
                <c:pt idx="6409">
                  <c:v>23.51</c:v>
                </c:pt>
                <c:pt idx="6410">
                  <c:v>23.515000000000001</c:v>
                </c:pt>
                <c:pt idx="6411">
                  <c:v>23.521999999999991</c:v>
                </c:pt>
                <c:pt idx="6412">
                  <c:v>23.515000000000001</c:v>
                </c:pt>
                <c:pt idx="6413">
                  <c:v>23.521000000000001</c:v>
                </c:pt>
                <c:pt idx="6414">
                  <c:v>23.518000000000001</c:v>
                </c:pt>
                <c:pt idx="6415">
                  <c:v>23.518000000000001</c:v>
                </c:pt>
                <c:pt idx="6416">
                  <c:v>23.513999999999999</c:v>
                </c:pt>
                <c:pt idx="6417">
                  <c:v>23.515000000000001</c:v>
                </c:pt>
                <c:pt idx="6418">
                  <c:v>23.513000000000005</c:v>
                </c:pt>
                <c:pt idx="6419">
                  <c:v>23.510999999999999</c:v>
                </c:pt>
                <c:pt idx="6420">
                  <c:v>23.512</c:v>
                </c:pt>
                <c:pt idx="6421">
                  <c:v>23.509</c:v>
                </c:pt>
                <c:pt idx="6422">
                  <c:v>23.507000000000001</c:v>
                </c:pt>
                <c:pt idx="6423">
                  <c:v>23.512</c:v>
                </c:pt>
                <c:pt idx="6424">
                  <c:v>23.515999999999991</c:v>
                </c:pt>
                <c:pt idx="6425">
                  <c:v>23.503</c:v>
                </c:pt>
                <c:pt idx="6426">
                  <c:v>23.51</c:v>
                </c:pt>
                <c:pt idx="6427">
                  <c:v>23.513000000000005</c:v>
                </c:pt>
                <c:pt idx="6428">
                  <c:v>23.510999999999999</c:v>
                </c:pt>
                <c:pt idx="6429">
                  <c:v>23.510999999999999</c:v>
                </c:pt>
                <c:pt idx="6430">
                  <c:v>23.512</c:v>
                </c:pt>
                <c:pt idx="6431">
                  <c:v>23.507000000000001</c:v>
                </c:pt>
                <c:pt idx="6432">
                  <c:v>23.509</c:v>
                </c:pt>
                <c:pt idx="6433">
                  <c:v>23.513000000000005</c:v>
                </c:pt>
                <c:pt idx="6434">
                  <c:v>23.510999999999999</c:v>
                </c:pt>
                <c:pt idx="6435">
                  <c:v>23.510999999999999</c:v>
                </c:pt>
                <c:pt idx="6436">
                  <c:v>23.515999999999991</c:v>
                </c:pt>
                <c:pt idx="6437">
                  <c:v>23.509</c:v>
                </c:pt>
                <c:pt idx="6438">
                  <c:v>23.504999999999999</c:v>
                </c:pt>
                <c:pt idx="6439">
                  <c:v>23.497999999999994</c:v>
                </c:pt>
                <c:pt idx="6440">
                  <c:v>23.507000000000001</c:v>
                </c:pt>
                <c:pt idx="6441">
                  <c:v>23.51</c:v>
                </c:pt>
                <c:pt idx="6442">
                  <c:v>23.515000000000001</c:v>
                </c:pt>
                <c:pt idx="6443">
                  <c:v>23.510999999999999</c:v>
                </c:pt>
                <c:pt idx="6444">
                  <c:v>23.51</c:v>
                </c:pt>
                <c:pt idx="6445">
                  <c:v>23.507999999999999</c:v>
                </c:pt>
                <c:pt idx="6446">
                  <c:v>23.503</c:v>
                </c:pt>
                <c:pt idx="6447">
                  <c:v>23.501999999999999</c:v>
                </c:pt>
                <c:pt idx="6448">
                  <c:v>23.504000000000001</c:v>
                </c:pt>
                <c:pt idx="6449">
                  <c:v>23.515999999999991</c:v>
                </c:pt>
                <c:pt idx="6450">
                  <c:v>23.518000000000001</c:v>
                </c:pt>
                <c:pt idx="6451">
                  <c:v>23.507999999999999</c:v>
                </c:pt>
                <c:pt idx="6452">
                  <c:v>23.509</c:v>
                </c:pt>
                <c:pt idx="6453">
                  <c:v>23.51</c:v>
                </c:pt>
                <c:pt idx="6454">
                  <c:v>23.51</c:v>
                </c:pt>
                <c:pt idx="6455">
                  <c:v>23.506</c:v>
                </c:pt>
                <c:pt idx="6456">
                  <c:v>23.513999999999999</c:v>
                </c:pt>
                <c:pt idx="6457">
                  <c:v>23.513000000000005</c:v>
                </c:pt>
                <c:pt idx="6458">
                  <c:v>23.515999999999991</c:v>
                </c:pt>
                <c:pt idx="6459">
                  <c:v>23.512</c:v>
                </c:pt>
                <c:pt idx="6460">
                  <c:v>23.507999999999999</c:v>
                </c:pt>
                <c:pt idx="6461">
                  <c:v>23.506</c:v>
                </c:pt>
                <c:pt idx="6462">
                  <c:v>23.504999999999999</c:v>
                </c:pt>
                <c:pt idx="6463">
                  <c:v>23.512</c:v>
                </c:pt>
                <c:pt idx="6464">
                  <c:v>23.504000000000001</c:v>
                </c:pt>
                <c:pt idx="6465">
                  <c:v>23.512</c:v>
                </c:pt>
                <c:pt idx="6466">
                  <c:v>23.510999999999999</c:v>
                </c:pt>
                <c:pt idx="6467">
                  <c:v>23.5</c:v>
                </c:pt>
                <c:pt idx="6468">
                  <c:v>23.51</c:v>
                </c:pt>
                <c:pt idx="6469">
                  <c:v>23.507000000000001</c:v>
                </c:pt>
                <c:pt idx="6470">
                  <c:v>23.509</c:v>
                </c:pt>
                <c:pt idx="6471">
                  <c:v>23.501000000000001</c:v>
                </c:pt>
                <c:pt idx="6472">
                  <c:v>23.507000000000001</c:v>
                </c:pt>
                <c:pt idx="6473">
                  <c:v>23.510999999999999</c:v>
                </c:pt>
                <c:pt idx="6474">
                  <c:v>23.51</c:v>
                </c:pt>
                <c:pt idx="6475">
                  <c:v>23.513000000000005</c:v>
                </c:pt>
                <c:pt idx="6476">
                  <c:v>23.512</c:v>
                </c:pt>
                <c:pt idx="6477">
                  <c:v>23.518000000000001</c:v>
                </c:pt>
                <c:pt idx="6478">
                  <c:v>23.515999999999991</c:v>
                </c:pt>
                <c:pt idx="6479">
                  <c:v>23.518000000000001</c:v>
                </c:pt>
                <c:pt idx="6480">
                  <c:v>23.510999999999999</c:v>
                </c:pt>
                <c:pt idx="6481">
                  <c:v>23.518000000000001</c:v>
                </c:pt>
                <c:pt idx="6482">
                  <c:v>23.512</c:v>
                </c:pt>
                <c:pt idx="6483">
                  <c:v>23.501000000000001</c:v>
                </c:pt>
                <c:pt idx="6484">
                  <c:v>23.507999999999999</c:v>
                </c:pt>
                <c:pt idx="6485">
                  <c:v>23.501000000000001</c:v>
                </c:pt>
                <c:pt idx="6486">
                  <c:v>23.513999999999999</c:v>
                </c:pt>
                <c:pt idx="6487">
                  <c:v>23.497</c:v>
                </c:pt>
                <c:pt idx="6488">
                  <c:v>23.501999999999999</c:v>
                </c:pt>
                <c:pt idx="6489">
                  <c:v>23.504999999999999</c:v>
                </c:pt>
                <c:pt idx="6490">
                  <c:v>23.504000000000001</c:v>
                </c:pt>
                <c:pt idx="6491">
                  <c:v>23.507999999999999</c:v>
                </c:pt>
                <c:pt idx="6492">
                  <c:v>23.501000000000001</c:v>
                </c:pt>
                <c:pt idx="6493">
                  <c:v>23.504000000000001</c:v>
                </c:pt>
                <c:pt idx="6494">
                  <c:v>23.51</c:v>
                </c:pt>
                <c:pt idx="6495">
                  <c:v>23.506</c:v>
                </c:pt>
                <c:pt idx="6496">
                  <c:v>23.504000000000001</c:v>
                </c:pt>
                <c:pt idx="6497">
                  <c:v>23.494999999999994</c:v>
                </c:pt>
                <c:pt idx="6498">
                  <c:v>23.491</c:v>
                </c:pt>
                <c:pt idx="6499">
                  <c:v>23.497</c:v>
                </c:pt>
                <c:pt idx="6500">
                  <c:v>23.495999999999988</c:v>
                </c:pt>
                <c:pt idx="6501">
                  <c:v>23.501999999999999</c:v>
                </c:pt>
                <c:pt idx="6502">
                  <c:v>23.504000000000001</c:v>
                </c:pt>
                <c:pt idx="6503">
                  <c:v>23.509</c:v>
                </c:pt>
                <c:pt idx="6504">
                  <c:v>23.506</c:v>
                </c:pt>
                <c:pt idx="6505">
                  <c:v>23.510999999999999</c:v>
                </c:pt>
                <c:pt idx="6506">
                  <c:v>23.506</c:v>
                </c:pt>
                <c:pt idx="6507">
                  <c:v>23.501000000000001</c:v>
                </c:pt>
                <c:pt idx="6508">
                  <c:v>23.504999999999999</c:v>
                </c:pt>
                <c:pt idx="6509">
                  <c:v>23.501999999999999</c:v>
                </c:pt>
                <c:pt idx="6510">
                  <c:v>23.492999999999988</c:v>
                </c:pt>
                <c:pt idx="6511">
                  <c:v>23.507000000000001</c:v>
                </c:pt>
                <c:pt idx="6512">
                  <c:v>23.51</c:v>
                </c:pt>
                <c:pt idx="6513">
                  <c:v>23.510999999999999</c:v>
                </c:pt>
                <c:pt idx="6514">
                  <c:v>23.507000000000001</c:v>
                </c:pt>
                <c:pt idx="6515">
                  <c:v>23.498999999999988</c:v>
                </c:pt>
                <c:pt idx="6516">
                  <c:v>23.5</c:v>
                </c:pt>
                <c:pt idx="6517">
                  <c:v>23.495999999999988</c:v>
                </c:pt>
                <c:pt idx="6518">
                  <c:v>23.495999999999988</c:v>
                </c:pt>
                <c:pt idx="6519">
                  <c:v>23.494</c:v>
                </c:pt>
                <c:pt idx="6520">
                  <c:v>23.503</c:v>
                </c:pt>
                <c:pt idx="6521">
                  <c:v>23.501999999999999</c:v>
                </c:pt>
                <c:pt idx="6522">
                  <c:v>23.5</c:v>
                </c:pt>
                <c:pt idx="6523">
                  <c:v>23.497</c:v>
                </c:pt>
                <c:pt idx="6524">
                  <c:v>23.498999999999988</c:v>
                </c:pt>
                <c:pt idx="6525">
                  <c:v>23.501000000000001</c:v>
                </c:pt>
                <c:pt idx="6526">
                  <c:v>23.495999999999988</c:v>
                </c:pt>
                <c:pt idx="6527">
                  <c:v>23.497</c:v>
                </c:pt>
                <c:pt idx="6528">
                  <c:v>23.5</c:v>
                </c:pt>
                <c:pt idx="6529">
                  <c:v>23.5</c:v>
                </c:pt>
                <c:pt idx="6530">
                  <c:v>23.491999999999994</c:v>
                </c:pt>
                <c:pt idx="6531">
                  <c:v>23.487999999999992</c:v>
                </c:pt>
                <c:pt idx="6532">
                  <c:v>23.48299999999999</c:v>
                </c:pt>
                <c:pt idx="6533">
                  <c:v>23.486999999999984</c:v>
                </c:pt>
                <c:pt idx="6534">
                  <c:v>23.498999999999988</c:v>
                </c:pt>
                <c:pt idx="6535">
                  <c:v>23.504000000000001</c:v>
                </c:pt>
                <c:pt idx="6536">
                  <c:v>23.494999999999994</c:v>
                </c:pt>
                <c:pt idx="6537">
                  <c:v>23.497999999999994</c:v>
                </c:pt>
                <c:pt idx="6538">
                  <c:v>23.497</c:v>
                </c:pt>
                <c:pt idx="6539">
                  <c:v>23.492999999999988</c:v>
                </c:pt>
                <c:pt idx="6540">
                  <c:v>23.491999999999994</c:v>
                </c:pt>
                <c:pt idx="6541">
                  <c:v>23.491999999999994</c:v>
                </c:pt>
                <c:pt idx="6542">
                  <c:v>23.48899999999999</c:v>
                </c:pt>
                <c:pt idx="6543">
                  <c:v>23.484000000000002</c:v>
                </c:pt>
                <c:pt idx="6544">
                  <c:v>23.487999999999992</c:v>
                </c:pt>
                <c:pt idx="6545">
                  <c:v>23.484000000000002</c:v>
                </c:pt>
                <c:pt idx="6546">
                  <c:v>23.49</c:v>
                </c:pt>
                <c:pt idx="6547">
                  <c:v>23.492999999999988</c:v>
                </c:pt>
                <c:pt idx="6548">
                  <c:v>23.48599999999999</c:v>
                </c:pt>
                <c:pt idx="6549">
                  <c:v>23.49</c:v>
                </c:pt>
                <c:pt idx="6550">
                  <c:v>23.49</c:v>
                </c:pt>
                <c:pt idx="6551">
                  <c:v>23.48899999999999</c:v>
                </c:pt>
                <c:pt idx="6552">
                  <c:v>23.491</c:v>
                </c:pt>
                <c:pt idx="6553">
                  <c:v>23.484000000000002</c:v>
                </c:pt>
                <c:pt idx="6554">
                  <c:v>23.478999999999992</c:v>
                </c:pt>
                <c:pt idx="6555">
                  <c:v>23.484999999999992</c:v>
                </c:pt>
                <c:pt idx="6556">
                  <c:v>23.487999999999992</c:v>
                </c:pt>
                <c:pt idx="6557">
                  <c:v>23.491999999999994</c:v>
                </c:pt>
                <c:pt idx="6558">
                  <c:v>23.48299999999999</c:v>
                </c:pt>
                <c:pt idx="6559">
                  <c:v>23.484999999999992</c:v>
                </c:pt>
                <c:pt idx="6560">
                  <c:v>23.48599999999999</c:v>
                </c:pt>
                <c:pt idx="6561">
                  <c:v>23.486999999999984</c:v>
                </c:pt>
                <c:pt idx="6562">
                  <c:v>23.478000000000002</c:v>
                </c:pt>
                <c:pt idx="6563">
                  <c:v>23.491</c:v>
                </c:pt>
                <c:pt idx="6564">
                  <c:v>23.491</c:v>
                </c:pt>
                <c:pt idx="6565">
                  <c:v>23.474999999999994</c:v>
                </c:pt>
                <c:pt idx="6566">
                  <c:v>23.479999999999993</c:v>
                </c:pt>
                <c:pt idx="6567">
                  <c:v>23.481999999999992</c:v>
                </c:pt>
                <c:pt idx="6568">
                  <c:v>23.479999999999993</c:v>
                </c:pt>
                <c:pt idx="6569">
                  <c:v>23.484000000000002</c:v>
                </c:pt>
                <c:pt idx="6570">
                  <c:v>23.492999999999988</c:v>
                </c:pt>
                <c:pt idx="6571">
                  <c:v>23.48899999999999</c:v>
                </c:pt>
                <c:pt idx="6572">
                  <c:v>23.48899999999999</c:v>
                </c:pt>
                <c:pt idx="6573">
                  <c:v>23.492999999999988</c:v>
                </c:pt>
                <c:pt idx="6574">
                  <c:v>23.494999999999994</c:v>
                </c:pt>
                <c:pt idx="6575">
                  <c:v>23.484999999999992</c:v>
                </c:pt>
                <c:pt idx="6576">
                  <c:v>23.48299999999999</c:v>
                </c:pt>
                <c:pt idx="6577">
                  <c:v>23.486999999999984</c:v>
                </c:pt>
                <c:pt idx="6578">
                  <c:v>23.484999999999992</c:v>
                </c:pt>
                <c:pt idx="6579">
                  <c:v>23.484000000000002</c:v>
                </c:pt>
                <c:pt idx="6580">
                  <c:v>23.477</c:v>
                </c:pt>
                <c:pt idx="6581">
                  <c:v>23.48299999999999</c:v>
                </c:pt>
                <c:pt idx="6582">
                  <c:v>23.481000000000002</c:v>
                </c:pt>
                <c:pt idx="6583">
                  <c:v>23.48299999999999</c:v>
                </c:pt>
                <c:pt idx="6584">
                  <c:v>23.484000000000002</c:v>
                </c:pt>
                <c:pt idx="6585">
                  <c:v>23.49</c:v>
                </c:pt>
                <c:pt idx="6586">
                  <c:v>23.478000000000002</c:v>
                </c:pt>
                <c:pt idx="6587">
                  <c:v>23.474999999999994</c:v>
                </c:pt>
                <c:pt idx="6588">
                  <c:v>23.475999999999992</c:v>
                </c:pt>
                <c:pt idx="6589">
                  <c:v>23.481000000000002</c:v>
                </c:pt>
                <c:pt idx="6590">
                  <c:v>23.486999999999984</c:v>
                </c:pt>
                <c:pt idx="6591">
                  <c:v>23.48899999999999</c:v>
                </c:pt>
                <c:pt idx="6592">
                  <c:v>23.481999999999992</c:v>
                </c:pt>
                <c:pt idx="6593">
                  <c:v>23.478999999999992</c:v>
                </c:pt>
                <c:pt idx="6594">
                  <c:v>23.475999999999992</c:v>
                </c:pt>
                <c:pt idx="6595">
                  <c:v>23.481999999999992</c:v>
                </c:pt>
                <c:pt idx="6596">
                  <c:v>23.484999999999992</c:v>
                </c:pt>
                <c:pt idx="6597">
                  <c:v>23.48599999999999</c:v>
                </c:pt>
                <c:pt idx="6598">
                  <c:v>23.484000000000002</c:v>
                </c:pt>
                <c:pt idx="6599">
                  <c:v>23.481000000000002</c:v>
                </c:pt>
                <c:pt idx="6600">
                  <c:v>23.484000000000002</c:v>
                </c:pt>
                <c:pt idx="6601">
                  <c:v>23.484999999999992</c:v>
                </c:pt>
                <c:pt idx="6602">
                  <c:v>23.48299999999999</c:v>
                </c:pt>
                <c:pt idx="6603">
                  <c:v>23.479999999999993</c:v>
                </c:pt>
                <c:pt idx="6604">
                  <c:v>23.481999999999992</c:v>
                </c:pt>
                <c:pt idx="6605">
                  <c:v>23.478999999999992</c:v>
                </c:pt>
                <c:pt idx="6606">
                  <c:v>23.484000000000002</c:v>
                </c:pt>
                <c:pt idx="6607">
                  <c:v>23.479999999999993</c:v>
                </c:pt>
                <c:pt idx="6608">
                  <c:v>23.474999999999994</c:v>
                </c:pt>
                <c:pt idx="6609">
                  <c:v>23.471</c:v>
                </c:pt>
                <c:pt idx="6610">
                  <c:v>23.471999999999994</c:v>
                </c:pt>
                <c:pt idx="6611">
                  <c:v>23.478999999999992</c:v>
                </c:pt>
                <c:pt idx="6612">
                  <c:v>23.478000000000002</c:v>
                </c:pt>
                <c:pt idx="6613">
                  <c:v>23.481000000000002</c:v>
                </c:pt>
                <c:pt idx="6614">
                  <c:v>23.481000000000002</c:v>
                </c:pt>
                <c:pt idx="6615">
                  <c:v>23.48299999999999</c:v>
                </c:pt>
                <c:pt idx="6616">
                  <c:v>23.478999999999992</c:v>
                </c:pt>
                <c:pt idx="6617">
                  <c:v>23.472999999999988</c:v>
                </c:pt>
                <c:pt idx="6618">
                  <c:v>23.479999999999993</c:v>
                </c:pt>
                <c:pt idx="6619">
                  <c:v>23.471</c:v>
                </c:pt>
                <c:pt idx="6620">
                  <c:v>23.481999999999992</c:v>
                </c:pt>
                <c:pt idx="6621">
                  <c:v>23.478000000000002</c:v>
                </c:pt>
                <c:pt idx="6622">
                  <c:v>23.474</c:v>
                </c:pt>
                <c:pt idx="6623">
                  <c:v>23.47</c:v>
                </c:pt>
                <c:pt idx="6624">
                  <c:v>23.481000000000002</c:v>
                </c:pt>
                <c:pt idx="6625">
                  <c:v>23.481999999999992</c:v>
                </c:pt>
                <c:pt idx="6626">
                  <c:v>23.481000000000002</c:v>
                </c:pt>
                <c:pt idx="6627">
                  <c:v>23.478999999999992</c:v>
                </c:pt>
                <c:pt idx="6628">
                  <c:v>23.478000000000002</c:v>
                </c:pt>
                <c:pt idx="6629">
                  <c:v>23.478000000000002</c:v>
                </c:pt>
                <c:pt idx="6630">
                  <c:v>23.484999999999992</c:v>
                </c:pt>
                <c:pt idx="6631">
                  <c:v>23.478999999999992</c:v>
                </c:pt>
                <c:pt idx="6632">
                  <c:v>23.479999999999993</c:v>
                </c:pt>
                <c:pt idx="6633">
                  <c:v>23.468999999999991</c:v>
                </c:pt>
                <c:pt idx="6634">
                  <c:v>23.474999999999994</c:v>
                </c:pt>
                <c:pt idx="6635">
                  <c:v>23.475999999999992</c:v>
                </c:pt>
                <c:pt idx="6636">
                  <c:v>23.481000000000002</c:v>
                </c:pt>
                <c:pt idx="6637">
                  <c:v>23.477</c:v>
                </c:pt>
                <c:pt idx="6638">
                  <c:v>23.479999999999993</c:v>
                </c:pt>
                <c:pt idx="6639">
                  <c:v>23.486999999999984</c:v>
                </c:pt>
                <c:pt idx="6640">
                  <c:v>23.481999999999992</c:v>
                </c:pt>
                <c:pt idx="6641">
                  <c:v>23.48299999999999</c:v>
                </c:pt>
                <c:pt idx="6642">
                  <c:v>23.474999999999994</c:v>
                </c:pt>
                <c:pt idx="6643">
                  <c:v>23.478999999999992</c:v>
                </c:pt>
                <c:pt idx="6644">
                  <c:v>23.479999999999993</c:v>
                </c:pt>
                <c:pt idx="6645">
                  <c:v>23.474</c:v>
                </c:pt>
                <c:pt idx="6646">
                  <c:v>23.468999999999991</c:v>
                </c:pt>
                <c:pt idx="6647">
                  <c:v>23.475999999999992</c:v>
                </c:pt>
                <c:pt idx="6648">
                  <c:v>23.467999999999993</c:v>
                </c:pt>
                <c:pt idx="6649">
                  <c:v>23.46599999999999</c:v>
                </c:pt>
                <c:pt idx="6650">
                  <c:v>23.474</c:v>
                </c:pt>
                <c:pt idx="6651">
                  <c:v>23.471</c:v>
                </c:pt>
                <c:pt idx="6652">
                  <c:v>23.479999999999993</c:v>
                </c:pt>
                <c:pt idx="6653">
                  <c:v>23.478000000000002</c:v>
                </c:pt>
                <c:pt idx="6654">
                  <c:v>23.477</c:v>
                </c:pt>
                <c:pt idx="6655">
                  <c:v>23.472999999999988</c:v>
                </c:pt>
                <c:pt idx="6656">
                  <c:v>23.46599999999999</c:v>
                </c:pt>
                <c:pt idx="6657">
                  <c:v>23.464999999999993</c:v>
                </c:pt>
                <c:pt idx="6658">
                  <c:v>23.474</c:v>
                </c:pt>
                <c:pt idx="6659">
                  <c:v>23.472999999999988</c:v>
                </c:pt>
                <c:pt idx="6660">
                  <c:v>23.467999999999993</c:v>
                </c:pt>
                <c:pt idx="6661">
                  <c:v>23.479999999999993</c:v>
                </c:pt>
                <c:pt idx="6662">
                  <c:v>23.478999999999992</c:v>
                </c:pt>
                <c:pt idx="6663">
                  <c:v>23.48299999999999</c:v>
                </c:pt>
                <c:pt idx="6664">
                  <c:v>23.477</c:v>
                </c:pt>
                <c:pt idx="6665">
                  <c:v>23.479999999999993</c:v>
                </c:pt>
                <c:pt idx="6666">
                  <c:v>23.475999999999992</c:v>
                </c:pt>
                <c:pt idx="6667">
                  <c:v>23.481000000000002</c:v>
                </c:pt>
                <c:pt idx="6668">
                  <c:v>23.479999999999993</c:v>
                </c:pt>
                <c:pt idx="6669">
                  <c:v>23.471999999999994</c:v>
                </c:pt>
                <c:pt idx="6670">
                  <c:v>23.471999999999994</c:v>
                </c:pt>
                <c:pt idx="6671">
                  <c:v>23.47</c:v>
                </c:pt>
                <c:pt idx="6672">
                  <c:v>23.471999999999994</c:v>
                </c:pt>
                <c:pt idx="6673">
                  <c:v>23.478999999999992</c:v>
                </c:pt>
                <c:pt idx="6674">
                  <c:v>23.477</c:v>
                </c:pt>
                <c:pt idx="6675">
                  <c:v>23.471</c:v>
                </c:pt>
                <c:pt idx="6676">
                  <c:v>23.468999999999991</c:v>
                </c:pt>
                <c:pt idx="6677">
                  <c:v>23.471999999999994</c:v>
                </c:pt>
                <c:pt idx="6678">
                  <c:v>23.475999999999992</c:v>
                </c:pt>
                <c:pt idx="6679">
                  <c:v>23.48299999999999</c:v>
                </c:pt>
                <c:pt idx="6680">
                  <c:v>23.478000000000002</c:v>
                </c:pt>
                <c:pt idx="6681">
                  <c:v>23.474999999999994</c:v>
                </c:pt>
                <c:pt idx="6682">
                  <c:v>23.47</c:v>
                </c:pt>
                <c:pt idx="6683">
                  <c:v>23.467999999999993</c:v>
                </c:pt>
                <c:pt idx="6684">
                  <c:v>23.459999999999994</c:v>
                </c:pt>
                <c:pt idx="6685">
                  <c:v>23.468999999999991</c:v>
                </c:pt>
                <c:pt idx="6686">
                  <c:v>23.457999999999991</c:v>
                </c:pt>
                <c:pt idx="6687">
                  <c:v>23.463999999999988</c:v>
                </c:pt>
                <c:pt idx="6688">
                  <c:v>23.47</c:v>
                </c:pt>
                <c:pt idx="6689">
                  <c:v>23.47</c:v>
                </c:pt>
                <c:pt idx="6690">
                  <c:v>23.47</c:v>
                </c:pt>
                <c:pt idx="6691">
                  <c:v>23.463999999999988</c:v>
                </c:pt>
                <c:pt idx="6692">
                  <c:v>23.46299999999999</c:v>
                </c:pt>
                <c:pt idx="6693">
                  <c:v>23.463999999999988</c:v>
                </c:pt>
                <c:pt idx="6694">
                  <c:v>23.46599999999999</c:v>
                </c:pt>
                <c:pt idx="6695">
                  <c:v>23.459</c:v>
                </c:pt>
                <c:pt idx="6696">
                  <c:v>23.461999999999993</c:v>
                </c:pt>
                <c:pt idx="6697">
                  <c:v>23.467999999999993</c:v>
                </c:pt>
                <c:pt idx="6698">
                  <c:v>23.454000000000001</c:v>
                </c:pt>
                <c:pt idx="6699">
                  <c:v>23.457000000000001</c:v>
                </c:pt>
                <c:pt idx="6700">
                  <c:v>23.459</c:v>
                </c:pt>
                <c:pt idx="6701">
                  <c:v>23.464999999999993</c:v>
                </c:pt>
                <c:pt idx="6702">
                  <c:v>23.461999999999993</c:v>
                </c:pt>
                <c:pt idx="6703">
                  <c:v>23.467999999999993</c:v>
                </c:pt>
                <c:pt idx="6704">
                  <c:v>23.467999999999993</c:v>
                </c:pt>
                <c:pt idx="6705">
                  <c:v>23.463999999999988</c:v>
                </c:pt>
                <c:pt idx="6706">
                  <c:v>23.452000000000002</c:v>
                </c:pt>
                <c:pt idx="6707">
                  <c:v>23.459999999999994</c:v>
                </c:pt>
                <c:pt idx="6708">
                  <c:v>23.460999999999988</c:v>
                </c:pt>
                <c:pt idx="6709">
                  <c:v>23.459999999999994</c:v>
                </c:pt>
                <c:pt idx="6710">
                  <c:v>23.457999999999991</c:v>
                </c:pt>
                <c:pt idx="6711">
                  <c:v>23.459</c:v>
                </c:pt>
                <c:pt idx="6712">
                  <c:v>23.452000000000002</c:v>
                </c:pt>
                <c:pt idx="6713">
                  <c:v>23.457999999999991</c:v>
                </c:pt>
                <c:pt idx="6714">
                  <c:v>23.459</c:v>
                </c:pt>
                <c:pt idx="6715">
                  <c:v>23.459</c:v>
                </c:pt>
                <c:pt idx="6716">
                  <c:v>23.451000000000001</c:v>
                </c:pt>
                <c:pt idx="6717">
                  <c:v>23.457000000000001</c:v>
                </c:pt>
                <c:pt idx="6718">
                  <c:v>23.449000000000002</c:v>
                </c:pt>
                <c:pt idx="6719">
                  <c:v>23.441999999999993</c:v>
                </c:pt>
                <c:pt idx="6720">
                  <c:v>23.446999999999992</c:v>
                </c:pt>
                <c:pt idx="6721">
                  <c:v>23.456</c:v>
                </c:pt>
                <c:pt idx="6722">
                  <c:v>23.459999999999994</c:v>
                </c:pt>
                <c:pt idx="6723">
                  <c:v>23.452999999999992</c:v>
                </c:pt>
                <c:pt idx="6724">
                  <c:v>23.457000000000001</c:v>
                </c:pt>
                <c:pt idx="6725">
                  <c:v>23.449000000000002</c:v>
                </c:pt>
                <c:pt idx="6726">
                  <c:v>23.452999999999992</c:v>
                </c:pt>
                <c:pt idx="6727">
                  <c:v>23.452000000000002</c:v>
                </c:pt>
                <c:pt idx="6728">
                  <c:v>23.446000000000002</c:v>
                </c:pt>
                <c:pt idx="6729">
                  <c:v>23.452000000000002</c:v>
                </c:pt>
                <c:pt idx="6730">
                  <c:v>23.454000000000001</c:v>
                </c:pt>
                <c:pt idx="6731">
                  <c:v>23.45</c:v>
                </c:pt>
                <c:pt idx="6732">
                  <c:v>23.449000000000002</c:v>
                </c:pt>
                <c:pt idx="6733">
                  <c:v>23.456</c:v>
                </c:pt>
                <c:pt idx="6734">
                  <c:v>23.461999999999993</c:v>
                </c:pt>
                <c:pt idx="6735">
                  <c:v>23.452000000000002</c:v>
                </c:pt>
                <c:pt idx="6736">
                  <c:v>23.454000000000001</c:v>
                </c:pt>
                <c:pt idx="6737">
                  <c:v>23.459</c:v>
                </c:pt>
                <c:pt idx="6738">
                  <c:v>23.457000000000001</c:v>
                </c:pt>
                <c:pt idx="6739">
                  <c:v>23.459999999999994</c:v>
                </c:pt>
                <c:pt idx="6740">
                  <c:v>23.457999999999991</c:v>
                </c:pt>
                <c:pt idx="6741">
                  <c:v>23.442999999999991</c:v>
                </c:pt>
                <c:pt idx="6742">
                  <c:v>23.451000000000001</c:v>
                </c:pt>
                <c:pt idx="6743">
                  <c:v>23.452999999999992</c:v>
                </c:pt>
                <c:pt idx="6744">
                  <c:v>23.459</c:v>
                </c:pt>
                <c:pt idx="6745">
                  <c:v>23.452000000000002</c:v>
                </c:pt>
                <c:pt idx="6746">
                  <c:v>23.456</c:v>
                </c:pt>
                <c:pt idx="6747">
                  <c:v>23.452999999999992</c:v>
                </c:pt>
                <c:pt idx="6748">
                  <c:v>23.452000000000002</c:v>
                </c:pt>
                <c:pt idx="6749">
                  <c:v>23.460999999999988</c:v>
                </c:pt>
                <c:pt idx="6750">
                  <c:v>23.461999999999993</c:v>
                </c:pt>
                <c:pt idx="6751">
                  <c:v>23.452999999999992</c:v>
                </c:pt>
                <c:pt idx="6752">
                  <c:v>23.447999999999993</c:v>
                </c:pt>
                <c:pt idx="6753">
                  <c:v>23.446000000000002</c:v>
                </c:pt>
                <c:pt idx="6754">
                  <c:v>23.456</c:v>
                </c:pt>
                <c:pt idx="6755">
                  <c:v>23.456</c:v>
                </c:pt>
                <c:pt idx="6756">
                  <c:v>23.459</c:v>
                </c:pt>
                <c:pt idx="6757">
                  <c:v>23.459</c:v>
                </c:pt>
                <c:pt idx="6758">
                  <c:v>23.443999999999992</c:v>
                </c:pt>
                <c:pt idx="6759">
                  <c:v>23.454000000000001</c:v>
                </c:pt>
                <c:pt idx="6760">
                  <c:v>23.457999999999991</c:v>
                </c:pt>
                <c:pt idx="6761">
                  <c:v>23.457000000000001</c:v>
                </c:pt>
                <c:pt idx="6762">
                  <c:v>23.463999999999988</c:v>
                </c:pt>
                <c:pt idx="6763">
                  <c:v>23.454999999999991</c:v>
                </c:pt>
                <c:pt idx="6764">
                  <c:v>23.454000000000001</c:v>
                </c:pt>
                <c:pt idx="6765">
                  <c:v>23.454999999999991</c:v>
                </c:pt>
                <c:pt idx="6766">
                  <c:v>23.456</c:v>
                </c:pt>
                <c:pt idx="6767">
                  <c:v>23.449000000000002</c:v>
                </c:pt>
                <c:pt idx="6768">
                  <c:v>23.45</c:v>
                </c:pt>
                <c:pt idx="6769">
                  <c:v>23.457999999999991</c:v>
                </c:pt>
                <c:pt idx="6770">
                  <c:v>23.452000000000002</c:v>
                </c:pt>
                <c:pt idx="6771">
                  <c:v>23.452000000000002</c:v>
                </c:pt>
                <c:pt idx="6772">
                  <c:v>23.447999999999993</c:v>
                </c:pt>
                <c:pt idx="6773">
                  <c:v>23.456</c:v>
                </c:pt>
                <c:pt idx="6774">
                  <c:v>23.45</c:v>
                </c:pt>
                <c:pt idx="6775">
                  <c:v>23.447999999999993</c:v>
                </c:pt>
                <c:pt idx="6776">
                  <c:v>23.45</c:v>
                </c:pt>
                <c:pt idx="6777">
                  <c:v>23.444999999999993</c:v>
                </c:pt>
                <c:pt idx="6778">
                  <c:v>23.444999999999993</c:v>
                </c:pt>
                <c:pt idx="6779">
                  <c:v>23.449000000000002</c:v>
                </c:pt>
                <c:pt idx="6780">
                  <c:v>23.439</c:v>
                </c:pt>
                <c:pt idx="6781">
                  <c:v>23.449000000000002</c:v>
                </c:pt>
                <c:pt idx="6782">
                  <c:v>23.443999999999992</c:v>
                </c:pt>
                <c:pt idx="6783">
                  <c:v>23.436</c:v>
                </c:pt>
                <c:pt idx="6784">
                  <c:v>23.437999999999999</c:v>
                </c:pt>
                <c:pt idx="6785">
                  <c:v>23.442999999999991</c:v>
                </c:pt>
                <c:pt idx="6786">
                  <c:v>23.442999999999991</c:v>
                </c:pt>
                <c:pt idx="6787">
                  <c:v>23.446999999999992</c:v>
                </c:pt>
                <c:pt idx="6788">
                  <c:v>23.449000000000002</c:v>
                </c:pt>
                <c:pt idx="6789">
                  <c:v>23.441999999999993</c:v>
                </c:pt>
                <c:pt idx="6790">
                  <c:v>23.439999999999994</c:v>
                </c:pt>
                <c:pt idx="6791">
                  <c:v>23.441999999999993</c:v>
                </c:pt>
                <c:pt idx="6792">
                  <c:v>23.451000000000001</c:v>
                </c:pt>
                <c:pt idx="6793">
                  <c:v>23.452999999999992</c:v>
                </c:pt>
                <c:pt idx="6794">
                  <c:v>23.449000000000002</c:v>
                </c:pt>
                <c:pt idx="6795">
                  <c:v>23.45</c:v>
                </c:pt>
                <c:pt idx="6796">
                  <c:v>23.441999999999993</c:v>
                </c:pt>
                <c:pt idx="6797">
                  <c:v>23.446999999999992</c:v>
                </c:pt>
                <c:pt idx="6798">
                  <c:v>23.446000000000002</c:v>
                </c:pt>
                <c:pt idx="6799">
                  <c:v>23.449000000000002</c:v>
                </c:pt>
                <c:pt idx="6800">
                  <c:v>23.446999999999992</c:v>
                </c:pt>
                <c:pt idx="6801">
                  <c:v>23.457999999999991</c:v>
                </c:pt>
                <c:pt idx="6802">
                  <c:v>23.449000000000002</c:v>
                </c:pt>
                <c:pt idx="6803">
                  <c:v>23.442999999999991</c:v>
                </c:pt>
                <c:pt idx="6804">
                  <c:v>23.443999999999992</c:v>
                </c:pt>
                <c:pt idx="6805">
                  <c:v>23.45</c:v>
                </c:pt>
                <c:pt idx="6806">
                  <c:v>23.454999999999991</c:v>
                </c:pt>
                <c:pt idx="6807">
                  <c:v>23.447999999999993</c:v>
                </c:pt>
                <c:pt idx="6808">
                  <c:v>23.446999999999992</c:v>
                </c:pt>
                <c:pt idx="6809">
                  <c:v>23.45</c:v>
                </c:pt>
                <c:pt idx="6810">
                  <c:v>23.443999999999992</c:v>
                </c:pt>
                <c:pt idx="6811">
                  <c:v>23.446999999999992</c:v>
                </c:pt>
                <c:pt idx="6812">
                  <c:v>23.446999999999992</c:v>
                </c:pt>
                <c:pt idx="6813">
                  <c:v>23.452000000000002</c:v>
                </c:pt>
                <c:pt idx="6814">
                  <c:v>23.446000000000002</c:v>
                </c:pt>
                <c:pt idx="6815">
                  <c:v>23.437999999999999</c:v>
                </c:pt>
                <c:pt idx="6816">
                  <c:v>23.446000000000002</c:v>
                </c:pt>
                <c:pt idx="6817">
                  <c:v>23.443999999999992</c:v>
                </c:pt>
                <c:pt idx="6818">
                  <c:v>23.444999999999993</c:v>
                </c:pt>
                <c:pt idx="6819">
                  <c:v>23.449000000000002</c:v>
                </c:pt>
                <c:pt idx="6820">
                  <c:v>23.446000000000002</c:v>
                </c:pt>
                <c:pt idx="6821">
                  <c:v>23.444999999999993</c:v>
                </c:pt>
                <c:pt idx="6822">
                  <c:v>23.439</c:v>
                </c:pt>
                <c:pt idx="6823">
                  <c:v>23.449000000000002</c:v>
                </c:pt>
                <c:pt idx="6824">
                  <c:v>23.446999999999992</c:v>
                </c:pt>
                <c:pt idx="6825">
                  <c:v>23.451000000000001</c:v>
                </c:pt>
                <c:pt idx="6826">
                  <c:v>23.449000000000002</c:v>
                </c:pt>
                <c:pt idx="6827">
                  <c:v>23.454000000000001</c:v>
                </c:pt>
                <c:pt idx="6828">
                  <c:v>23.452000000000002</c:v>
                </c:pt>
                <c:pt idx="6829">
                  <c:v>23.444999999999993</c:v>
                </c:pt>
                <c:pt idx="6830">
                  <c:v>23.45</c:v>
                </c:pt>
                <c:pt idx="6831">
                  <c:v>23.446000000000002</c:v>
                </c:pt>
                <c:pt idx="6832">
                  <c:v>23.452000000000002</c:v>
                </c:pt>
                <c:pt idx="6833">
                  <c:v>23.446999999999992</c:v>
                </c:pt>
                <c:pt idx="6834">
                  <c:v>23.446000000000002</c:v>
                </c:pt>
                <c:pt idx="6835">
                  <c:v>23.439999999999994</c:v>
                </c:pt>
                <c:pt idx="6836">
                  <c:v>23.439999999999994</c:v>
                </c:pt>
                <c:pt idx="6837">
                  <c:v>23.444999999999993</c:v>
                </c:pt>
                <c:pt idx="6838">
                  <c:v>23.443999999999992</c:v>
                </c:pt>
                <c:pt idx="6839">
                  <c:v>23.440999999999988</c:v>
                </c:pt>
                <c:pt idx="6840">
                  <c:v>23.434999999999999</c:v>
                </c:pt>
                <c:pt idx="6841">
                  <c:v>23.442999999999991</c:v>
                </c:pt>
                <c:pt idx="6842">
                  <c:v>23.446000000000002</c:v>
                </c:pt>
                <c:pt idx="6843">
                  <c:v>23.446999999999992</c:v>
                </c:pt>
                <c:pt idx="6844">
                  <c:v>23.437000000000001</c:v>
                </c:pt>
                <c:pt idx="6845">
                  <c:v>23.437999999999999</c:v>
                </c:pt>
                <c:pt idx="6846">
                  <c:v>23.451000000000001</c:v>
                </c:pt>
                <c:pt idx="6847">
                  <c:v>23.449000000000002</c:v>
                </c:pt>
                <c:pt idx="6848">
                  <c:v>23.444999999999993</c:v>
                </c:pt>
                <c:pt idx="6849">
                  <c:v>23.440999999999988</c:v>
                </c:pt>
                <c:pt idx="6850">
                  <c:v>23.442999999999991</c:v>
                </c:pt>
                <c:pt idx="6851">
                  <c:v>23.444999999999993</c:v>
                </c:pt>
                <c:pt idx="6852">
                  <c:v>23.442999999999991</c:v>
                </c:pt>
                <c:pt idx="6853">
                  <c:v>23.439999999999994</c:v>
                </c:pt>
                <c:pt idx="6854">
                  <c:v>23.443999999999992</c:v>
                </c:pt>
                <c:pt idx="6855">
                  <c:v>23.441999999999993</c:v>
                </c:pt>
                <c:pt idx="6856">
                  <c:v>23.436</c:v>
                </c:pt>
                <c:pt idx="6857">
                  <c:v>23.421999999999993</c:v>
                </c:pt>
                <c:pt idx="6858">
                  <c:v>23.422999999999984</c:v>
                </c:pt>
                <c:pt idx="6859">
                  <c:v>23.431999999999999</c:v>
                </c:pt>
                <c:pt idx="6860">
                  <c:v>23.431000000000001</c:v>
                </c:pt>
                <c:pt idx="6861">
                  <c:v>23.420999999999992</c:v>
                </c:pt>
                <c:pt idx="6862">
                  <c:v>23.427</c:v>
                </c:pt>
                <c:pt idx="6863">
                  <c:v>23.431999999999999</c:v>
                </c:pt>
                <c:pt idx="6864">
                  <c:v>23.427999999999994</c:v>
                </c:pt>
                <c:pt idx="6865">
                  <c:v>23.434000000000001</c:v>
                </c:pt>
                <c:pt idx="6866">
                  <c:v>23.431999999999999</c:v>
                </c:pt>
                <c:pt idx="6867">
                  <c:v>23.437000000000001</c:v>
                </c:pt>
                <c:pt idx="6868">
                  <c:v>23.444999999999993</c:v>
                </c:pt>
                <c:pt idx="6869">
                  <c:v>23.437999999999999</c:v>
                </c:pt>
                <c:pt idx="6870">
                  <c:v>23.443999999999992</c:v>
                </c:pt>
                <c:pt idx="6871">
                  <c:v>23.437999999999999</c:v>
                </c:pt>
                <c:pt idx="6872">
                  <c:v>23.441999999999993</c:v>
                </c:pt>
                <c:pt idx="6873">
                  <c:v>23.439</c:v>
                </c:pt>
                <c:pt idx="6874">
                  <c:v>23.431000000000001</c:v>
                </c:pt>
                <c:pt idx="6875">
                  <c:v>23.43</c:v>
                </c:pt>
                <c:pt idx="6876">
                  <c:v>23.427</c:v>
                </c:pt>
                <c:pt idx="6877">
                  <c:v>23.434000000000001</c:v>
                </c:pt>
                <c:pt idx="6878">
                  <c:v>23.440999999999988</c:v>
                </c:pt>
                <c:pt idx="6879">
                  <c:v>23.440999999999988</c:v>
                </c:pt>
                <c:pt idx="6880">
                  <c:v>23.439</c:v>
                </c:pt>
                <c:pt idx="6881">
                  <c:v>23.436</c:v>
                </c:pt>
                <c:pt idx="6882">
                  <c:v>23.437999999999999</c:v>
                </c:pt>
                <c:pt idx="6883">
                  <c:v>23.437000000000001</c:v>
                </c:pt>
                <c:pt idx="6884">
                  <c:v>23.439999999999994</c:v>
                </c:pt>
                <c:pt idx="6885">
                  <c:v>23.434000000000001</c:v>
                </c:pt>
                <c:pt idx="6886">
                  <c:v>23.425999999999984</c:v>
                </c:pt>
                <c:pt idx="6887">
                  <c:v>23.433</c:v>
                </c:pt>
                <c:pt idx="6888">
                  <c:v>23.420999999999992</c:v>
                </c:pt>
                <c:pt idx="6889">
                  <c:v>23.427999999999994</c:v>
                </c:pt>
                <c:pt idx="6890">
                  <c:v>23.427</c:v>
                </c:pt>
                <c:pt idx="6891">
                  <c:v>23.43</c:v>
                </c:pt>
                <c:pt idx="6892">
                  <c:v>23.431999999999999</c:v>
                </c:pt>
                <c:pt idx="6893">
                  <c:v>23.425999999999984</c:v>
                </c:pt>
                <c:pt idx="6894">
                  <c:v>23.434000000000001</c:v>
                </c:pt>
                <c:pt idx="6895">
                  <c:v>23.427999999999994</c:v>
                </c:pt>
                <c:pt idx="6896">
                  <c:v>23.428999999999984</c:v>
                </c:pt>
                <c:pt idx="6897">
                  <c:v>23.423999999999992</c:v>
                </c:pt>
                <c:pt idx="6898">
                  <c:v>23.419999999999995</c:v>
                </c:pt>
                <c:pt idx="6899">
                  <c:v>23.422999999999984</c:v>
                </c:pt>
                <c:pt idx="6900">
                  <c:v>23.434000000000001</c:v>
                </c:pt>
                <c:pt idx="6901">
                  <c:v>23.427999999999994</c:v>
                </c:pt>
                <c:pt idx="6902">
                  <c:v>23.419999999999995</c:v>
                </c:pt>
                <c:pt idx="6903">
                  <c:v>23.431999999999999</c:v>
                </c:pt>
                <c:pt idx="6904">
                  <c:v>23.434999999999999</c:v>
                </c:pt>
                <c:pt idx="6905">
                  <c:v>23.437000000000001</c:v>
                </c:pt>
                <c:pt idx="6906">
                  <c:v>23.421999999999993</c:v>
                </c:pt>
                <c:pt idx="6907">
                  <c:v>23.420999999999992</c:v>
                </c:pt>
                <c:pt idx="6908">
                  <c:v>23.425999999999984</c:v>
                </c:pt>
                <c:pt idx="6909">
                  <c:v>23.434000000000001</c:v>
                </c:pt>
                <c:pt idx="6910">
                  <c:v>23.431000000000001</c:v>
                </c:pt>
                <c:pt idx="6911">
                  <c:v>23.414000000000001</c:v>
                </c:pt>
                <c:pt idx="6912">
                  <c:v>23.419999999999995</c:v>
                </c:pt>
                <c:pt idx="6913">
                  <c:v>23.423999999999992</c:v>
                </c:pt>
                <c:pt idx="6914">
                  <c:v>23.423999999999992</c:v>
                </c:pt>
                <c:pt idx="6915">
                  <c:v>23.425999999999984</c:v>
                </c:pt>
                <c:pt idx="6916">
                  <c:v>23.420999999999992</c:v>
                </c:pt>
                <c:pt idx="6917">
                  <c:v>23.427999999999994</c:v>
                </c:pt>
                <c:pt idx="6918">
                  <c:v>23.431999999999999</c:v>
                </c:pt>
                <c:pt idx="6919">
                  <c:v>23.417000000000005</c:v>
                </c:pt>
                <c:pt idx="6920">
                  <c:v>23.419999999999995</c:v>
                </c:pt>
                <c:pt idx="6921">
                  <c:v>23.425999999999984</c:v>
                </c:pt>
                <c:pt idx="6922">
                  <c:v>23.43</c:v>
                </c:pt>
                <c:pt idx="6923">
                  <c:v>23.428999999999984</c:v>
                </c:pt>
                <c:pt idx="6924">
                  <c:v>23.436</c:v>
                </c:pt>
                <c:pt idx="6925">
                  <c:v>23.434999999999999</c:v>
                </c:pt>
                <c:pt idx="6926">
                  <c:v>23.424999999999994</c:v>
                </c:pt>
                <c:pt idx="6927">
                  <c:v>23.431000000000001</c:v>
                </c:pt>
                <c:pt idx="6928">
                  <c:v>23.423999999999992</c:v>
                </c:pt>
                <c:pt idx="6929">
                  <c:v>23.421999999999993</c:v>
                </c:pt>
                <c:pt idx="6930">
                  <c:v>23.43</c:v>
                </c:pt>
                <c:pt idx="6931">
                  <c:v>23.421999999999993</c:v>
                </c:pt>
                <c:pt idx="6932">
                  <c:v>23.427</c:v>
                </c:pt>
                <c:pt idx="6933">
                  <c:v>23.422999999999984</c:v>
                </c:pt>
                <c:pt idx="6934">
                  <c:v>23.422999999999984</c:v>
                </c:pt>
                <c:pt idx="6935">
                  <c:v>23.420999999999992</c:v>
                </c:pt>
                <c:pt idx="6936">
                  <c:v>23.419</c:v>
                </c:pt>
                <c:pt idx="6937">
                  <c:v>23.423999999999992</c:v>
                </c:pt>
                <c:pt idx="6938">
                  <c:v>23.428999999999984</c:v>
                </c:pt>
                <c:pt idx="6939">
                  <c:v>23.425999999999984</c:v>
                </c:pt>
                <c:pt idx="6940">
                  <c:v>23.421999999999993</c:v>
                </c:pt>
                <c:pt idx="6941">
                  <c:v>23.428999999999984</c:v>
                </c:pt>
                <c:pt idx="6942">
                  <c:v>23.425999999999984</c:v>
                </c:pt>
                <c:pt idx="6943">
                  <c:v>23.423999999999992</c:v>
                </c:pt>
                <c:pt idx="6944">
                  <c:v>23.419</c:v>
                </c:pt>
                <c:pt idx="6945">
                  <c:v>23.422999999999984</c:v>
                </c:pt>
                <c:pt idx="6946">
                  <c:v>23.417000000000005</c:v>
                </c:pt>
                <c:pt idx="6947">
                  <c:v>23.414999999999999</c:v>
                </c:pt>
                <c:pt idx="6948">
                  <c:v>23.411999999999999</c:v>
                </c:pt>
                <c:pt idx="6949">
                  <c:v>23.427999999999994</c:v>
                </c:pt>
                <c:pt idx="6950">
                  <c:v>23.424999999999994</c:v>
                </c:pt>
                <c:pt idx="6951">
                  <c:v>23.427</c:v>
                </c:pt>
                <c:pt idx="6952">
                  <c:v>23.417999999999999</c:v>
                </c:pt>
                <c:pt idx="6953">
                  <c:v>23.414000000000001</c:v>
                </c:pt>
                <c:pt idx="6954">
                  <c:v>23.419999999999995</c:v>
                </c:pt>
                <c:pt idx="6955">
                  <c:v>23.423999999999992</c:v>
                </c:pt>
                <c:pt idx="6956">
                  <c:v>23.428999999999984</c:v>
                </c:pt>
                <c:pt idx="6957">
                  <c:v>23.425999999999984</c:v>
                </c:pt>
                <c:pt idx="6958">
                  <c:v>23.422999999999984</c:v>
                </c:pt>
                <c:pt idx="6959">
                  <c:v>23.420999999999992</c:v>
                </c:pt>
                <c:pt idx="6960">
                  <c:v>23.427999999999994</c:v>
                </c:pt>
                <c:pt idx="6961">
                  <c:v>23.420999999999992</c:v>
                </c:pt>
                <c:pt idx="6962">
                  <c:v>23.416</c:v>
                </c:pt>
                <c:pt idx="6963">
                  <c:v>23.419</c:v>
                </c:pt>
                <c:pt idx="6964">
                  <c:v>23.419999999999995</c:v>
                </c:pt>
                <c:pt idx="6965">
                  <c:v>23.417000000000005</c:v>
                </c:pt>
                <c:pt idx="6966">
                  <c:v>23.411000000000001</c:v>
                </c:pt>
                <c:pt idx="6967">
                  <c:v>23.417000000000005</c:v>
                </c:pt>
                <c:pt idx="6968">
                  <c:v>23.417000000000005</c:v>
                </c:pt>
                <c:pt idx="6969">
                  <c:v>23.425999999999984</c:v>
                </c:pt>
                <c:pt idx="6970">
                  <c:v>23.422999999999984</c:v>
                </c:pt>
                <c:pt idx="6971">
                  <c:v>23.413</c:v>
                </c:pt>
                <c:pt idx="6972">
                  <c:v>23.414999999999999</c:v>
                </c:pt>
                <c:pt idx="6973">
                  <c:v>23.425999999999984</c:v>
                </c:pt>
                <c:pt idx="6974">
                  <c:v>23.428999999999984</c:v>
                </c:pt>
                <c:pt idx="6975">
                  <c:v>23.431999999999999</c:v>
                </c:pt>
                <c:pt idx="6976">
                  <c:v>23.434999999999999</c:v>
                </c:pt>
                <c:pt idx="6977">
                  <c:v>23.424999999999994</c:v>
                </c:pt>
                <c:pt idx="6978">
                  <c:v>23.422999999999984</c:v>
                </c:pt>
                <c:pt idx="6979">
                  <c:v>23.424999999999994</c:v>
                </c:pt>
                <c:pt idx="6980">
                  <c:v>23.422999999999984</c:v>
                </c:pt>
                <c:pt idx="6981">
                  <c:v>23.423999999999992</c:v>
                </c:pt>
                <c:pt idx="6982">
                  <c:v>23.417000000000005</c:v>
                </c:pt>
                <c:pt idx="6983">
                  <c:v>23.420999999999992</c:v>
                </c:pt>
                <c:pt idx="6984">
                  <c:v>23.416</c:v>
                </c:pt>
                <c:pt idx="6985">
                  <c:v>23.423999999999992</c:v>
                </c:pt>
                <c:pt idx="6986">
                  <c:v>23.43</c:v>
                </c:pt>
                <c:pt idx="6987">
                  <c:v>23.427999999999994</c:v>
                </c:pt>
                <c:pt idx="6988">
                  <c:v>23.43</c:v>
                </c:pt>
                <c:pt idx="6989">
                  <c:v>23.422999999999984</c:v>
                </c:pt>
                <c:pt idx="6990">
                  <c:v>23.419</c:v>
                </c:pt>
                <c:pt idx="6991">
                  <c:v>23.423999999999992</c:v>
                </c:pt>
                <c:pt idx="6992">
                  <c:v>23.419999999999995</c:v>
                </c:pt>
                <c:pt idx="6993">
                  <c:v>23.424999999999994</c:v>
                </c:pt>
                <c:pt idx="6994">
                  <c:v>23.414999999999999</c:v>
                </c:pt>
                <c:pt idx="6995">
                  <c:v>23.420999999999992</c:v>
                </c:pt>
                <c:pt idx="6996">
                  <c:v>23.423999999999992</c:v>
                </c:pt>
                <c:pt idx="6997">
                  <c:v>23.421999999999993</c:v>
                </c:pt>
                <c:pt idx="6998">
                  <c:v>23.423999999999992</c:v>
                </c:pt>
                <c:pt idx="6999">
                  <c:v>23.413</c:v>
                </c:pt>
                <c:pt idx="7000">
                  <c:v>23.414999999999999</c:v>
                </c:pt>
                <c:pt idx="7001">
                  <c:v>23.414999999999999</c:v>
                </c:pt>
                <c:pt idx="7002">
                  <c:v>23.419</c:v>
                </c:pt>
                <c:pt idx="7003">
                  <c:v>23.422999999999984</c:v>
                </c:pt>
                <c:pt idx="7004">
                  <c:v>23.427999999999994</c:v>
                </c:pt>
                <c:pt idx="7005">
                  <c:v>23.417000000000005</c:v>
                </c:pt>
                <c:pt idx="7006">
                  <c:v>23.41</c:v>
                </c:pt>
                <c:pt idx="7007">
                  <c:v>23.417999999999999</c:v>
                </c:pt>
                <c:pt idx="7008">
                  <c:v>23.416</c:v>
                </c:pt>
                <c:pt idx="7009">
                  <c:v>23.417000000000005</c:v>
                </c:pt>
                <c:pt idx="7010">
                  <c:v>23.423999999999992</c:v>
                </c:pt>
                <c:pt idx="7011">
                  <c:v>23.416</c:v>
                </c:pt>
                <c:pt idx="7012">
                  <c:v>23.424999999999994</c:v>
                </c:pt>
                <c:pt idx="7013">
                  <c:v>23.423999999999992</c:v>
                </c:pt>
                <c:pt idx="7014">
                  <c:v>23.425999999999984</c:v>
                </c:pt>
                <c:pt idx="7015">
                  <c:v>23.425999999999984</c:v>
                </c:pt>
                <c:pt idx="7016">
                  <c:v>23.427999999999994</c:v>
                </c:pt>
                <c:pt idx="7017">
                  <c:v>23.416</c:v>
                </c:pt>
                <c:pt idx="7018">
                  <c:v>23.420999999999992</c:v>
                </c:pt>
                <c:pt idx="7019">
                  <c:v>23.41</c:v>
                </c:pt>
                <c:pt idx="7020">
                  <c:v>23.419</c:v>
                </c:pt>
                <c:pt idx="7021">
                  <c:v>23.416</c:v>
                </c:pt>
                <c:pt idx="7022">
                  <c:v>23.416</c:v>
                </c:pt>
                <c:pt idx="7023">
                  <c:v>23.419</c:v>
                </c:pt>
                <c:pt idx="7024">
                  <c:v>23.419999999999995</c:v>
                </c:pt>
                <c:pt idx="7025">
                  <c:v>23.414999999999999</c:v>
                </c:pt>
                <c:pt idx="7026">
                  <c:v>23.417000000000005</c:v>
                </c:pt>
                <c:pt idx="7027">
                  <c:v>23.417000000000005</c:v>
                </c:pt>
                <c:pt idx="7028">
                  <c:v>23.419999999999995</c:v>
                </c:pt>
                <c:pt idx="7029">
                  <c:v>23.419999999999995</c:v>
                </c:pt>
                <c:pt idx="7030">
                  <c:v>23.408999999999988</c:v>
                </c:pt>
                <c:pt idx="7031">
                  <c:v>23.407</c:v>
                </c:pt>
                <c:pt idx="7032">
                  <c:v>23.417000000000005</c:v>
                </c:pt>
                <c:pt idx="7033">
                  <c:v>23.413</c:v>
                </c:pt>
                <c:pt idx="7034">
                  <c:v>23.413</c:v>
                </c:pt>
                <c:pt idx="7035">
                  <c:v>23.414000000000001</c:v>
                </c:pt>
                <c:pt idx="7036">
                  <c:v>23.411000000000001</c:v>
                </c:pt>
                <c:pt idx="7037">
                  <c:v>23.419</c:v>
                </c:pt>
                <c:pt idx="7038">
                  <c:v>23.420999999999992</c:v>
                </c:pt>
                <c:pt idx="7039">
                  <c:v>23.417000000000005</c:v>
                </c:pt>
                <c:pt idx="7040">
                  <c:v>23.411999999999999</c:v>
                </c:pt>
                <c:pt idx="7041">
                  <c:v>23.414000000000001</c:v>
                </c:pt>
                <c:pt idx="7042">
                  <c:v>23.417000000000005</c:v>
                </c:pt>
                <c:pt idx="7043">
                  <c:v>23.420999999999992</c:v>
                </c:pt>
                <c:pt idx="7044">
                  <c:v>23.417000000000005</c:v>
                </c:pt>
                <c:pt idx="7045">
                  <c:v>23.417000000000005</c:v>
                </c:pt>
                <c:pt idx="7046">
                  <c:v>23.413</c:v>
                </c:pt>
                <c:pt idx="7047">
                  <c:v>23.41</c:v>
                </c:pt>
                <c:pt idx="7048">
                  <c:v>23.414000000000001</c:v>
                </c:pt>
                <c:pt idx="7049">
                  <c:v>23.411000000000001</c:v>
                </c:pt>
                <c:pt idx="7050">
                  <c:v>23.413</c:v>
                </c:pt>
                <c:pt idx="7051">
                  <c:v>23.411000000000001</c:v>
                </c:pt>
                <c:pt idx="7052">
                  <c:v>23.414999999999999</c:v>
                </c:pt>
                <c:pt idx="7053">
                  <c:v>23.414999999999999</c:v>
                </c:pt>
                <c:pt idx="7054">
                  <c:v>23.416</c:v>
                </c:pt>
                <c:pt idx="7055">
                  <c:v>23.404</c:v>
                </c:pt>
                <c:pt idx="7056">
                  <c:v>23.41</c:v>
                </c:pt>
                <c:pt idx="7057">
                  <c:v>23.414999999999999</c:v>
                </c:pt>
                <c:pt idx="7058">
                  <c:v>23.407999999999994</c:v>
                </c:pt>
                <c:pt idx="7059">
                  <c:v>23.414000000000001</c:v>
                </c:pt>
                <c:pt idx="7060">
                  <c:v>23.405999999999988</c:v>
                </c:pt>
                <c:pt idx="7061">
                  <c:v>23.414999999999999</c:v>
                </c:pt>
                <c:pt idx="7062">
                  <c:v>23.411000000000001</c:v>
                </c:pt>
                <c:pt idx="7063">
                  <c:v>23.41</c:v>
                </c:pt>
                <c:pt idx="7064">
                  <c:v>23.407999999999994</c:v>
                </c:pt>
                <c:pt idx="7065">
                  <c:v>23.411000000000001</c:v>
                </c:pt>
                <c:pt idx="7066">
                  <c:v>23.414000000000001</c:v>
                </c:pt>
                <c:pt idx="7067">
                  <c:v>23.411999999999999</c:v>
                </c:pt>
                <c:pt idx="7068">
                  <c:v>23.413</c:v>
                </c:pt>
                <c:pt idx="7069">
                  <c:v>23.411999999999999</c:v>
                </c:pt>
                <c:pt idx="7070">
                  <c:v>23.416</c:v>
                </c:pt>
                <c:pt idx="7071">
                  <c:v>23.419999999999995</c:v>
                </c:pt>
                <c:pt idx="7072">
                  <c:v>23.419</c:v>
                </c:pt>
                <c:pt idx="7073">
                  <c:v>23.416</c:v>
                </c:pt>
                <c:pt idx="7074">
                  <c:v>23.411000000000001</c:v>
                </c:pt>
                <c:pt idx="7075">
                  <c:v>23.411000000000001</c:v>
                </c:pt>
                <c:pt idx="7076">
                  <c:v>23.408999999999988</c:v>
                </c:pt>
                <c:pt idx="7077">
                  <c:v>23.411999999999999</c:v>
                </c:pt>
                <c:pt idx="7078">
                  <c:v>23.414999999999999</c:v>
                </c:pt>
                <c:pt idx="7079">
                  <c:v>23.408999999999988</c:v>
                </c:pt>
                <c:pt idx="7080">
                  <c:v>23.407999999999994</c:v>
                </c:pt>
                <c:pt idx="7081">
                  <c:v>23.411999999999999</c:v>
                </c:pt>
                <c:pt idx="7082">
                  <c:v>23.41</c:v>
                </c:pt>
                <c:pt idx="7083">
                  <c:v>23.396999999999991</c:v>
                </c:pt>
                <c:pt idx="7084">
                  <c:v>23.404</c:v>
                </c:pt>
                <c:pt idx="7085">
                  <c:v>23.407999999999994</c:v>
                </c:pt>
                <c:pt idx="7086">
                  <c:v>23.413</c:v>
                </c:pt>
                <c:pt idx="7087">
                  <c:v>23.4</c:v>
                </c:pt>
                <c:pt idx="7088">
                  <c:v>23.407</c:v>
                </c:pt>
                <c:pt idx="7089">
                  <c:v>23.398</c:v>
                </c:pt>
                <c:pt idx="7090">
                  <c:v>23.393000000000001</c:v>
                </c:pt>
                <c:pt idx="7091">
                  <c:v>23.401</c:v>
                </c:pt>
                <c:pt idx="7092">
                  <c:v>23.401</c:v>
                </c:pt>
                <c:pt idx="7093">
                  <c:v>23.402999999999988</c:v>
                </c:pt>
                <c:pt idx="7094">
                  <c:v>23.407999999999994</c:v>
                </c:pt>
                <c:pt idx="7095">
                  <c:v>23.407</c:v>
                </c:pt>
                <c:pt idx="7096">
                  <c:v>23.405999999999988</c:v>
                </c:pt>
                <c:pt idx="7097">
                  <c:v>23.401</c:v>
                </c:pt>
                <c:pt idx="7098">
                  <c:v>23.408999999999988</c:v>
                </c:pt>
                <c:pt idx="7099">
                  <c:v>23.4</c:v>
                </c:pt>
                <c:pt idx="7100">
                  <c:v>23.405999999999988</c:v>
                </c:pt>
                <c:pt idx="7101">
                  <c:v>23.393000000000001</c:v>
                </c:pt>
                <c:pt idx="7102">
                  <c:v>23.399000000000001</c:v>
                </c:pt>
                <c:pt idx="7103">
                  <c:v>23.396999999999991</c:v>
                </c:pt>
                <c:pt idx="7104">
                  <c:v>23.398</c:v>
                </c:pt>
                <c:pt idx="7105">
                  <c:v>23.4</c:v>
                </c:pt>
                <c:pt idx="7106">
                  <c:v>23.396000000000001</c:v>
                </c:pt>
                <c:pt idx="7107">
                  <c:v>23.402999999999988</c:v>
                </c:pt>
                <c:pt idx="7108">
                  <c:v>23.407</c:v>
                </c:pt>
                <c:pt idx="7109">
                  <c:v>23.401</c:v>
                </c:pt>
                <c:pt idx="7110">
                  <c:v>23.404</c:v>
                </c:pt>
                <c:pt idx="7111">
                  <c:v>23.393000000000001</c:v>
                </c:pt>
                <c:pt idx="7112">
                  <c:v>23.395</c:v>
                </c:pt>
                <c:pt idx="7113">
                  <c:v>23.4</c:v>
                </c:pt>
                <c:pt idx="7114">
                  <c:v>23.395</c:v>
                </c:pt>
                <c:pt idx="7115">
                  <c:v>23.391999999999999</c:v>
                </c:pt>
                <c:pt idx="7116">
                  <c:v>23.393999999999991</c:v>
                </c:pt>
                <c:pt idx="7117">
                  <c:v>23.385999999999992</c:v>
                </c:pt>
                <c:pt idx="7118">
                  <c:v>23.385999999999992</c:v>
                </c:pt>
                <c:pt idx="7119">
                  <c:v>23.393000000000001</c:v>
                </c:pt>
                <c:pt idx="7120">
                  <c:v>23.401999999999994</c:v>
                </c:pt>
                <c:pt idx="7121">
                  <c:v>23.404</c:v>
                </c:pt>
                <c:pt idx="7122">
                  <c:v>23.396000000000001</c:v>
                </c:pt>
                <c:pt idx="7123">
                  <c:v>23.385000000000002</c:v>
                </c:pt>
                <c:pt idx="7124">
                  <c:v>23.39</c:v>
                </c:pt>
                <c:pt idx="7125">
                  <c:v>23.398</c:v>
                </c:pt>
                <c:pt idx="7126">
                  <c:v>23.402999999999988</c:v>
                </c:pt>
                <c:pt idx="7127">
                  <c:v>23.401</c:v>
                </c:pt>
                <c:pt idx="7128">
                  <c:v>23.391999999999999</c:v>
                </c:pt>
                <c:pt idx="7129">
                  <c:v>23.396000000000001</c:v>
                </c:pt>
                <c:pt idx="7130">
                  <c:v>23.402999999999988</c:v>
                </c:pt>
                <c:pt idx="7131">
                  <c:v>23.393000000000001</c:v>
                </c:pt>
                <c:pt idx="7132">
                  <c:v>23.395</c:v>
                </c:pt>
                <c:pt idx="7133">
                  <c:v>23.379000000000001</c:v>
                </c:pt>
                <c:pt idx="7134">
                  <c:v>23.387</c:v>
                </c:pt>
                <c:pt idx="7135">
                  <c:v>23.387</c:v>
                </c:pt>
                <c:pt idx="7136">
                  <c:v>23.396000000000001</c:v>
                </c:pt>
                <c:pt idx="7137">
                  <c:v>23.393000000000001</c:v>
                </c:pt>
                <c:pt idx="7138">
                  <c:v>23.390999999999991</c:v>
                </c:pt>
                <c:pt idx="7139">
                  <c:v>23.390999999999991</c:v>
                </c:pt>
                <c:pt idx="7140">
                  <c:v>23.395</c:v>
                </c:pt>
                <c:pt idx="7141">
                  <c:v>23.393999999999991</c:v>
                </c:pt>
                <c:pt idx="7142">
                  <c:v>23.393999999999991</c:v>
                </c:pt>
                <c:pt idx="7143">
                  <c:v>23.401</c:v>
                </c:pt>
                <c:pt idx="7144">
                  <c:v>23.391999999999999</c:v>
                </c:pt>
                <c:pt idx="7145">
                  <c:v>23.396000000000001</c:v>
                </c:pt>
                <c:pt idx="7146">
                  <c:v>23.395</c:v>
                </c:pt>
                <c:pt idx="7147">
                  <c:v>23.396000000000001</c:v>
                </c:pt>
                <c:pt idx="7148">
                  <c:v>23.4</c:v>
                </c:pt>
                <c:pt idx="7149">
                  <c:v>23.405999999999988</c:v>
                </c:pt>
                <c:pt idx="7150">
                  <c:v>23.404</c:v>
                </c:pt>
                <c:pt idx="7151">
                  <c:v>23.402999999999988</c:v>
                </c:pt>
                <c:pt idx="7152">
                  <c:v>23.396000000000001</c:v>
                </c:pt>
                <c:pt idx="7153">
                  <c:v>23.4</c:v>
                </c:pt>
                <c:pt idx="7154">
                  <c:v>23.401999999999994</c:v>
                </c:pt>
                <c:pt idx="7155">
                  <c:v>23.404999999999994</c:v>
                </c:pt>
                <c:pt idx="7156">
                  <c:v>23.4</c:v>
                </c:pt>
                <c:pt idx="7157">
                  <c:v>23.398</c:v>
                </c:pt>
                <c:pt idx="7158">
                  <c:v>23.4</c:v>
                </c:pt>
                <c:pt idx="7159">
                  <c:v>23.401</c:v>
                </c:pt>
                <c:pt idx="7160">
                  <c:v>23.401</c:v>
                </c:pt>
                <c:pt idx="7161">
                  <c:v>23.396000000000001</c:v>
                </c:pt>
                <c:pt idx="7162">
                  <c:v>23.401</c:v>
                </c:pt>
                <c:pt idx="7163">
                  <c:v>23.387</c:v>
                </c:pt>
                <c:pt idx="7164">
                  <c:v>23.385000000000002</c:v>
                </c:pt>
                <c:pt idx="7165">
                  <c:v>23.387</c:v>
                </c:pt>
                <c:pt idx="7166">
                  <c:v>23.390999999999991</c:v>
                </c:pt>
                <c:pt idx="7167">
                  <c:v>23.393999999999991</c:v>
                </c:pt>
                <c:pt idx="7168">
                  <c:v>23.402999999999988</c:v>
                </c:pt>
                <c:pt idx="7169">
                  <c:v>23.402999999999988</c:v>
                </c:pt>
                <c:pt idx="7170">
                  <c:v>23.393000000000001</c:v>
                </c:pt>
                <c:pt idx="7171">
                  <c:v>23.391999999999999</c:v>
                </c:pt>
                <c:pt idx="7172">
                  <c:v>23.388000000000002</c:v>
                </c:pt>
                <c:pt idx="7173">
                  <c:v>23.391999999999999</c:v>
                </c:pt>
                <c:pt idx="7174">
                  <c:v>23.393999999999991</c:v>
                </c:pt>
                <c:pt idx="7175">
                  <c:v>23.388999999999992</c:v>
                </c:pt>
                <c:pt idx="7176">
                  <c:v>23.391999999999999</c:v>
                </c:pt>
                <c:pt idx="7177">
                  <c:v>23.384</c:v>
                </c:pt>
                <c:pt idx="7178">
                  <c:v>23.388000000000002</c:v>
                </c:pt>
                <c:pt idx="7179">
                  <c:v>23.393000000000001</c:v>
                </c:pt>
                <c:pt idx="7180">
                  <c:v>23.401</c:v>
                </c:pt>
                <c:pt idx="7181">
                  <c:v>23.39</c:v>
                </c:pt>
                <c:pt idx="7182">
                  <c:v>23.382999999999992</c:v>
                </c:pt>
                <c:pt idx="7183">
                  <c:v>23.388999999999992</c:v>
                </c:pt>
                <c:pt idx="7184">
                  <c:v>23.388999999999992</c:v>
                </c:pt>
                <c:pt idx="7185">
                  <c:v>23.390999999999991</c:v>
                </c:pt>
                <c:pt idx="7186">
                  <c:v>23.395</c:v>
                </c:pt>
                <c:pt idx="7187">
                  <c:v>23.396000000000001</c:v>
                </c:pt>
                <c:pt idx="7188">
                  <c:v>23.393000000000001</c:v>
                </c:pt>
                <c:pt idx="7189">
                  <c:v>23.395</c:v>
                </c:pt>
                <c:pt idx="7190">
                  <c:v>23.401</c:v>
                </c:pt>
                <c:pt idx="7191">
                  <c:v>23.395</c:v>
                </c:pt>
                <c:pt idx="7192">
                  <c:v>23.398</c:v>
                </c:pt>
                <c:pt idx="7193">
                  <c:v>23.401999999999994</c:v>
                </c:pt>
                <c:pt idx="7194">
                  <c:v>23.396999999999991</c:v>
                </c:pt>
                <c:pt idx="7195">
                  <c:v>23.4</c:v>
                </c:pt>
                <c:pt idx="7196">
                  <c:v>23.398</c:v>
                </c:pt>
                <c:pt idx="7197">
                  <c:v>23.396000000000001</c:v>
                </c:pt>
                <c:pt idx="7198">
                  <c:v>23.385999999999992</c:v>
                </c:pt>
                <c:pt idx="7199">
                  <c:v>23.384</c:v>
                </c:pt>
                <c:pt idx="7200">
                  <c:v>23.384</c:v>
                </c:pt>
                <c:pt idx="7201">
                  <c:v>23.391999999999999</c:v>
                </c:pt>
                <c:pt idx="7202">
                  <c:v>23.381999999999994</c:v>
                </c:pt>
                <c:pt idx="7203">
                  <c:v>23.378</c:v>
                </c:pt>
                <c:pt idx="7204">
                  <c:v>23.387</c:v>
                </c:pt>
                <c:pt idx="7205">
                  <c:v>23.39</c:v>
                </c:pt>
                <c:pt idx="7206">
                  <c:v>23.391999999999999</c:v>
                </c:pt>
                <c:pt idx="7207">
                  <c:v>23.393999999999991</c:v>
                </c:pt>
                <c:pt idx="7208">
                  <c:v>23.395</c:v>
                </c:pt>
                <c:pt idx="7209">
                  <c:v>23.391999999999999</c:v>
                </c:pt>
                <c:pt idx="7210">
                  <c:v>23.387</c:v>
                </c:pt>
                <c:pt idx="7211">
                  <c:v>23.39</c:v>
                </c:pt>
                <c:pt idx="7212">
                  <c:v>23.385999999999992</c:v>
                </c:pt>
                <c:pt idx="7213">
                  <c:v>23.379000000000001</c:v>
                </c:pt>
                <c:pt idx="7214">
                  <c:v>23.393000000000001</c:v>
                </c:pt>
                <c:pt idx="7215">
                  <c:v>23.4</c:v>
                </c:pt>
                <c:pt idx="7216">
                  <c:v>23.393000000000001</c:v>
                </c:pt>
                <c:pt idx="7217">
                  <c:v>23.393000000000001</c:v>
                </c:pt>
                <c:pt idx="7218">
                  <c:v>23.390999999999991</c:v>
                </c:pt>
                <c:pt idx="7219">
                  <c:v>23.390999999999991</c:v>
                </c:pt>
                <c:pt idx="7220">
                  <c:v>23.385000000000002</c:v>
                </c:pt>
                <c:pt idx="7221">
                  <c:v>23.39</c:v>
                </c:pt>
                <c:pt idx="7222">
                  <c:v>23.395</c:v>
                </c:pt>
                <c:pt idx="7223">
                  <c:v>23.391999999999999</c:v>
                </c:pt>
                <c:pt idx="7224">
                  <c:v>23.396999999999991</c:v>
                </c:pt>
                <c:pt idx="7225">
                  <c:v>23.388999999999992</c:v>
                </c:pt>
                <c:pt idx="7226">
                  <c:v>23.396000000000001</c:v>
                </c:pt>
                <c:pt idx="7227">
                  <c:v>23.393000000000001</c:v>
                </c:pt>
                <c:pt idx="7228">
                  <c:v>23.391999999999999</c:v>
                </c:pt>
                <c:pt idx="7229">
                  <c:v>23.388999999999992</c:v>
                </c:pt>
                <c:pt idx="7230">
                  <c:v>23.387</c:v>
                </c:pt>
                <c:pt idx="7231">
                  <c:v>23.378</c:v>
                </c:pt>
                <c:pt idx="7232">
                  <c:v>23.385000000000002</c:v>
                </c:pt>
                <c:pt idx="7233">
                  <c:v>23.38</c:v>
                </c:pt>
                <c:pt idx="7234">
                  <c:v>23.385999999999992</c:v>
                </c:pt>
                <c:pt idx="7235">
                  <c:v>23.385000000000002</c:v>
                </c:pt>
                <c:pt idx="7236">
                  <c:v>23.381999999999994</c:v>
                </c:pt>
                <c:pt idx="7237">
                  <c:v>23.395</c:v>
                </c:pt>
                <c:pt idx="7238">
                  <c:v>23.387</c:v>
                </c:pt>
                <c:pt idx="7239">
                  <c:v>23.393999999999991</c:v>
                </c:pt>
                <c:pt idx="7240">
                  <c:v>23.390999999999991</c:v>
                </c:pt>
                <c:pt idx="7241">
                  <c:v>23.395</c:v>
                </c:pt>
                <c:pt idx="7242">
                  <c:v>23.393999999999991</c:v>
                </c:pt>
                <c:pt idx="7243">
                  <c:v>23.39</c:v>
                </c:pt>
                <c:pt idx="7244">
                  <c:v>23.395</c:v>
                </c:pt>
                <c:pt idx="7245">
                  <c:v>23.39</c:v>
                </c:pt>
                <c:pt idx="7246">
                  <c:v>23.388000000000002</c:v>
                </c:pt>
                <c:pt idx="7247">
                  <c:v>23.393000000000001</c:v>
                </c:pt>
                <c:pt idx="7248">
                  <c:v>23.393000000000001</c:v>
                </c:pt>
                <c:pt idx="7249">
                  <c:v>23.381</c:v>
                </c:pt>
                <c:pt idx="7250">
                  <c:v>23.388000000000002</c:v>
                </c:pt>
                <c:pt idx="7251">
                  <c:v>23.393999999999991</c:v>
                </c:pt>
                <c:pt idx="7252">
                  <c:v>23.388000000000002</c:v>
                </c:pt>
                <c:pt idx="7253">
                  <c:v>23.379000000000001</c:v>
                </c:pt>
                <c:pt idx="7254">
                  <c:v>23.387</c:v>
                </c:pt>
                <c:pt idx="7255">
                  <c:v>23.391999999999999</c:v>
                </c:pt>
                <c:pt idx="7256">
                  <c:v>23.39</c:v>
                </c:pt>
                <c:pt idx="7257">
                  <c:v>23.39</c:v>
                </c:pt>
                <c:pt idx="7258">
                  <c:v>23.387</c:v>
                </c:pt>
                <c:pt idx="7259">
                  <c:v>23.388000000000002</c:v>
                </c:pt>
                <c:pt idx="7260">
                  <c:v>23.387</c:v>
                </c:pt>
                <c:pt idx="7261">
                  <c:v>23.385999999999992</c:v>
                </c:pt>
                <c:pt idx="7262">
                  <c:v>23.385999999999992</c:v>
                </c:pt>
                <c:pt idx="7263">
                  <c:v>23.393999999999991</c:v>
                </c:pt>
                <c:pt idx="7264">
                  <c:v>23.396999999999991</c:v>
                </c:pt>
                <c:pt idx="7265">
                  <c:v>23.393000000000001</c:v>
                </c:pt>
                <c:pt idx="7266">
                  <c:v>23.388000000000002</c:v>
                </c:pt>
                <c:pt idx="7267">
                  <c:v>23.390999999999991</c:v>
                </c:pt>
                <c:pt idx="7268">
                  <c:v>23.390999999999991</c:v>
                </c:pt>
                <c:pt idx="7269">
                  <c:v>23.391999999999999</c:v>
                </c:pt>
                <c:pt idx="7270">
                  <c:v>23.398</c:v>
                </c:pt>
                <c:pt idx="7271">
                  <c:v>23.401</c:v>
                </c:pt>
                <c:pt idx="7272">
                  <c:v>23.4</c:v>
                </c:pt>
                <c:pt idx="7273">
                  <c:v>23.407</c:v>
                </c:pt>
                <c:pt idx="7274">
                  <c:v>23.413</c:v>
                </c:pt>
                <c:pt idx="7275">
                  <c:v>23.404999999999994</c:v>
                </c:pt>
                <c:pt idx="7276">
                  <c:v>23.413</c:v>
                </c:pt>
                <c:pt idx="7277">
                  <c:v>23.411000000000001</c:v>
                </c:pt>
                <c:pt idx="7278">
                  <c:v>23.419999999999995</c:v>
                </c:pt>
                <c:pt idx="7279">
                  <c:v>23.416</c:v>
                </c:pt>
                <c:pt idx="7280">
                  <c:v>23.422999999999984</c:v>
                </c:pt>
                <c:pt idx="7281">
                  <c:v>23.417000000000005</c:v>
                </c:pt>
                <c:pt idx="7282">
                  <c:v>23.417999999999999</c:v>
                </c:pt>
                <c:pt idx="7283">
                  <c:v>23.423999999999992</c:v>
                </c:pt>
                <c:pt idx="7284">
                  <c:v>23.431999999999999</c:v>
                </c:pt>
                <c:pt idx="7285">
                  <c:v>23.447999999999993</c:v>
                </c:pt>
                <c:pt idx="7286">
                  <c:v>23.45</c:v>
                </c:pt>
                <c:pt idx="7287">
                  <c:v>23.446999999999992</c:v>
                </c:pt>
                <c:pt idx="7288">
                  <c:v>23.45</c:v>
                </c:pt>
                <c:pt idx="7289">
                  <c:v>23.45</c:v>
                </c:pt>
                <c:pt idx="7290">
                  <c:v>23.446000000000002</c:v>
                </c:pt>
                <c:pt idx="7291">
                  <c:v>23.459999999999994</c:v>
                </c:pt>
                <c:pt idx="7292">
                  <c:v>23.467999999999993</c:v>
                </c:pt>
                <c:pt idx="7293">
                  <c:v>23.472999999999988</c:v>
                </c:pt>
                <c:pt idx="7294">
                  <c:v>23.471</c:v>
                </c:pt>
                <c:pt idx="7295">
                  <c:v>23.472999999999988</c:v>
                </c:pt>
                <c:pt idx="7296">
                  <c:v>23.481999999999992</c:v>
                </c:pt>
                <c:pt idx="7297">
                  <c:v>23.484000000000002</c:v>
                </c:pt>
                <c:pt idx="7298">
                  <c:v>23.479999999999993</c:v>
                </c:pt>
                <c:pt idx="7299">
                  <c:v>23.48299999999999</c:v>
                </c:pt>
                <c:pt idx="7300">
                  <c:v>23.491</c:v>
                </c:pt>
                <c:pt idx="7301">
                  <c:v>23.497</c:v>
                </c:pt>
                <c:pt idx="7302">
                  <c:v>23.504999999999999</c:v>
                </c:pt>
                <c:pt idx="7303">
                  <c:v>23.512</c:v>
                </c:pt>
                <c:pt idx="7304">
                  <c:v>23.504999999999999</c:v>
                </c:pt>
                <c:pt idx="7305">
                  <c:v>23.512</c:v>
                </c:pt>
                <c:pt idx="7306">
                  <c:v>23.515999999999991</c:v>
                </c:pt>
                <c:pt idx="7307">
                  <c:v>23.52</c:v>
                </c:pt>
                <c:pt idx="7308">
                  <c:v>23.521999999999991</c:v>
                </c:pt>
                <c:pt idx="7309">
                  <c:v>23.530999999999999</c:v>
                </c:pt>
                <c:pt idx="7310">
                  <c:v>23.542999999999992</c:v>
                </c:pt>
                <c:pt idx="7311">
                  <c:v>23.54</c:v>
                </c:pt>
                <c:pt idx="7312">
                  <c:v>23.550999999999991</c:v>
                </c:pt>
                <c:pt idx="7313">
                  <c:v>23.555</c:v>
                </c:pt>
                <c:pt idx="7314">
                  <c:v>23.558</c:v>
                </c:pt>
                <c:pt idx="7315">
                  <c:v>23.56</c:v>
                </c:pt>
                <c:pt idx="7316">
                  <c:v>23.564</c:v>
                </c:pt>
                <c:pt idx="7317">
                  <c:v>23.571000000000005</c:v>
                </c:pt>
                <c:pt idx="7318">
                  <c:v>23.573</c:v>
                </c:pt>
                <c:pt idx="7319">
                  <c:v>23.579000000000001</c:v>
                </c:pt>
                <c:pt idx="7320">
                  <c:v>23.593</c:v>
                </c:pt>
                <c:pt idx="7321">
                  <c:v>23.591000000000001</c:v>
                </c:pt>
                <c:pt idx="7322">
                  <c:v>23.600999999999999</c:v>
                </c:pt>
                <c:pt idx="7323">
                  <c:v>23.6</c:v>
                </c:pt>
                <c:pt idx="7324">
                  <c:v>23.603999999999999</c:v>
                </c:pt>
                <c:pt idx="7325">
                  <c:v>23.611999999999998</c:v>
                </c:pt>
                <c:pt idx="7326">
                  <c:v>23.618000000000006</c:v>
                </c:pt>
                <c:pt idx="7327">
                  <c:v>23.617000000000008</c:v>
                </c:pt>
                <c:pt idx="7328">
                  <c:v>23.625</c:v>
                </c:pt>
                <c:pt idx="7329">
                  <c:v>23.634000000000007</c:v>
                </c:pt>
                <c:pt idx="7330">
                  <c:v>23.640999999999991</c:v>
                </c:pt>
                <c:pt idx="7331">
                  <c:v>23.654000000000007</c:v>
                </c:pt>
                <c:pt idx="7332">
                  <c:v>23.654000000000007</c:v>
                </c:pt>
                <c:pt idx="7333">
                  <c:v>23.658000000000001</c:v>
                </c:pt>
                <c:pt idx="7334">
                  <c:v>23.664999999999999</c:v>
                </c:pt>
                <c:pt idx="7335">
                  <c:v>23.664000000000001</c:v>
                </c:pt>
                <c:pt idx="7336">
                  <c:v>23.672999999999991</c:v>
                </c:pt>
                <c:pt idx="7337">
                  <c:v>23.673999999999999</c:v>
                </c:pt>
                <c:pt idx="7338">
                  <c:v>23.673999999999999</c:v>
                </c:pt>
                <c:pt idx="7339">
                  <c:v>23.675000000000001</c:v>
                </c:pt>
                <c:pt idx="7340">
                  <c:v>23.672999999999991</c:v>
                </c:pt>
                <c:pt idx="7341">
                  <c:v>23.681000000000001</c:v>
                </c:pt>
                <c:pt idx="7342">
                  <c:v>23.702000000000002</c:v>
                </c:pt>
                <c:pt idx="7343">
                  <c:v>23.702000000000002</c:v>
                </c:pt>
                <c:pt idx="7344">
                  <c:v>23.715</c:v>
                </c:pt>
                <c:pt idx="7345">
                  <c:v>23.716999999999999</c:v>
                </c:pt>
                <c:pt idx="7346">
                  <c:v>23.725999999999992</c:v>
                </c:pt>
                <c:pt idx="7347">
                  <c:v>23.736999999999991</c:v>
                </c:pt>
                <c:pt idx="7348">
                  <c:v>23.733000000000001</c:v>
                </c:pt>
                <c:pt idx="7349">
                  <c:v>23.744999999999994</c:v>
                </c:pt>
                <c:pt idx="7350">
                  <c:v>23.747</c:v>
                </c:pt>
                <c:pt idx="7351">
                  <c:v>23.745999999999988</c:v>
                </c:pt>
                <c:pt idx="7352">
                  <c:v>23.745999999999988</c:v>
                </c:pt>
                <c:pt idx="7353">
                  <c:v>23.754000000000001</c:v>
                </c:pt>
                <c:pt idx="7354">
                  <c:v>23.763000000000002</c:v>
                </c:pt>
                <c:pt idx="7355">
                  <c:v>23.767999999999994</c:v>
                </c:pt>
                <c:pt idx="7356">
                  <c:v>23.768999999999984</c:v>
                </c:pt>
                <c:pt idx="7357">
                  <c:v>23.771000000000001</c:v>
                </c:pt>
                <c:pt idx="7358">
                  <c:v>23.77</c:v>
                </c:pt>
                <c:pt idx="7359">
                  <c:v>23.77</c:v>
                </c:pt>
                <c:pt idx="7360">
                  <c:v>23.777999999999999</c:v>
                </c:pt>
                <c:pt idx="7361">
                  <c:v>23.782999999999991</c:v>
                </c:pt>
                <c:pt idx="7362">
                  <c:v>23.785999999999991</c:v>
                </c:pt>
                <c:pt idx="7363">
                  <c:v>23.787999999999993</c:v>
                </c:pt>
                <c:pt idx="7364">
                  <c:v>23.792000000000002</c:v>
                </c:pt>
                <c:pt idx="7365">
                  <c:v>23.802</c:v>
                </c:pt>
                <c:pt idx="7366">
                  <c:v>23.805</c:v>
                </c:pt>
                <c:pt idx="7367">
                  <c:v>23.810000000000006</c:v>
                </c:pt>
                <c:pt idx="7368">
                  <c:v>23.815000000000001</c:v>
                </c:pt>
                <c:pt idx="7369">
                  <c:v>23.82</c:v>
                </c:pt>
                <c:pt idx="7370">
                  <c:v>23.824000000000005</c:v>
                </c:pt>
                <c:pt idx="7371">
                  <c:v>23.824000000000005</c:v>
                </c:pt>
                <c:pt idx="7372">
                  <c:v>23.824999999999999</c:v>
                </c:pt>
                <c:pt idx="7373">
                  <c:v>23.829000000000001</c:v>
                </c:pt>
                <c:pt idx="7374">
                  <c:v>23.831000000000007</c:v>
                </c:pt>
                <c:pt idx="7375">
                  <c:v>23.838999999999999</c:v>
                </c:pt>
                <c:pt idx="7376">
                  <c:v>23.855</c:v>
                </c:pt>
                <c:pt idx="7377">
                  <c:v>23.861000000000001</c:v>
                </c:pt>
                <c:pt idx="7378">
                  <c:v>23.859000000000005</c:v>
                </c:pt>
                <c:pt idx="7379">
                  <c:v>23.858000000000001</c:v>
                </c:pt>
                <c:pt idx="7380">
                  <c:v>23.864999999999991</c:v>
                </c:pt>
                <c:pt idx="7381">
                  <c:v>23.861000000000001</c:v>
                </c:pt>
                <c:pt idx="7382">
                  <c:v>23.861999999999991</c:v>
                </c:pt>
                <c:pt idx="7383">
                  <c:v>23.864999999999991</c:v>
                </c:pt>
                <c:pt idx="7384">
                  <c:v>23.881999999999994</c:v>
                </c:pt>
                <c:pt idx="7385">
                  <c:v>23.881</c:v>
                </c:pt>
                <c:pt idx="7386">
                  <c:v>23.885000000000002</c:v>
                </c:pt>
                <c:pt idx="7387">
                  <c:v>23.869</c:v>
                </c:pt>
                <c:pt idx="7388">
                  <c:v>23.885999999999992</c:v>
                </c:pt>
                <c:pt idx="7389">
                  <c:v>23.885999999999992</c:v>
                </c:pt>
                <c:pt idx="7390">
                  <c:v>23.888999999999992</c:v>
                </c:pt>
                <c:pt idx="7391">
                  <c:v>23.896000000000001</c:v>
                </c:pt>
                <c:pt idx="7392">
                  <c:v>23.899000000000001</c:v>
                </c:pt>
                <c:pt idx="7393">
                  <c:v>23.898</c:v>
                </c:pt>
                <c:pt idx="7394">
                  <c:v>23.901999999999994</c:v>
                </c:pt>
                <c:pt idx="7395">
                  <c:v>23.919</c:v>
                </c:pt>
                <c:pt idx="7396">
                  <c:v>23.914000000000001</c:v>
                </c:pt>
                <c:pt idx="7397">
                  <c:v>23.919</c:v>
                </c:pt>
                <c:pt idx="7398">
                  <c:v>23.924999999999994</c:v>
                </c:pt>
                <c:pt idx="7399">
                  <c:v>23.925999999999984</c:v>
                </c:pt>
                <c:pt idx="7400">
                  <c:v>23.925999999999984</c:v>
                </c:pt>
                <c:pt idx="7401">
                  <c:v>23.933</c:v>
                </c:pt>
                <c:pt idx="7402">
                  <c:v>23.934999999999999</c:v>
                </c:pt>
                <c:pt idx="7403">
                  <c:v>23.946999999999992</c:v>
                </c:pt>
                <c:pt idx="7404">
                  <c:v>23.952000000000002</c:v>
                </c:pt>
                <c:pt idx="7405">
                  <c:v>23.951000000000001</c:v>
                </c:pt>
                <c:pt idx="7406">
                  <c:v>23.947999999999993</c:v>
                </c:pt>
                <c:pt idx="7407">
                  <c:v>23.949000000000002</c:v>
                </c:pt>
                <c:pt idx="7408">
                  <c:v>23.960999999999988</c:v>
                </c:pt>
                <c:pt idx="7409">
                  <c:v>23.956</c:v>
                </c:pt>
                <c:pt idx="7410">
                  <c:v>23.959999999999994</c:v>
                </c:pt>
                <c:pt idx="7411">
                  <c:v>23.972999999999988</c:v>
                </c:pt>
                <c:pt idx="7412">
                  <c:v>23.98599999999999</c:v>
                </c:pt>
                <c:pt idx="7413">
                  <c:v>23.984000000000002</c:v>
                </c:pt>
                <c:pt idx="7414">
                  <c:v>23.98599999999999</c:v>
                </c:pt>
                <c:pt idx="7415">
                  <c:v>23.987999999999992</c:v>
                </c:pt>
                <c:pt idx="7416">
                  <c:v>24.004000000000001</c:v>
                </c:pt>
                <c:pt idx="7417">
                  <c:v>24.009</c:v>
                </c:pt>
                <c:pt idx="7418">
                  <c:v>24.004999999999999</c:v>
                </c:pt>
                <c:pt idx="7419">
                  <c:v>24.009</c:v>
                </c:pt>
                <c:pt idx="7420">
                  <c:v>24.03</c:v>
                </c:pt>
                <c:pt idx="7421">
                  <c:v>24.033000000000001</c:v>
                </c:pt>
                <c:pt idx="7422">
                  <c:v>24.056000000000001</c:v>
                </c:pt>
                <c:pt idx="7423">
                  <c:v>24.059000000000001</c:v>
                </c:pt>
                <c:pt idx="7424">
                  <c:v>24.068999999999992</c:v>
                </c:pt>
                <c:pt idx="7425">
                  <c:v>24.077000000000005</c:v>
                </c:pt>
                <c:pt idx="7426">
                  <c:v>24.084</c:v>
                </c:pt>
                <c:pt idx="7427">
                  <c:v>24.087</c:v>
                </c:pt>
                <c:pt idx="7428">
                  <c:v>24.097999999999999</c:v>
                </c:pt>
                <c:pt idx="7429">
                  <c:v>24.113000000000007</c:v>
                </c:pt>
                <c:pt idx="7430">
                  <c:v>24.126999999999999</c:v>
                </c:pt>
                <c:pt idx="7431">
                  <c:v>24.135999999999999</c:v>
                </c:pt>
                <c:pt idx="7432">
                  <c:v>24.151000000000007</c:v>
                </c:pt>
                <c:pt idx="7433">
                  <c:v>24.161000000000001</c:v>
                </c:pt>
                <c:pt idx="7434">
                  <c:v>24.178999999999991</c:v>
                </c:pt>
                <c:pt idx="7435">
                  <c:v>24.199000000000005</c:v>
                </c:pt>
                <c:pt idx="7436">
                  <c:v>24.206</c:v>
                </c:pt>
                <c:pt idx="7437">
                  <c:v>24.231999999999999</c:v>
                </c:pt>
                <c:pt idx="7438">
                  <c:v>24.238</c:v>
                </c:pt>
                <c:pt idx="7439">
                  <c:v>24.251999999999999</c:v>
                </c:pt>
                <c:pt idx="7440">
                  <c:v>24.260999999999992</c:v>
                </c:pt>
                <c:pt idx="7441">
                  <c:v>24.292000000000002</c:v>
                </c:pt>
                <c:pt idx="7442">
                  <c:v>24.310000000000006</c:v>
                </c:pt>
                <c:pt idx="7443">
                  <c:v>24.327999999999999</c:v>
                </c:pt>
                <c:pt idx="7444">
                  <c:v>24.35</c:v>
                </c:pt>
                <c:pt idx="7445">
                  <c:v>24.367999999999999</c:v>
                </c:pt>
                <c:pt idx="7446">
                  <c:v>24.381999999999994</c:v>
                </c:pt>
                <c:pt idx="7447">
                  <c:v>24.404999999999994</c:v>
                </c:pt>
                <c:pt idx="7448">
                  <c:v>24.431000000000001</c:v>
                </c:pt>
                <c:pt idx="7449">
                  <c:v>24.443999999999992</c:v>
                </c:pt>
                <c:pt idx="7450">
                  <c:v>24.466999999999988</c:v>
                </c:pt>
                <c:pt idx="7451">
                  <c:v>24.494</c:v>
                </c:pt>
                <c:pt idx="7452">
                  <c:v>24.515999999999991</c:v>
                </c:pt>
                <c:pt idx="7453">
                  <c:v>24.539000000000001</c:v>
                </c:pt>
                <c:pt idx="7454">
                  <c:v>24.545000000000002</c:v>
                </c:pt>
                <c:pt idx="7455">
                  <c:v>24.574000000000005</c:v>
                </c:pt>
                <c:pt idx="7456">
                  <c:v>24.600999999999999</c:v>
                </c:pt>
                <c:pt idx="7457">
                  <c:v>24.628</c:v>
                </c:pt>
                <c:pt idx="7458">
                  <c:v>24.640999999999991</c:v>
                </c:pt>
                <c:pt idx="7459">
                  <c:v>24.661999999999999</c:v>
                </c:pt>
                <c:pt idx="7460">
                  <c:v>24.704000000000001</c:v>
                </c:pt>
                <c:pt idx="7461">
                  <c:v>24.728000000000002</c:v>
                </c:pt>
                <c:pt idx="7462">
                  <c:v>24.742999999999988</c:v>
                </c:pt>
                <c:pt idx="7463">
                  <c:v>24.763999999999992</c:v>
                </c:pt>
                <c:pt idx="7464">
                  <c:v>24.787999999999993</c:v>
                </c:pt>
                <c:pt idx="7465">
                  <c:v>24.821000000000005</c:v>
                </c:pt>
                <c:pt idx="7466">
                  <c:v>24.846</c:v>
                </c:pt>
                <c:pt idx="7467">
                  <c:v>24.873999999999999</c:v>
                </c:pt>
                <c:pt idx="7468">
                  <c:v>24.901</c:v>
                </c:pt>
                <c:pt idx="7469">
                  <c:v>24.911999999999999</c:v>
                </c:pt>
                <c:pt idx="7470">
                  <c:v>24.927999999999994</c:v>
                </c:pt>
                <c:pt idx="7471">
                  <c:v>24.940999999999988</c:v>
                </c:pt>
                <c:pt idx="7472">
                  <c:v>24.959</c:v>
                </c:pt>
                <c:pt idx="7473">
                  <c:v>24.984999999999992</c:v>
                </c:pt>
                <c:pt idx="7474">
                  <c:v>25</c:v>
                </c:pt>
                <c:pt idx="7475">
                  <c:v>25.001000000000001</c:v>
                </c:pt>
                <c:pt idx="7476">
                  <c:v>25.02</c:v>
                </c:pt>
                <c:pt idx="7477">
                  <c:v>25.029</c:v>
                </c:pt>
                <c:pt idx="7478">
                  <c:v>25.036000000000001</c:v>
                </c:pt>
                <c:pt idx="7479">
                  <c:v>25.055</c:v>
                </c:pt>
                <c:pt idx="7480">
                  <c:v>25.062999999999988</c:v>
                </c:pt>
                <c:pt idx="7481">
                  <c:v>25.061999999999994</c:v>
                </c:pt>
                <c:pt idx="7482">
                  <c:v>25.074000000000005</c:v>
                </c:pt>
                <c:pt idx="7483">
                  <c:v>25.08</c:v>
                </c:pt>
                <c:pt idx="7484">
                  <c:v>25.084999999999994</c:v>
                </c:pt>
                <c:pt idx="7485">
                  <c:v>25.096</c:v>
                </c:pt>
                <c:pt idx="7486">
                  <c:v>25.111999999999998</c:v>
                </c:pt>
                <c:pt idx="7487">
                  <c:v>25.118000000000006</c:v>
                </c:pt>
                <c:pt idx="7488">
                  <c:v>25.117000000000008</c:v>
                </c:pt>
                <c:pt idx="7489">
                  <c:v>25.141999999999999</c:v>
                </c:pt>
                <c:pt idx="7490">
                  <c:v>25.158000000000001</c:v>
                </c:pt>
                <c:pt idx="7491">
                  <c:v>25.172000000000001</c:v>
                </c:pt>
                <c:pt idx="7492">
                  <c:v>25.181000000000001</c:v>
                </c:pt>
                <c:pt idx="7493">
                  <c:v>25.204000000000001</c:v>
                </c:pt>
                <c:pt idx="7494">
                  <c:v>25.213999999999999</c:v>
                </c:pt>
                <c:pt idx="7495">
                  <c:v>25.233000000000001</c:v>
                </c:pt>
                <c:pt idx="7496">
                  <c:v>25.253</c:v>
                </c:pt>
                <c:pt idx="7497">
                  <c:v>25.234999999999999</c:v>
                </c:pt>
                <c:pt idx="7498">
                  <c:v>25.192</c:v>
                </c:pt>
                <c:pt idx="7499">
                  <c:v>25.148</c:v>
                </c:pt>
                <c:pt idx="7500">
                  <c:v>25.084999999999994</c:v>
                </c:pt>
                <c:pt idx="7501">
                  <c:v>25.08</c:v>
                </c:pt>
                <c:pt idx="7502">
                  <c:v>25.018999999999991</c:v>
                </c:pt>
                <c:pt idx="7503">
                  <c:v>24.959</c:v>
                </c:pt>
                <c:pt idx="7504">
                  <c:v>24.895</c:v>
                </c:pt>
                <c:pt idx="7505">
                  <c:v>24.830000000000005</c:v>
                </c:pt>
                <c:pt idx="7506">
                  <c:v>24.759999999999994</c:v>
                </c:pt>
                <c:pt idx="7507">
                  <c:v>24.698</c:v>
                </c:pt>
                <c:pt idx="7508">
                  <c:v>24.638000000000005</c:v>
                </c:pt>
                <c:pt idx="7509">
                  <c:v>24.603000000000005</c:v>
                </c:pt>
                <c:pt idx="7510">
                  <c:v>24.579000000000001</c:v>
                </c:pt>
                <c:pt idx="7511">
                  <c:v>24.553000000000001</c:v>
                </c:pt>
                <c:pt idx="7512">
                  <c:v>24.54</c:v>
                </c:pt>
                <c:pt idx="7513">
                  <c:v>24.524999999999999</c:v>
                </c:pt>
                <c:pt idx="7514">
                  <c:v>24.507999999999999</c:v>
                </c:pt>
              </c:numCache>
            </c:numRef>
          </c:val>
        </c:ser>
        <c:marker val="1"/>
        <c:axId val="68041344"/>
        <c:axId val="63017344"/>
      </c:lineChart>
      <c:catAx>
        <c:axId val="68041344"/>
        <c:scaling>
          <c:orientation val="minMax"/>
        </c:scaling>
        <c:axPos val="b"/>
        <c:majorGridlines>
          <c:spPr>
            <a:ln w="6350"/>
          </c:spPr>
        </c:majorGridlines>
        <c:numFmt formatCode="[$-F400]h:mm:ss\ AM/PM" sourceLinked="0"/>
        <c:minorTickMark val="in"/>
        <c:tickLblPos val="low"/>
        <c:spPr>
          <a:ln>
            <a:noFill/>
          </a:ln>
        </c:spPr>
        <c:txPr>
          <a:bodyPr rot="-5400000" vert="horz"/>
          <a:lstStyle/>
          <a:p>
            <a:pPr>
              <a:defRPr sz="600" baseline="0"/>
            </a:pPr>
            <a:endParaRPr lang="it-IT"/>
          </a:p>
        </c:txPr>
        <c:crossAx val="63017344"/>
        <c:crosses val="autoZero"/>
        <c:auto val="1"/>
        <c:lblAlgn val="ctr"/>
        <c:lblOffset val="100"/>
        <c:tickMarkSkip val="100"/>
        <c:noMultiLvlLbl val="1"/>
      </c:catAx>
      <c:valAx>
        <c:axId val="63017344"/>
        <c:scaling>
          <c:orientation val="minMax"/>
          <c:min val="22"/>
        </c:scaling>
        <c:axPos val="l"/>
        <c:majorGridlines>
          <c:spPr>
            <a:ln w="6350"/>
          </c:spPr>
        </c:majorGridlines>
        <c:title>
          <c:tx>
            <c:rich>
              <a:bodyPr rot="0" vert="horz"/>
              <a:lstStyle/>
              <a:p>
                <a:pPr>
                  <a:defRPr/>
                </a:pPr>
                <a:r>
                  <a:rPr lang="it-IT"/>
                  <a:t>  Volt</a:t>
                </a:r>
              </a:p>
            </c:rich>
          </c:tx>
          <c:layout>
            <c:manualLayout>
              <c:xMode val="edge"/>
              <c:yMode val="edge"/>
              <c:x val="0"/>
              <c:y val="3.6583333333333359E-3"/>
            </c:manualLayout>
          </c:layout>
        </c:title>
        <c:numFmt formatCode="General" sourceLinked="1"/>
        <c:minorTickMark val="in"/>
        <c:tickLblPos val="low"/>
        <c:txPr>
          <a:bodyPr/>
          <a:lstStyle/>
          <a:p>
            <a:pPr>
              <a:defRPr sz="800">
                <a:latin typeface="Arial" pitchFamily="34" charset="0"/>
                <a:cs typeface="Arial" pitchFamily="34" charset="0"/>
              </a:defRPr>
            </a:pPr>
            <a:endParaRPr lang="it-IT"/>
          </a:p>
        </c:txPr>
        <c:crossAx val="68041344"/>
        <c:crosses val="autoZero"/>
        <c:crossBetween val="between"/>
      </c:valAx>
    </c:plotArea>
    <c:legend>
      <c:legendPos val="r"/>
      <c:layout>
        <c:manualLayout>
          <c:xMode val="edge"/>
          <c:yMode val="edge"/>
          <c:x val="0.26017237654320985"/>
          <c:y val="4.5567460317460324E-3"/>
          <c:w val="0.53048966049382762"/>
          <c:h val="6.5328174603174596E-2"/>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7D1CB-688D-41D3-9C55-AB82B881CEE7}" type="datetimeFigureOut">
              <a:rPr lang="it-IT" smtClean="0"/>
              <a:pPr/>
              <a:t>19/05/2015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7E40E-0509-465B-A606-ECD04585B39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CB7E40E-0509-465B-A606-ECD04585B391}"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600" kern="1200" dirty="0" smtClean="0">
                <a:solidFill>
                  <a:schemeClr val="tx1"/>
                </a:solidFill>
                <a:latin typeface="+mn-lt"/>
                <a:ea typeface="+mn-ea"/>
                <a:cs typeface="+mn-cs"/>
              </a:rPr>
              <a:t>Quando, per accumulare energia elettrica in grande quantità, si usano sistemi composti da molte batterie, è inevitabile dover gestire prima o poi la fase terminale del loro ciclo di vita; dopo un certo periodo di esercizio, infatti, il sistema inizia a degradare le sue prestazioni a causa degli elementi che per primi si esauriscono.</a:t>
            </a:r>
          </a:p>
          <a:p>
            <a:r>
              <a:rPr lang="it-IT" sz="1600" kern="1200" dirty="0" smtClean="0">
                <a:solidFill>
                  <a:schemeClr val="tx1"/>
                </a:solidFill>
                <a:latin typeface="+mn-lt"/>
                <a:ea typeface="+mn-ea"/>
                <a:cs typeface="+mn-cs"/>
              </a:rPr>
              <a:t>Poiché le batterie costano, è necessario ottimizzarne l’uso sfruttandole fino all’ultimo.</a:t>
            </a:r>
          </a:p>
          <a:p>
            <a:r>
              <a:rPr lang="it-IT" sz="1600" kern="1200" dirty="0" smtClean="0">
                <a:solidFill>
                  <a:schemeClr val="tx1"/>
                </a:solidFill>
                <a:latin typeface="+mn-lt"/>
                <a:ea typeface="+mn-ea"/>
                <a:cs typeface="+mn-cs"/>
              </a:rPr>
              <a:t>Per fare questo si usano sistemi di controllo che però sono essi stessi costosi.</a:t>
            </a:r>
          </a:p>
          <a:p>
            <a:r>
              <a:rPr lang="it-IT" sz="1600" u="sng" kern="1200" dirty="0" smtClean="0">
                <a:solidFill>
                  <a:schemeClr val="tx1"/>
                </a:solidFill>
                <a:latin typeface="+mn-lt"/>
                <a:ea typeface="+mn-ea"/>
                <a:cs typeface="+mn-cs"/>
              </a:rPr>
              <a:t>Il mio obiettivo è quello di rilevare tempestivamente l’esaurimento di una delle batterie per consentirne la sostituzione senza interrompere l’operatività del sistema, con un sistema di controllo il cui costo sia piccolo rispetto a quello delle batterie.</a:t>
            </a:r>
            <a:endParaRPr lang="it-IT" sz="1600" kern="120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9CB7E40E-0509-465B-A606-ECD04585B391}"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600" kern="1200" dirty="0" smtClean="0">
                <a:solidFill>
                  <a:schemeClr val="tx1"/>
                </a:solidFill>
                <a:latin typeface="+mn-lt"/>
                <a:ea typeface="+mn-ea"/>
                <a:cs typeface="+mn-cs"/>
              </a:rPr>
              <a:t>Per fare questo ovviamente il sistema tiene sotto controllo singolarmente tutte le batterie per poter individuare la, o le batterie da sostituire.</a:t>
            </a:r>
          </a:p>
          <a:p>
            <a:r>
              <a:rPr lang="it-IT" sz="1600" kern="1200" dirty="0" smtClean="0">
                <a:solidFill>
                  <a:schemeClr val="tx1"/>
                </a:solidFill>
                <a:latin typeface="+mn-lt"/>
                <a:ea typeface="+mn-ea"/>
                <a:cs typeface="+mn-cs"/>
              </a:rPr>
              <a:t>Il sistema inoltre, deve consentire il controllo in modo conveniente per un numero di batterie comunque grande.</a:t>
            </a:r>
          </a:p>
          <a:p>
            <a:pPr marL="0" marR="0" indent="0" algn="l" defTabSz="914400" rtl="0" eaLnBrk="1" fontAlgn="auto" latinLnBrk="0" hangingPunct="1">
              <a:lnSpc>
                <a:spcPct val="100000"/>
              </a:lnSpc>
              <a:spcBef>
                <a:spcPts val="0"/>
              </a:spcBef>
              <a:spcAft>
                <a:spcPts val="0"/>
              </a:spcAft>
              <a:buClrTx/>
              <a:buSzTx/>
              <a:buFontTx/>
              <a:buNone/>
              <a:tabLst/>
              <a:defRPr/>
            </a:pPr>
            <a:r>
              <a:rPr lang="it-IT" sz="1600" kern="1200" dirty="0" smtClean="0">
                <a:solidFill>
                  <a:schemeClr val="tx1"/>
                </a:solidFill>
                <a:latin typeface="+mn-lt"/>
                <a:ea typeface="+mn-ea"/>
                <a:cs typeface="+mn-cs"/>
              </a:rPr>
              <a:t>Il sistema funziona grazie ad una opportuna analisi della corrente che fluisce nel tempo in ognuna delle batterie, misurata utilizzando sensori ad effetto Hall e poca altra elettronica.</a:t>
            </a:r>
          </a:p>
        </p:txBody>
      </p:sp>
      <p:sp>
        <p:nvSpPr>
          <p:cNvPr id="4" name="Segnaposto numero diapositiva 3"/>
          <p:cNvSpPr>
            <a:spLocks noGrp="1"/>
          </p:cNvSpPr>
          <p:nvPr>
            <p:ph type="sldNum" sz="quarter" idx="10"/>
          </p:nvPr>
        </p:nvSpPr>
        <p:spPr/>
        <p:txBody>
          <a:bodyPr/>
          <a:lstStyle/>
          <a:p>
            <a:fld id="{9CB7E40E-0509-465B-A606-ECD04585B391}"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r>
              <a:rPr lang="it-IT" sz="1200" kern="1200" dirty="0" smtClean="0">
                <a:solidFill>
                  <a:schemeClr val="tx1"/>
                </a:solidFill>
                <a:latin typeface="+mn-lt"/>
                <a:ea typeface="+mn-ea"/>
                <a:cs typeface="+mn-cs"/>
              </a:rPr>
              <a:t>Il vantaggio economico derivante da questa applicazione è dovuto al fatto che il sistema di batterie non deve essere sostituito tutto insieme ma può essere rinnovato in modo dilazionato nel tempo, a mano a mano che le singole batterie si esauriscono.  Nel lungo periodo ciò significa che la vita media delle batterie componenti il sistema di accumulo si allunga, comportando così anche un vantaggio in termini ecologici perché nella stessa misura diminuisce, a parità di tempo, il numero di batterie esaurite da smaltire.</a:t>
            </a:r>
          </a:p>
          <a:p>
            <a:r>
              <a:rPr lang="it-IT" sz="1200" kern="1200" dirty="0" smtClean="0">
                <a:solidFill>
                  <a:schemeClr val="tx1"/>
                </a:solidFill>
                <a:latin typeface="+mn-lt"/>
                <a:ea typeface="+mn-ea"/>
                <a:cs typeface="+mn-cs"/>
              </a:rPr>
              <a:t>Il vantaggio operativo è invece quello di poter ripristinare la capacità nominale del sistema di batterie senza doverne interrompere il funzionamento, né per l’individuazione del componente difettoso, ne per effettuarne la sostituzione.</a:t>
            </a:r>
          </a:p>
          <a:p>
            <a:r>
              <a:rPr lang="it-IT" sz="1200" kern="1200" dirty="0" smtClean="0">
                <a:solidFill>
                  <a:schemeClr val="tx1"/>
                </a:solidFill>
                <a:latin typeface="+mn-lt"/>
                <a:ea typeface="+mn-ea"/>
                <a:cs typeface="+mn-cs"/>
              </a:rPr>
              <a:t>La più interessante, tra le opportunità offerte dall’impiego di questo sistema, è che funziona anche utilizzando batterie d’automobile dismesse, che altrimenti andrebbero smaltite. L’interesse è quindi anche di natura ecologica perché permette di ridurre, nel tempo, l’impatto ambientale derivante dall’uso delle batterie al piombo.</a:t>
            </a:r>
          </a:p>
          <a:p>
            <a:r>
              <a:rPr lang="it-IT" sz="1200" kern="1200" dirty="0" smtClean="0">
                <a:solidFill>
                  <a:schemeClr val="tx1"/>
                </a:solidFill>
                <a:latin typeface="+mn-lt"/>
                <a:ea typeface="+mn-ea"/>
                <a:cs typeface="+mn-cs"/>
              </a:rPr>
              <a:t>Non tutte le batterie dismesse saranno ovviamente riutilizzabili ma, statisticamente, una percentuale superiore al 50% delle batterie che hanno perso la capacità di erogare lo spunto necessario ad azionare il motorino di avviamento, conservano ancora per un certo tempo la capacità di erogare corrente di basso amperaggio, come quello sufficiente, per esempio, per un piccolo sistema di generazione solare o eolico (*).</a:t>
            </a:r>
          </a:p>
          <a:p>
            <a:r>
              <a:rPr lang="it-IT" sz="1200" kern="1200" dirty="0" smtClean="0">
                <a:solidFill>
                  <a:schemeClr val="tx1"/>
                </a:solidFill>
                <a:latin typeface="+mn-lt"/>
                <a:ea typeface="+mn-ea"/>
                <a:cs typeface="+mn-cs"/>
              </a:rPr>
              <a:t>È facile quindi capire la portata, in questo modo, del risparmio ottenibile con l’impiego di questo sistema.</a:t>
            </a:r>
          </a:p>
          <a:p>
            <a:endParaRPr lang="it-IT" dirty="0" smtClean="0"/>
          </a:p>
          <a:p>
            <a:r>
              <a:rPr lang="it-IT" dirty="0" smtClean="0"/>
              <a:t>*  I sistemi di generazione di energia da fonti rinnovabili sono</a:t>
            </a:r>
            <a:r>
              <a:rPr lang="it-IT" baseline="0" dirty="0" smtClean="0"/>
              <a:t> l’applicazione più ovvia per il grande numero di batterie necessarie a regolare una fonte di energia intrinsecamente discontinua.  Altri interessanti campi di applicazione sono i “muletti” per lo spostamento di merci nei magazzini chiusi che sono alimentati da un consistente numero di batterie, le automobili elettriche di cui si prevede un crescente impiego, </a:t>
            </a:r>
            <a:r>
              <a:rPr lang="it-IT" baseline="0" smtClean="0"/>
              <a:t>le imbarcazioni, ecc.</a:t>
            </a:r>
            <a:endParaRPr lang="it-IT" dirty="0" smtClean="0"/>
          </a:p>
        </p:txBody>
      </p:sp>
      <p:sp>
        <p:nvSpPr>
          <p:cNvPr id="4" name="Segnaposto numero diapositiva 3"/>
          <p:cNvSpPr>
            <a:spLocks noGrp="1"/>
          </p:cNvSpPr>
          <p:nvPr>
            <p:ph type="sldNum" sz="quarter" idx="10"/>
          </p:nvPr>
        </p:nvSpPr>
        <p:spPr/>
        <p:txBody>
          <a:bodyPr/>
          <a:lstStyle/>
          <a:p>
            <a:fld id="{9CB7E40E-0509-465B-A606-ECD04585B391}"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CB7E40E-0509-465B-A606-ECD04585B391}"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400" dirty="0" smtClean="0"/>
              <a:t>Esempio di dati acquisiti</a:t>
            </a:r>
          </a:p>
          <a:p>
            <a:r>
              <a:rPr lang="it-IT" sz="1400" dirty="0" smtClean="0"/>
              <a:t>8 batterie,</a:t>
            </a:r>
          </a:p>
          <a:p>
            <a:r>
              <a:rPr lang="it-IT" sz="1400" dirty="0" smtClean="0"/>
              <a:t>Il Carico è un pozzetto congelatore</a:t>
            </a:r>
          </a:p>
          <a:p>
            <a:r>
              <a:rPr lang="it-IT" sz="1400" dirty="0" smtClean="0"/>
              <a:t>Una giornata di sole seguita da una parzialmente nuvolosa.</a:t>
            </a:r>
          </a:p>
          <a:p>
            <a:r>
              <a:rPr lang="it-IT" sz="1400" dirty="0" smtClean="0"/>
              <a:t>La batteria n. 8 era stata appena sostituita.</a:t>
            </a:r>
          </a:p>
          <a:p>
            <a:endParaRPr lang="it-IT" sz="1400" dirty="0"/>
          </a:p>
        </p:txBody>
      </p:sp>
      <p:sp>
        <p:nvSpPr>
          <p:cNvPr id="4" name="Segnaposto numero diapositiva 3"/>
          <p:cNvSpPr>
            <a:spLocks noGrp="1"/>
          </p:cNvSpPr>
          <p:nvPr>
            <p:ph type="sldNum" sz="quarter" idx="10"/>
          </p:nvPr>
        </p:nvSpPr>
        <p:spPr/>
        <p:txBody>
          <a:bodyPr/>
          <a:lstStyle/>
          <a:p>
            <a:fld id="{9CB7E40E-0509-465B-A606-ECD04585B391}"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21/05/2015</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21/05/2015</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21/05/2015</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21/05/2015</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21/05/2015</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21/05/2015</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FD49-86C4-4634-A83D-39D465A2D8A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21/05/2015</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7FD49-86C4-4634-A83D-39D465A2D8A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ventbrite.com/e/wire15-workshop-impresa-ricerca-economia-tickets-16118262156?ref=ebap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Controllo di batterie in </a:t>
            </a:r>
            <a:r>
              <a:rPr lang="it-IT" dirty="0" smtClean="0"/>
              <a:t>economia</a:t>
            </a:r>
            <a:endParaRPr lang="it-IT" dirty="0"/>
          </a:p>
        </p:txBody>
      </p:sp>
      <p:sp>
        <p:nvSpPr>
          <p:cNvPr id="3" name="Sottotitolo 2"/>
          <p:cNvSpPr>
            <a:spLocks noGrp="1"/>
          </p:cNvSpPr>
          <p:nvPr>
            <p:ph type="subTitle" idx="1"/>
          </p:nvPr>
        </p:nvSpPr>
        <p:spPr>
          <a:xfrm>
            <a:off x="467544" y="3886200"/>
            <a:ext cx="8136904" cy="1752600"/>
          </a:xfrm>
        </p:spPr>
        <p:txBody>
          <a:bodyPr/>
          <a:lstStyle/>
          <a:p>
            <a:r>
              <a:rPr lang="it-IT" dirty="0" smtClean="0">
                <a:hlinkClick r:id="rId3"/>
              </a:rPr>
              <a:t>#Wire15 Workshop Impresa, Ricerca, Economia</a:t>
            </a:r>
            <a:endParaRPr lang="it-IT" dirty="0" smtClean="0"/>
          </a:p>
          <a:p>
            <a:r>
              <a:rPr lang="it-IT" dirty="0" smtClean="0"/>
              <a:t>Dr Francesco Frau</a:t>
            </a:r>
          </a:p>
          <a:p>
            <a:r>
              <a:rPr lang="it-IT" smtClean="0"/>
              <a:t>frfrau62@gmail.com</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764704"/>
          </a:xfrm>
        </p:spPr>
        <p:txBody>
          <a:bodyPr/>
          <a:lstStyle/>
          <a:p>
            <a:r>
              <a:rPr lang="it-IT" dirty="0" smtClean="0"/>
              <a:t>Perché</a:t>
            </a:r>
            <a:endParaRPr lang="it-IT" dirty="0"/>
          </a:p>
        </p:txBody>
      </p:sp>
      <p:sp>
        <p:nvSpPr>
          <p:cNvPr id="3" name="Segnaposto contenuto 2"/>
          <p:cNvSpPr>
            <a:spLocks noGrp="1"/>
          </p:cNvSpPr>
          <p:nvPr>
            <p:ph idx="1"/>
          </p:nvPr>
        </p:nvSpPr>
        <p:spPr>
          <a:xfrm>
            <a:off x="0" y="908720"/>
            <a:ext cx="9144000" cy="5328592"/>
          </a:xfrm>
        </p:spPr>
        <p:txBody>
          <a:bodyPr/>
          <a:lstStyle/>
          <a:p>
            <a:r>
              <a:rPr lang="it-IT" dirty="0" smtClean="0"/>
              <a:t>sistemi composti da molte batterie</a:t>
            </a:r>
          </a:p>
          <a:p>
            <a:r>
              <a:rPr lang="it-IT" dirty="0" smtClean="0"/>
              <a:t>le batterie costano</a:t>
            </a:r>
          </a:p>
          <a:p>
            <a:r>
              <a:rPr lang="it-IT" u="sng" dirty="0" smtClean="0"/>
              <a:t>un sistema di controllo il cui costo sia piccolo rispetto a quello delle batterie</a:t>
            </a:r>
            <a:endParaRPr lang="it-IT" dirty="0"/>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numero diapositiva 4"/>
          <p:cNvSpPr>
            <a:spLocks noGrp="1"/>
          </p:cNvSpPr>
          <p:nvPr>
            <p:ph type="sldNum" sz="quarter" idx="12"/>
          </p:nvPr>
        </p:nvSpPr>
        <p:spPr/>
        <p:txBody>
          <a:bodyPr/>
          <a:lstStyle/>
          <a:p>
            <a:fld id="{CC67FD49-86C4-4634-A83D-39D465A2D8A7}" type="slidenum">
              <a:rPr lang="it-IT" smtClean="0"/>
              <a:pPr/>
              <a:t>2</a:t>
            </a:fld>
            <a:endParaRPr lang="it-IT"/>
          </a:p>
        </p:txBody>
      </p:sp>
      <p:sp>
        <p:nvSpPr>
          <p:cNvPr id="6" name="Segnaposto piè di pagina 5"/>
          <p:cNvSpPr>
            <a:spLocks noGrp="1"/>
          </p:cNvSpPr>
          <p:nvPr>
            <p:ph type="ftr" sz="quarter" idx="11"/>
          </p:nvPr>
        </p:nvSpPr>
        <p:spPr/>
        <p:txBody>
          <a:bodyPr/>
          <a:lstStyle/>
          <a:p>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p:spPr>
        <p:txBody>
          <a:bodyPr>
            <a:normAutofit/>
          </a:bodyPr>
          <a:lstStyle/>
          <a:p>
            <a:r>
              <a:rPr lang="it-IT" sz="4800" dirty="0" smtClean="0"/>
              <a:t>Come</a:t>
            </a:r>
            <a:endParaRPr lang="it-IT" sz="4800" dirty="0"/>
          </a:p>
        </p:txBody>
      </p:sp>
      <p:sp>
        <p:nvSpPr>
          <p:cNvPr id="3" name="Segnaposto contenuto 2"/>
          <p:cNvSpPr>
            <a:spLocks noGrp="1"/>
          </p:cNvSpPr>
          <p:nvPr>
            <p:ph idx="1"/>
          </p:nvPr>
        </p:nvSpPr>
        <p:spPr>
          <a:xfrm>
            <a:off x="0" y="1124744"/>
            <a:ext cx="9144000" cy="5112568"/>
          </a:xfrm>
        </p:spPr>
        <p:txBody>
          <a:bodyPr/>
          <a:lstStyle/>
          <a:p>
            <a:r>
              <a:rPr lang="it-IT" dirty="0" smtClean="0"/>
              <a:t>il sistema tiene sotto controllo singolarmente tutte le batterie </a:t>
            </a:r>
          </a:p>
          <a:p>
            <a:r>
              <a:rPr lang="it-IT" dirty="0" smtClean="0"/>
              <a:t>analisi della corrente che fluisce in ognuna delle batterie</a:t>
            </a:r>
            <a:endParaRPr lang="it-IT" dirty="0"/>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764704"/>
          </a:xfrm>
        </p:spPr>
        <p:txBody>
          <a:bodyPr/>
          <a:lstStyle/>
          <a:p>
            <a:r>
              <a:rPr lang="it-IT" dirty="0" smtClean="0"/>
              <a:t>Che ci guadagno</a:t>
            </a:r>
            <a:endParaRPr lang="it-IT" dirty="0"/>
          </a:p>
        </p:txBody>
      </p:sp>
      <p:sp>
        <p:nvSpPr>
          <p:cNvPr id="3" name="Segnaposto contenuto 2"/>
          <p:cNvSpPr>
            <a:spLocks noGrp="1"/>
          </p:cNvSpPr>
          <p:nvPr>
            <p:ph idx="1"/>
          </p:nvPr>
        </p:nvSpPr>
        <p:spPr>
          <a:xfrm>
            <a:off x="0" y="980728"/>
            <a:ext cx="9144000" cy="5145435"/>
          </a:xfrm>
        </p:spPr>
        <p:txBody>
          <a:bodyPr/>
          <a:lstStyle/>
          <a:p>
            <a:r>
              <a:rPr lang="it-IT" dirty="0" smtClean="0"/>
              <a:t>il sistema di batterie non deve essere sostituito tutto insieme </a:t>
            </a:r>
          </a:p>
          <a:p>
            <a:r>
              <a:rPr lang="it-IT" dirty="0" smtClean="0"/>
              <a:t>posso ripristinare la capacità nominale del sistema di batterie senza doverne interrompere il funzionamento</a:t>
            </a:r>
          </a:p>
          <a:p>
            <a:r>
              <a:rPr lang="it-IT" dirty="0" smtClean="0"/>
              <a:t>funziona anche utilizzando batterie d’automobile dismesse</a:t>
            </a:r>
            <a:endParaRPr lang="it-IT" dirty="0"/>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FD49-86C4-4634-A83D-39D465A2D8A7}"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t>Titolo dell’invenzione:</a:t>
            </a:r>
            <a:endParaRPr lang="it-IT" dirty="0"/>
          </a:p>
          <a:p>
            <a:r>
              <a:rPr lang="it-IT" u="sng" dirty="0"/>
              <a:t>Sistema per il controllo di accumulatori di corrente elettrica durante la loro normale operatività</a:t>
            </a:r>
            <a:endParaRPr lang="it-IT" dirty="0"/>
          </a:p>
          <a:p>
            <a:r>
              <a:rPr lang="it-IT" b="1" dirty="0"/>
              <a:t>Numero domanda di brevetto: RM2013A000602</a:t>
            </a:r>
            <a:endParaRPr lang="it-IT" dirty="0"/>
          </a:p>
          <a:p>
            <a:r>
              <a:rPr lang="it-IT" b="1" dirty="0"/>
              <a:t>Data di deposito: 04/11/2013</a:t>
            </a:r>
            <a:endParaRPr lang="it-IT" dirty="0"/>
          </a:p>
          <a:p>
            <a:endParaRPr lang="it-IT" dirty="0"/>
          </a:p>
        </p:txBody>
      </p:sp>
      <p:sp>
        <p:nvSpPr>
          <p:cNvPr id="4" name="Segnaposto data 3"/>
          <p:cNvSpPr>
            <a:spLocks noGrp="1"/>
          </p:cNvSpPr>
          <p:nvPr>
            <p:ph type="dt" sz="half" idx="10"/>
          </p:nvPr>
        </p:nvSpPr>
        <p:spPr/>
        <p:txBody>
          <a:bodyPr/>
          <a:lstStyle/>
          <a:p>
            <a:r>
              <a:rPr lang="it-IT" smtClean="0"/>
              <a:t>21/05/2015</a:t>
            </a:r>
            <a:endParaRPr lang="it-IT"/>
          </a:p>
        </p:txBody>
      </p:sp>
      <p:sp>
        <p:nvSpPr>
          <p:cNvPr id="5" name="Segnaposto numero diapositiva 4"/>
          <p:cNvSpPr>
            <a:spLocks noGrp="1"/>
          </p:cNvSpPr>
          <p:nvPr>
            <p:ph type="sldNum" sz="quarter" idx="12"/>
          </p:nvPr>
        </p:nvSpPr>
        <p:spPr/>
        <p:txBody>
          <a:bodyPr/>
          <a:lstStyle/>
          <a:p>
            <a:fld id="{CC67FD49-86C4-4634-A83D-39D465A2D8A7}" type="slidenum">
              <a:rPr lang="it-IT" smtClean="0"/>
              <a:pPr/>
              <a:t>5</a:t>
            </a:fld>
            <a:endParaRPr lang="it-IT"/>
          </a:p>
        </p:txBody>
      </p:sp>
      <p:sp>
        <p:nvSpPr>
          <p:cNvPr id="6" name="Segnaposto piè di pagina 5"/>
          <p:cNvSpPr>
            <a:spLocks noGrp="1"/>
          </p:cNvSpPr>
          <p:nvPr>
            <p:ph type="ftr" sz="quarter" idx="11"/>
          </p:nvPr>
        </p:nvSpPr>
        <p:spPr/>
        <p:txBody>
          <a:bodyPr/>
          <a:lstStyle/>
          <a:p>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648072"/>
          </a:xfrm>
        </p:spPr>
        <p:txBody>
          <a:bodyPr>
            <a:normAutofit fontScale="90000"/>
          </a:bodyPr>
          <a:lstStyle/>
          <a:p>
            <a:r>
              <a:rPr lang="it-IT" dirty="0" smtClean="0"/>
              <a:t>2014-11-19</a:t>
            </a:r>
            <a:endParaRPr lang="it-IT" dirty="0"/>
          </a:p>
        </p:txBody>
      </p:sp>
      <p:graphicFrame>
        <p:nvGraphicFramePr>
          <p:cNvPr id="5" name="Grafico 4"/>
          <p:cNvGraphicFramePr/>
          <p:nvPr/>
        </p:nvGraphicFramePr>
        <p:xfrm>
          <a:off x="0" y="3573016"/>
          <a:ext cx="9144000" cy="30243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ico 5"/>
          <p:cNvGraphicFramePr/>
          <p:nvPr/>
        </p:nvGraphicFramePr>
        <p:xfrm>
          <a:off x="0" y="764704"/>
          <a:ext cx="9144000"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7" name="Segnaposto data 6"/>
          <p:cNvSpPr>
            <a:spLocks noGrp="1"/>
          </p:cNvSpPr>
          <p:nvPr>
            <p:ph type="dt" sz="half" idx="10"/>
          </p:nvPr>
        </p:nvSpPr>
        <p:spPr/>
        <p:txBody>
          <a:bodyPr/>
          <a:lstStyle/>
          <a:p>
            <a:r>
              <a:rPr lang="it-IT" smtClean="0"/>
              <a:t>21/05/2015</a:t>
            </a:r>
            <a:endParaRPr lang="it-IT"/>
          </a:p>
        </p:txBody>
      </p:sp>
      <p:sp>
        <p:nvSpPr>
          <p:cNvPr id="8" name="Segnaposto numero diapositiva 7"/>
          <p:cNvSpPr>
            <a:spLocks noGrp="1"/>
          </p:cNvSpPr>
          <p:nvPr>
            <p:ph type="sldNum" sz="quarter" idx="12"/>
          </p:nvPr>
        </p:nvSpPr>
        <p:spPr/>
        <p:txBody>
          <a:bodyPr/>
          <a:lstStyle/>
          <a:p>
            <a:fld id="{CC67FD49-86C4-4634-A83D-39D465A2D8A7}" type="slidenum">
              <a:rPr lang="it-IT" smtClean="0"/>
              <a:pPr/>
              <a:t>6</a:t>
            </a:fld>
            <a:endParaRPr lang="it-IT"/>
          </a:p>
        </p:txBody>
      </p:sp>
      <p:sp>
        <p:nvSpPr>
          <p:cNvPr id="9" name="Segnaposto piè di pagina 8"/>
          <p:cNvSpPr>
            <a:spLocks noGrp="1"/>
          </p:cNvSpPr>
          <p:nvPr>
            <p:ph type="ftr" sz="quarter" idx="11"/>
          </p:nvPr>
        </p:nvSpPr>
        <p:spPr/>
        <p:txBody>
          <a:bodyPr/>
          <a:lstStyle/>
          <a:p>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59</TotalTime>
  <Words>723</Words>
  <Application>Microsoft Office PowerPoint</Application>
  <PresentationFormat>Presentazione su schermo (4:3)</PresentationFormat>
  <Paragraphs>58</Paragraphs>
  <Slides>6</Slides>
  <Notes>6</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Controllo di batterie in economia</vt:lpstr>
      <vt:lpstr>Perché</vt:lpstr>
      <vt:lpstr>Come</vt:lpstr>
      <vt:lpstr>Che ci guadagno</vt:lpstr>
      <vt:lpstr>Diapositiva 5</vt:lpstr>
      <vt:lpstr>2014-11-19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Controllo di batterie in economia</dc:title>
  <dc:creator>Studio</dc:creator>
  <cp:lastModifiedBy>Studio</cp:lastModifiedBy>
  <cp:revision>21</cp:revision>
  <dcterms:created xsi:type="dcterms:W3CDTF">2015-05-16T08:52:44Z</dcterms:created>
  <dcterms:modified xsi:type="dcterms:W3CDTF">2015-05-19T18:04:53Z</dcterms:modified>
</cp:coreProperties>
</file>